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6" r:id="rId17"/>
    <p:sldId id="272" r:id="rId18"/>
    <p:sldId id="273" r:id="rId19"/>
    <p:sldId id="274" r:id="rId20"/>
    <p:sldId id="275" r:id="rId21"/>
  </p:sldIdLst>
  <p:sldSz cx="13004800" cy="9753600"/>
  <p:notesSz cx="6858000" cy="9144000"/>
  <p:defaultTextStyle>
    <a:lvl1pPr defTabSz="457200">
      <a:spcBef>
        <a:spcPts val="15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mj-lt"/>
        <a:ea typeface="+mj-ea"/>
        <a:cs typeface="+mj-cs"/>
        <a:sym typeface="Helvetica Neue Light"/>
      </a:defRPr>
    </a:lvl1pPr>
    <a:lvl2pPr indent="228600" defTabSz="457200">
      <a:spcBef>
        <a:spcPts val="15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mj-lt"/>
        <a:ea typeface="+mj-ea"/>
        <a:cs typeface="+mj-cs"/>
        <a:sym typeface="Helvetica Neue Light"/>
      </a:defRPr>
    </a:lvl2pPr>
    <a:lvl3pPr indent="457200" defTabSz="457200">
      <a:spcBef>
        <a:spcPts val="15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mj-lt"/>
        <a:ea typeface="+mj-ea"/>
        <a:cs typeface="+mj-cs"/>
        <a:sym typeface="Helvetica Neue Light"/>
      </a:defRPr>
    </a:lvl3pPr>
    <a:lvl4pPr indent="685800" defTabSz="457200">
      <a:spcBef>
        <a:spcPts val="15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mj-lt"/>
        <a:ea typeface="+mj-ea"/>
        <a:cs typeface="+mj-cs"/>
        <a:sym typeface="Helvetica Neue Light"/>
      </a:defRPr>
    </a:lvl4pPr>
    <a:lvl5pPr indent="914400" defTabSz="457200">
      <a:spcBef>
        <a:spcPts val="15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mj-lt"/>
        <a:ea typeface="+mj-ea"/>
        <a:cs typeface="+mj-cs"/>
        <a:sym typeface="Helvetica Neue Light"/>
      </a:defRPr>
    </a:lvl5pPr>
    <a:lvl6pPr indent="1143000" defTabSz="457200">
      <a:spcBef>
        <a:spcPts val="15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mj-lt"/>
        <a:ea typeface="+mj-ea"/>
        <a:cs typeface="+mj-cs"/>
        <a:sym typeface="Helvetica Neue Light"/>
      </a:defRPr>
    </a:lvl6pPr>
    <a:lvl7pPr indent="1371600" defTabSz="457200">
      <a:spcBef>
        <a:spcPts val="15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mj-lt"/>
        <a:ea typeface="+mj-ea"/>
        <a:cs typeface="+mj-cs"/>
        <a:sym typeface="Helvetica Neue Light"/>
      </a:defRPr>
    </a:lvl7pPr>
    <a:lvl8pPr indent="1600200" defTabSz="457200">
      <a:spcBef>
        <a:spcPts val="15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mj-lt"/>
        <a:ea typeface="+mj-ea"/>
        <a:cs typeface="+mj-cs"/>
        <a:sym typeface="Helvetica Neue Light"/>
      </a:defRPr>
    </a:lvl8pPr>
    <a:lvl9pPr indent="1828800" defTabSz="457200">
      <a:spcBef>
        <a:spcPts val="15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mj-lt"/>
        <a:ea typeface="+mj-ea"/>
        <a:cs typeface="+mj-cs"/>
        <a:sym typeface="Helvetica Neue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BBFC77FB-9ED0-4EC9-95AA-A1379042E648}"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2589C2"/>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2589C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8" d="100"/>
          <a:sy n="98" d="100"/>
        </p:scale>
        <p:origin x="-128" y="-552"/>
      </p:cViewPr>
      <p:guideLst>
        <p:guide orient="horz" pos="3072"/>
        <p:guide pos="409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roundedCorners val="0"/>
  <c:style val="18"/>
  <c:chart>
    <c:title>
      <c:tx>
        <c:rich>
          <a:bodyPr rot="0"/>
          <a:lstStyle/>
          <a:p>
            <a:pPr lvl="0"/>
            <a:endParaRPr lang="en-US"/>
          </a:p>
        </c:rich>
      </c:tx>
      <c:layout/>
      <c:overlay val="1"/>
    </c:title>
    <c:autoTitleDeleted val="0"/>
    <c:plotArea>
      <c:layout>
        <c:manualLayout>
          <c:layoutTarget val="inner"/>
          <c:xMode val="edge"/>
          <c:yMode val="edge"/>
          <c:x val="0.005"/>
          <c:y val="0.005"/>
          <c:w val="1.0"/>
          <c:h val="1.0"/>
        </c:manualLayout>
      </c:layout>
      <c:pieChart>
        <c:varyColors val="0"/>
        <c:ser>
          <c:idx val="0"/>
          <c:order val="0"/>
          <c:tx>
            <c:strRef>
              <c:f>Sheet1!$A$2</c:f>
              <c:strCache>
                <c:ptCount val="1"/>
                <c:pt idx="0">
                  <c:v>Region 1</c:v>
                </c:pt>
              </c:strCache>
            </c:strRef>
          </c:tx>
          <c:spPr>
            <a:solidFill>
              <a:srgbClr val="4BB5B5"/>
            </a:solidFill>
            <a:ln w="12700" cap="flat">
              <a:noFill/>
              <a:miter lim="400000"/>
            </a:ln>
            <a:effectLst/>
          </c:spPr>
          <c:dPt>
            <c:idx val="0"/>
            <c:bubble3D val="0"/>
          </c:dPt>
          <c:dPt>
            <c:idx val="1"/>
            <c:bubble3D val="0"/>
            <c:spPr>
              <a:solidFill>
                <a:srgbClr val="DCDEE0"/>
              </a:solidFill>
              <a:ln w="12700" cap="flat">
                <a:noFill/>
                <a:miter lim="400000"/>
              </a:ln>
              <a:effectLst/>
            </c:spPr>
          </c:dPt>
          <c:cat>
            <c:strRef>
              <c:f>Sheet1!$B$1:$C$1</c:f>
              <c:strCache>
                <c:ptCount val="2"/>
                <c:pt idx="0">
                  <c:v>1</c:v>
                </c:pt>
                <c:pt idx="1">
                  <c:v>2</c:v>
                </c:pt>
              </c:strCache>
            </c:strRef>
          </c:cat>
          <c:val>
            <c:numRef>
              <c:f>Sheet1!$B$2:$C$2</c:f>
              <c:numCache>
                <c:formatCode>General</c:formatCode>
                <c:ptCount val="2"/>
                <c:pt idx="0">
                  <c:v>53.0</c:v>
                </c:pt>
                <c:pt idx="1">
                  <c:v>47.0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roundedCorners val="0"/>
  <c:style val="18"/>
  <c:chart>
    <c:title>
      <c:tx>
        <c:rich>
          <a:bodyPr rot="0"/>
          <a:lstStyle/>
          <a:p>
            <a:pPr lvl="0"/>
            <a:endParaRPr lang="en-US"/>
          </a:p>
        </c:rich>
      </c:tx>
      <c:layout/>
      <c:overlay val="1"/>
    </c:title>
    <c:autoTitleDeleted val="0"/>
    <c:plotArea>
      <c:layout>
        <c:manualLayout>
          <c:layoutTarget val="inner"/>
          <c:xMode val="edge"/>
          <c:yMode val="edge"/>
          <c:x val="0.005"/>
          <c:y val="0.005"/>
          <c:w val="1.0"/>
          <c:h val="1.0"/>
        </c:manualLayout>
      </c:layout>
      <c:pieChart>
        <c:varyColors val="0"/>
        <c:ser>
          <c:idx val="0"/>
          <c:order val="0"/>
          <c:tx>
            <c:strRef>
              <c:f>Sheet1!$A$2</c:f>
              <c:strCache>
                <c:ptCount val="1"/>
                <c:pt idx="0">
                  <c:v>Region 1</c:v>
                </c:pt>
              </c:strCache>
            </c:strRef>
          </c:tx>
          <c:spPr>
            <a:solidFill>
              <a:srgbClr val="4BB5B5"/>
            </a:solidFill>
            <a:ln w="12700" cap="flat">
              <a:noFill/>
              <a:miter lim="400000"/>
            </a:ln>
            <a:effectLst/>
          </c:spPr>
          <c:dPt>
            <c:idx val="0"/>
            <c:bubble3D val="0"/>
          </c:dPt>
          <c:dPt>
            <c:idx val="1"/>
            <c:bubble3D val="0"/>
            <c:spPr>
              <a:solidFill>
                <a:srgbClr val="484848"/>
              </a:solidFill>
              <a:ln w="12700" cap="flat">
                <a:noFill/>
                <a:miter lim="400000"/>
              </a:ln>
              <a:effectLst/>
            </c:spPr>
          </c:dPt>
          <c:cat>
            <c:strRef>
              <c:f>Sheet1!$B$1:$C$1</c:f>
              <c:strCache>
                <c:ptCount val="2"/>
                <c:pt idx="0">
                  <c:v>1</c:v>
                </c:pt>
                <c:pt idx="1">
                  <c:v>2</c:v>
                </c:pt>
              </c:strCache>
            </c:strRef>
          </c:cat>
          <c:val>
            <c:numRef>
              <c:f>Sheet1!$B$2:$C$2</c:f>
              <c:numCache>
                <c:formatCode>General</c:formatCode>
                <c:ptCount val="2"/>
                <c:pt idx="0">
                  <c:v>32.0</c:v>
                </c:pt>
                <c:pt idx="1">
                  <c:v>68.0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roundedCorners val="0"/>
  <c:style val="18"/>
  <c:chart>
    <c:title>
      <c:tx>
        <c:rich>
          <a:bodyPr rot="0"/>
          <a:lstStyle/>
          <a:p>
            <a:pPr lvl="0"/>
            <a:endParaRPr lang="en-US"/>
          </a:p>
        </c:rich>
      </c:tx>
      <c:layout/>
      <c:overlay val="1"/>
    </c:title>
    <c:autoTitleDeleted val="0"/>
    <c:plotArea>
      <c:layout>
        <c:manualLayout>
          <c:layoutTarget val="inner"/>
          <c:xMode val="edge"/>
          <c:yMode val="edge"/>
          <c:x val="0.005"/>
          <c:y val="0.005"/>
          <c:w val="1.0"/>
          <c:h val="1.0"/>
        </c:manualLayout>
      </c:layout>
      <c:pieChart>
        <c:varyColors val="0"/>
        <c:ser>
          <c:idx val="0"/>
          <c:order val="0"/>
          <c:tx>
            <c:strRef>
              <c:f>Sheet1!$A$2</c:f>
              <c:strCache>
                <c:ptCount val="1"/>
                <c:pt idx="0">
                  <c:v>Region 1</c:v>
                </c:pt>
              </c:strCache>
            </c:strRef>
          </c:tx>
          <c:spPr>
            <a:solidFill>
              <a:srgbClr val="4BB5B5"/>
            </a:solidFill>
            <a:ln w="12700" cap="flat">
              <a:noFill/>
              <a:miter lim="400000"/>
            </a:ln>
            <a:effectLst/>
          </c:spPr>
          <c:dPt>
            <c:idx val="0"/>
            <c:bubble3D val="0"/>
          </c:dPt>
          <c:dPt>
            <c:idx val="1"/>
            <c:bubble3D val="0"/>
            <c:spPr>
              <a:solidFill>
                <a:srgbClr val="EBB17B"/>
              </a:solidFill>
              <a:ln w="12700" cap="flat">
                <a:noFill/>
                <a:miter lim="400000"/>
              </a:ln>
              <a:effectLst/>
            </c:spPr>
          </c:dPt>
          <c:cat>
            <c:strRef>
              <c:f>Sheet1!$B$1:$C$1</c:f>
              <c:strCache>
                <c:ptCount val="2"/>
                <c:pt idx="0">
                  <c:v>1</c:v>
                </c:pt>
                <c:pt idx="1">
                  <c:v>2</c:v>
                </c:pt>
              </c:strCache>
            </c:strRef>
          </c:cat>
          <c:val>
            <c:numRef>
              <c:f>Sheet1!$B$2:$C$2</c:f>
              <c:numCache>
                <c:formatCode>General</c:formatCode>
                <c:ptCount val="2"/>
                <c:pt idx="0">
                  <c:v>86.0</c:v>
                </c:pt>
                <c:pt idx="1">
                  <c:v>14.0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9" name="Shape 269"/>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270" name="Shape 270"/>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1222895233"/>
      </p:ext>
    </p:extLst>
  </p:cSld>
  <p:clrMap bg1="lt1" tx1="dk1" bg2="lt2" tx2="dk2" accent1="accent1" accent2="accent2" accent3="accent3" accent4="accent4" accent5="accent5" accent6="accent6" hlink="hlink" folHlink="folHlink"/>
  <p:notesStyle>
    <a:lvl1pPr defTabSz="457200">
      <a:lnSpc>
        <a:spcPct val="117999"/>
      </a:lnSpc>
      <a:defRPr sz="2200">
        <a:latin typeface="Helvetica Neue"/>
        <a:ea typeface="Helvetica Neue"/>
        <a:cs typeface="Helvetica Neue"/>
        <a:sym typeface="Helvetica Neue"/>
      </a:defRPr>
    </a:lvl1pPr>
    <a:lvl2pPr indent="228600" defTabSz="457200">
      <a:lnSpc>
        <a:spcPct val="117999"/>
      </a:lnSpc>
      <a:defRPr sz="2200">
        <a:latin typeface="Helvetica Neue"/>
        <a:ea typeface="Helvetica Neue"/>
        <a:cs typeface="Helvetica Neue"/>
        <a:sym typeface="Helvetica Neue"/>
      </a:defRPr>
    </a:lvl2pPr>
    <a:lvl3pPr indent="457200" defTabSz="457200">
      <a:lnSpc>
        <a:spcPct val="117999"/>
      </a:lnSpc>
      <a:defRPr sz="2200">
        <a:latin typeface="Helvetica Neue"/>
        <a:ea typeface="Helvetica Neue"/>
        <a:cs typeface="Helvetica Neue"/>
        <a:sym typeface="Helvetica Neue"/>
      </a:defRPr>
    </a:lvl3pPr>
    <a:lvl4pPr indent="685800" defTabSz="457200">
      <a:lnSpc>
        <a:spcPct val="117999"/>
      </a:lnSpc>
      <a:defRPr sz="2200">
        <a:latin typeface="Helvetica Neue"/>
        <a:ea typeface="Helvetica Neue"/>
        <a:cs typeface="Helvetica Neue"/>
        <a:sym typeface="Helvetica Neue"/>
      </a:defRPr>
    </a:lvl4pPr>
    <a:lvl5pPr indent="914400" defTabSz="457200">
      <a:lnSpc>
        <a:spcPct val="117999"/>
      </a:lnSpc>
      <a:defRPr sz="2200">
        <a:latin typeface="Helvetica Neue"/>
        <a:ea typeface="Helvetica Neue"/>
        <a:cs typeface="Helvetica Neue"/>
        <a:sym typeface="Helvetica Neue"/>
      </a:defRPr>
    </a:lvl5pPr>
    <a:lvl6pPr indent="1143000" defTabSz="457200">
      <a:lnSpc>
        <a:spcPct val="117999"/>
      </a:lnSpc>
      <a:defRPr sz="2200">
        <a:latin typeface="Helvetica Neue"/>
        <a:ea typeface="Helvetica Neue"/>
        <a:cs typeface="Helvetica Neue"/>
        <a:sym typeface="Helvetica Neue"/>
      </a:defRPr>
    </a:lvl6pPr>
    <a:lvl7pPr indent="1371600" defTabSz="457200">
      <a:lnSpc>
        <a:spcPct val="117999"/>
      </a:lnSpc>
      <a:defRPr sz="2200">
        <a:latin typeface="Helvetica Neue"/>
        <a:ea typeface="Helvetica Neue"/>
        <a:cs typeface="Helvetica Neue"/>
        <a:sym typeface="Helvetica Neue"/>
      </a:defRPr>
    </a:lvl7pPr>
    <a:lvl8pPr indent="1600200" defTabSz="457200">
      <a:lnSpc>
        <a:spcPct val="117999"/>
      </a:lnSpc>
      <a:defRPr sz="2200">
        <a:latin typeface="Helvetica Neue"/>
        <a:ea typeface="Helvetica Neue"/>
        <a:cs typeface="Helvetica Neue"/>
        <a:sym typeface="Helvetica Neue"/>
      </a:defRPr>
    </a:lvl8pPr>
    <a:lvl9pPr indent="1828800" defTabSz="45720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chart" Target="../charts/chart3.xml"/><Relationship Id="rId1" Type="http://schemas.openxmlformats.org/officeDocument/2006/relationships/slideMaster" Target="../slideMasters/slideMaster1.xml"/><Relationship Id="rId2" Type="http://schemas.openxmlformats.org/officeDocument/2006/relationships/chart" Target="../charts/chart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solidFill>
          <a:srgbClr val="4BB5B5"/>
        </a:solidFill>
        <a:effectLst/>
      </p:bgPr>
    </p:bg>
    <p:spTree>
      <p:nvGrpSpPr>
        <p:cNvPr id="1" name=""/>
        <p:cNvGrpSpPr/>
        <p:nvPr/>
      </p:nvGrpSpPr>
      <p:grpSpPr>
        <a:xfrm>
          <a:off x="0" y="0"/>
          <a:ext cx="0" cy="0"/>
          <a:chOff x="0" y="0"/>
          <a:chExt cx="0" cy="0"/>
        </a:xfrm>
      </p:grpSpPr>
      <p:sp>
        <p:nvSpPr>
          <p:cNvPr id="7" name="Shape 7"/>
          <p:cNvSpPr>
            <a:spLocks noGrp="1"/>
          </p:cNvSpPr>
          <p:nvPr>
            <p:ph type="title"/>
          </p:nvPr>
        </p:nvSpPr>
        <p:spPr>
          <a:xfrm>
            <a:off x="1270000" y="1651000"/>
            <a:ext cx="10464800" cy="4445000"/>
          </a:xfrm>
          <a:prstGeom prst="rect">
            <a:avLst/>
          </a:prstGeom>
        </p:spPr>
        <p:txBody>
          <a:bodyPr anchor="ctr"/>
          <a:lstStyle>
            <a:lvl1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0" spc="220">
                <a:latin typeface="+mj-lt"/>
                <a:ea typeface="+mj-ea"/>
                <a:cs typeface="+mj-cs"/>
                <a:sym typeface="Helvetica Neue Light"/>
              </a:defRPr>
            </a:lvl1pPr>
          </a:lstStyle>
          <a:p>
            <a:pPr lvl="0">
              <a:defRPr sz="1800" cap="none" spc="0">
                <a:solidFill>
                  <a:srgbClr val="000000"/>
                </a:solidFill>
              </a:defRPr>
            </a:pPr>
            <a:r>
              <a:rPr sz="11000" cap="all" spc="220">
                <a:solidFill>
                  <a:srgbClr val="FFFFFF"/>
                </a:solidFill>
              </a:rPr>
              <a:t>Title Text</a:t>
            </a:r>
          </a:p>
        </p:txBody>
      </p:sp>
      <p:grpSp>
        <p:nvGrpSpPr>
          <p:cNvPr id="11" name="Group 11"/>
          <p:cNvGrpSpPr/>
          <p:nvPr/>
        </p:nvGrpSpPr>
        <p:grpSpPr>
          <a:xfrm rot="21000000">
            <a:off x="7990747" y="6591300"/>
            <a:ext cx="5715001" cy="3916625"/>
            <a:chOff x="0" y="0"/>
            <a:chExt cx="5715000" cy="3916624"/>
          </a:xfrm>
        </p:grpSpPr>
        <p:sp>
          <p:nvSpPr>
            <p:cNvPr id="8" name="Shape 8"/>
            <p:cNvSpPr/>
            <p:nvPr/>
          </p:nvSpPr>
          <p:spPr>
            <a:xfrm>
              <a:off x="0" y="0"/>
              <a:ext cx="5715000" cy="3916625"/>
            </a:xfrm>
            <a:prstGeom prst="roundRect">
              <a:avLst>
                <a:gd name="adj" fmla="val 5395"/>
              </a:avLst>
            </a:prstGeom>
            <a:solidFill>
              <a:srgbClr val="E7E8EA"/>
            </a:solidFill>
            <a:ln w="12700" cap="flat">
              <a:noFill/>
              <a:miter lim="400000"/>
            </a:ln>
            <a:effectLst/>
          </p:spPr>
          <p:txBody>
            <a:bodyPr wrap="square" lIns="50800" tIns="50800" rIns="50800" bIns="508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9" name="Shape 9"/>
            <p:cNvSpPr/>
            <p:nvPr/>
          </p:nvSpPr>
          <p:spPr>
            <a:xfrm>
              <a:off x="3611893" y="0"/>
              <a:ext cx="2103041" cy="3877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0687" y="21600"/>
                  </a:lnTo>
                  <a:cubicBezTo>
                    <a:pt x="21237" y="21386"/>
                    <a:pt x="21600" y="21038"/>
                    <a:pt x="21600" y="20643"/>
                  </a:cubicBezTo>
                  <a:lnTo>
                    <a:pt x="21600" y="1176"/>
                  </a:lnTo>
                  <a:cubicBezTo>
                    <a:pt x="21600" y="526"/>
                    <a:pt x="20630" y="0"/>
                    <a:pt x="19431" y="0"/>
                  </a:cubicBezTo>
                  <a:lnTo>
                    <a:pt x="0" y="0"/>
                  </a:lnTo>
                  <a:close/>
                </a:path>
              </a:pathLst>
            </a:custGeom>
            <a:solidFill>
              <a:srgbClr val="EDEDEF"/>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0" name="Shape 10"/>
            <p:cNvSpPr/>
            <p:nvPr/>
          </p:nvSpPr>
          <p:spPr>
            <a:xfrm rot="10800000">
              <a:off x="2491121" y="1570546"/>
              <a:ext cx="732758" cy="775489"/>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FFFFFF"/>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grpSp>
        <p:nvGrpSpPr>
          <p:cNvPr id="27" name="Group 27"/>
          <p:cNvGrpSpPr/>
          <p:nvPr/>
        </p:nvGrpSpPr>
        <p:grpSpPr>
          <a:xfrm rot="5400000">
            <a:off x="3411052" y="6914351"/>
            <a:ext cx="1270001" cy="1263898"/>
            <a:chOff x="0" y="0"/>
            <a:chExt cx="1270000" cy="1263896"/>
          </a:xfrm>
        </p:grpSpPr>
        <p:sp>
          <p:nvSpPr>
            <p:cNvPr id="12" name="Shape 12"/>
            <p:cNvSpPr/>
            <p:nvPr/>
          </p:nvSpPr>
          <p:spPr>
            <a:xfrm rot="21600000">
              <a:off x="-1" y="-1"/>
              <a:ext cx="1270001" cy="1263898"/>
            </a:xfrm>
            <a:custGeom>
              <a:avLst/>
              <a:gdLst/>
              <a:ahLst/>
              <a:cxnLst>
                <a:cxn ang="0">
                  <a:pos x="wd2" y="hd2"/>
                </a:cxn>
                <a:cxn ang="5400000">
                  <a:pos x="wd2" y="hd2"/>
                </a:cxn>
                <a:cxn ang="10800000">
                  <a:pos x="wd2" y="hd2"/>
                </a:cxn>
                <a:cxn ang="16200000">
                  <a:pos x="wd2" y="hd2"/>
                </a:cxn>
              </a:cxnLst>
              <a:rect l="0" t="0" r="r" b="b"/>
              <a:pathLst>
                <a:path w="20448" h="20643" extrusionOk="0">
                  <a:moveTo>
                    <a:pt x="18332" y="0"/>
                  </a:moveTo>
                  <a:cubicBezTo>
                    <a:pt x="17790" y="0"/>
                    <a:pt x="17247" y="209"/>
                    <a:pt x="16834" y="628"/>
                  </a:cubicBezTo>
                  <a:lnTo>
                    <a:pt x="14899" y="2591"/>
                  </a:lnTo>
                  <a:cubicBezTo>
                    <a:pt x="11151" y="162"/>
                    <a:pt x="6113" y="600"/>
                    <a:pt x="2836" y="3915"/>
                  </a:cubicBezTo>
                  <a:cubicBezTo>
                    <a:pt x="-946" y="7742"/>
                    <a:pt x="-946" y="13946"/>
                    <a:pt x="2836" y="17773"/>
                  </a:cubicBezTo>
                  <a:cubicBezTo>
                    <a:pt x="6619" y="21600"/>
                    <a:pt x="12753" y="21600"/>
                    <a:pt x="16535" y="17773"/>
                  </a:cubicBezTo>
                  <a:cubicBezTo>
                    <a:pt x="19792" y="14478"/>
                    <a:pt x="20237" y="9421"/>
                    <a:pt x="17884" y="5636"/>
                  </a:cubicBezTo>
                  <a:lnTo>
                    <a:pt x="19827" y="3665"/>
                  </a:lnTo>
                  <a:cubicBezTo>
                    <a:pt x="20654" y="2826"/>
                    <a:pt x="20654" y="1467"/>
                    <a:pt x="19827" y="628"/>
                  </a:cubicBezTo>
                  <a:cubicBezTo>
                    <a:pt x="19414" y="209"/>
                    <a:pt x="18874" y="0"/>
                    <a:pt x="18332" y="0"/>
                  </a:cubicBezTo>
                  <a:close/>
                </a:path>
              </a:pathLst>
            </a:custGeom>
            <a:solidFill>
              <a:srgbClr val="F3F3F3"/>
            </a:solidFill>
            <a:ln w="12700" cap="flat">
              <a:noFill/>
              <a:miter lim="400000"/>
            </a:ln>
            <a:effectLst/>
          </p:spPr>
          <p:txBody>
            <a:bodyPr wrap="square" lIns="0" tIns="0" rIns="0" bIns="0" numCol="1" anchor="ctr">
              <a:noAutofit/>
            </a:bodyPr>
            <a:lstStyle/>
            <a:p>
              <a:pPr lvl="0">
                <a:spcBef>
                  <a:spcPts val="0"/>
                </a:spcBef>
                <a:tabLst/>
                <a:defRPr sz="1200" spc="0">
                  <a:solidFill>
                    <a:srgbClr val="000000"/>
                  </a:solidFill>
                  <a:latin typeface="Helvetica"/>
                  <a:ea typeface="Helvetica"/>
                  <a:cs typeface="Helvetica"/>
                  <a:sym typeface="Helvetica"/>
                </a:defRPr>
              </a:pPr>
              <a:endParaRPr/>
            </a:p>
          </p:txBody>
        </p:sp>
        <p:grpSp>
          <p:nvGrpSpPr>
            <p:cNvPr id="26" name="Group 26"/>
            <p:cNvGrpSpPr/>
            <p:nvPr/>
          </p:nvGrpSpPr>
          <p:grpSpPr>
            <a:xfrm rot="21600000">
              <a:off x="80769" y="143867"/>
              <a:ext cx="1040403" cy="1040286"/>
              <a:chOff x="0" y="0"/>
              <a:chExt cx="1040401" cy="1040285"/>
            </a:xfrm>
          </p:grpSpPr>
          <p:sp>
            <p:nvSpPr>
              <p:cNvPr id="13" name="Shape 13"/>
              <p:cNvSpPr/>
              <p:nvPr/>
            </p:nvSpPr>
            <p:spPr>
              <a:xfrm rot="21600000">
                <a:off x="116" y="-1"/>
                <a:ext cx="1040286" cy="1040286"/>
              </a:xfrm>
              <a:custGeom>
                <a:avLst/>
                <a:gdLst/>
                <a:ahLst/>
                <a:cxnLst>
                  <a:cxn ang="0">
                    <a:pos x="wd2" y="hd2"/>
                  </a:cxn>
                  <a:cxn ang="5400000">
                    <a:pos x="wd2" y="hd2"/>
                  </a:cxn>
                  <a:cxn ang="10800000">
                    <a:pos x="wd2" y="hd2"/>
                  </a:cxn>
                  <a:cxn ang="16200000">
                    <a:pos x="wd2" y="hd2"/>
                  </a:cxn>
                </a:cxnLst>
                <a:rect l="0" t="0" r="r" b="b"/>
                <a:pathLst>
                  <a:path w="19017" h="19017" extrusionOk="0">
                    <a:moveTo>
                      <a:pt x="1720" y="4055"/>
                    </a:moveTo>
                    <a:cubicBezTo>
                      <a:pt x="4732" y="-247"/>
                      <a:pt x="10660" y="-1292"/>
                      <a:pt x="14961" y="1720"/>
                    </a:cubicBezTo>
                    <a:cubicBezTo>
                      <a:pt x="19263" y="4732"/>
                      <a:pt x="20308" y="10660"/>
                      <a:pt x="17296" y="14961"/>
                    </a:cubicBezTo>
                    <a:cubicBezTo>
                      <a:pt x="14284" y="19263"/>
                      <a:pt x="8356" y="20308"/>
                      <a:pt x="4055" y="17296"/>
                    </a:cubicBezTo>
                    <a:cubicBezTo>
                      <a:pt x="-247" y="14284"/>
                      <a:pt x="-1292" y="8356"/>
                      <a:pt x="1720" y="4055"/>
                    </a:cubicBezTo>
                    <a:close/>
                  </a:path>
                </a:pathLst>
              </a:custGeom>
              <a:solidFill>
                <a:srgbClr val="7B5B40"/>
              </a:solidFill>
              <a:ln w="12700" cap="flat">
                <a:noFill/>
                <a:miter lim="400000"/>
              </a:ln>
              <a:effectLst/>
            </p:spPr>
            <p:txBody>
              <a:bodyPr wrap="square" lIns="50800" tIns="50800" rIns="50800" bIns="508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4" name="Shape 14"/>
              <p:cNvSpPr/>
              <p:nvPr/>
            </p:nvSpPr>
            <p:spPr>
              <a:xfrm rot="21600000">
                <a:off x="-1" y="3527"/>
                <a:ext cx="640350" cy="1035659"/>
              </a:xfrm>
              <a:custGeom>
                <a:avLst/>
                <a:gdLst/>
                <a:ahLst/>
                <a:cxnLst>
                  <a:cxn ang="0">
                    <a:pos x="wd2" y="hd2"/>
                  </a:cxn>
                  <a:cxn ang="5400000">
                    <a:pos x="wd2" y="hd2"/>
                  </a:cxn>
                  <a:cxn ang="10800000">
                    <a:pos x="wd2" y="hd2"/>
                  </a:cxn>
                  <a:cxn ang="16200000">
                    <a:pos x="wd2" y="hd2"/>
                  </a:cxn>
                </a:cxnLst>
                <a:rect l="0" t="0" r="r" b="b"/>
                <a:pathLst>
                  <a:path w="21100" h="21214" extrusionOk="0">
                    <a:moveTo>
                      <a:pt x="262" y="12419"/>
                    </a:moveTo>
                    <a:cubicBezTo>
                      <a:pt x="1023" y="15104"/>
                      <a:pt x="3430" y="17608"/>
                      <a:pt x="7307" y="19296"/>
                    </a:cubicBezTo>
                    <a:cubicBezTo>
                      <a:pt x="11482" y="21113"/>
                      <a:pt x="16503" y="21600"/>
                      <a:pt x="21100" y="20921"/>
                    </a:cubicBezTo>
                    <a:cubicBezTo>
                      <a:pt x="17076" y="21213"/>
                      <a:pt x="12874" y="20636"/>
                      <a:pt x="9294" y="19078"/>
                    </a:cubicBezTo>
                    <a:cubicBezTo>
                      <a:pt x="1541" y="15703"/>
                      <a:pt x="-343" y="9061"/>
                      <a:pt x="5085" y="4242"/>
                    </a:cubicBezTo>
                    <a:cubicBezTo>
                      <a:pt x="7592" y="2016"/>
                      <a:pt x="11223" y="581"/>
                      <a:pt x="15166" y="0"/>
                    </a:cubicBezTo>
                    <a:cubicBezTo>
                      <a:pt x="10472" y="339"/>
                      <a:pt x="6022" y="1864"/>
                      <a:pt x="3098" y="4460"/>
                    </a:cubicBezTo>
                    <a:cubicBezTo>
                      <a:pt x="384" y="6869"/>
                      <a:pt x="-500" y="9734"/>
                      <a:pt x="262" y="12419"/>
                    </a:cubicBezTo>
                    <a:close/>
                  </a:path>
                </a:pathLst>
              </a:custGeom>
              <a:solidFill>
                <a:srgbClr val="644A34"/>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nvGrpSpPr>
              <p:cNvPr id="25" name="Group 25"/>
              <p:cNvGrpSpPr/>
              <p:nvPr/>
            </p:nvGrpSpPr>
            <p:grpSpPr>
              <a:xfrm rot="21600000">
                <a:off x="373297" y="139717"/>
                <a:ext cx="451400" cy="675920"/>
                <a:chOff x="0" y="0"/>
                <a:chExt cx="451398" cy="675918"/>
              </a:xfrm>
            </p:grpSpPr>
            <p:grpSp>
              <p:nvGrpSpPr>
                <p:cNvPr id="19" name="Group 19"/>
                <p:cNvGrpSpPr/>
                <p:nvPr/>
              </p:nvGrpSpPr>
              <p:grpSpPr>
                <a:xfrm rot="21600000">
                  <a:off x="-1" y="-1"/>
                  <a:ext cx="177107" cy="101137"/>
                  <a:chOff x="0" y="0"/>
                  <a:chExt cx="177105" cy="101135"/>
                </a:xfrm>
              </p:grpSpPr>
              <p:sp>
                <p:nvSpPr>
                  <p:cNvPr id="15" name="Shape 15"/>
                  <p:cNvSpPr/>
                  <p:nvPr/>
                </p:nvSpPr>
                <p:spPr>
                  <a:xfrm rot="21600000">
                    <a:off x="-1" y="33711"/>
                    <a:ext cx="47884" cy="337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44A34"/>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6" name="Shape 16"/>
                  <p:cNvSpPr/>
                  <p:nvPr/>
                </p:nvSpPr>
                <p:spPr>
                  <a:xfrm rot="21600000">
                    <a:off x="81340" y="67423"/>
                    <a:ext cx="47883" cy="337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44A34"/>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7" name="Shape 17"/>
                  <p:cNvSpPr/>
                  <p:nvPr/>
                </p:nvSpPr>
                <p:spPr>
                  <a:xfrm rot="21600000">
                    <a:off x="105281" y="-1"/>
                    <a:ext cx="71825" cy="505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44A34"/>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8" name="Shape 18"/>
                  <p:cNvSpPr/>
                  <p:nvPr/>
                </p:nvSpPr>
                <p:spPr>
                  <a:xfrm rot="21600000">
                    <a:off x="76581" y="19719"/>
                    <a:ext cx="39750" cy="279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46D4D"/>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grpSp>
              <p:nvGrpSpPr>
                <p:cNvPr id="24" name="Group 24"/>
                <p:cNvGrpSpPr/>
                <p:nvPr/>
              </p:nvGrpSpPr>
              <p:grpSpPr>
                <a:xfrm rot="21600000">
                  <a:off x="331691" y="389318"/>
                  <a:ext cx="119708" cy="286601"/>
                  <a:chOff x="0" y="0"/>
                  <a:chExt cx="119706" cy="286599"/>
                </a:xfrm>
              </p:grpSpPr>
              <p:sp>
                <p:nvSpPr>
                  <p:cNvPr id="20" name="Shape 20"/>
                  <p:cNvSpPr/>
                  <p:nvPr/>
                </p:nvSpPr>
                <p:spPr>
                  <a:xfrm rot="21600000">
                    <a:off x="71823" y="-1"/>
                    <a:ext cx="47884" cy="337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44A34"/>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21" name="Shape 21"/>
                  <p:cNvSpPr/>
                  <p:nvPr/>
                </p:nvSpPr>
                <p:spPr>
                  <a:xfrm rot="21600000">
                    <a:off x="-1" y="194054"/>
                    <a:ext cx="71826" cy="505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44A34"/>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22" name="Shape 22"/>
                  <p:cNvSpPr/>
                  <p:nvPr/>
                </p:nvSpPr>
                <p:spPr>
                  <a:xfrm rot="21600000">
                    <a:off x="51949" y="199781"/>
                    <a:ext cx="39750" cy="279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46D4D"/>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23" name="Shape 23"/>
                  <p:cNvSpPr/>
                  <p:nvPr/>
                </p:nvSpPr>
                <p:spPr>
                  <a:xfrm rot="21600000">
                    <a:off x="32075" y="264341"/>
                    <a:ext cx="31615" cy="222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46D4D"/>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grpSp>
        </p:grpSp>
      </p:grpSp>
      <p:grpSp>
        <p:nvGrpSpPr>
          <p:cNvPr id="31" name="Group 31"/>
          <p:cNvGrpSpPr/>
          <p:nvPr/>
        </p:nvGrpSpPr>
        <p:grpSpPr>
          <a:xfrm rot="600000">
            <a:off x="6330870" y="7900589"/>
            <a:ext cx="800260" cy="1526646"/>
            <a:chOff x="0" y="0"/>
            <a:chExt cx="800259" cy="1526644"/>
          </a:xfrm>
        </p:grpSpPr>
        <p:sp>
          <p:nvSpPr>
            <p:cNvPr id="28" name="Shape 28"/>
            <p:cNvSpPr/>
            <p:nvPr/>
          </p:nvSpPr>
          <p:spPr>
            <a:xfrm>
              <a:off x="0" y="164"/>
              <a:ext cx="800124" cy="1526481"/>
            </a:xfrm>
            <a:custGeom>
              <a:avLst/>
              <a:gdLst/>
              <a:ahLst/>
              <a:cxnLst>
                <a:cxn ang="0">
                  <a:pos x="wd2" y="hd2"/>
                </a:cxn>
                <a:cxn ang="5400000">
                  <a:pos x="wd2" y="hd2"/>
                </a:cxn>
                <a:cxn ang="10800000">
                  <a:pos x="wd2" y="hd2"/>
                </a:cxn>
                <a:cxn ang="16200000">
                  <a:pos x="wd2" y="hd2"/>
                </a:cxn>
              </a:cxnLst>
              <a:rect l="0" t="0" r="r" b="b"/>
              <a:pathLst>
                <a:path w="21600" h="21600" extrusionOk="0">
                  <a:moveTo>
                    <a:pt x="15186" y="158"/>
                  </a:moveTo>
                  <a:cubicBezTo>
                    <a:pt x="14093" y="69"/>
                    <a:pt x="12462" y="9"/>
                    <a:pt x="10847" y="1"/>
                  </a:cubicBezTo>
                  <a:lnTo>
                    <a:pt x="10847" y="0"/>
                  </a:lnTo>
                  <a:cubicBezTo>
                    <a:pt x="10831" y="0"/>
                    <a:pt x="10816" y="0"/>
                    <a:pt x="10800" y="0"/>
                  </a:cubicBezTo>
                  <a:cubicBezTo>
                    <a:pt x="10784" y="0"/>
                    <a:pt x="10769" y="0"/>
                    <a:pt x="10753" y="0"/>
                  </a:cubicBezTo>
                  <a:lnTo>
                    <a:pt x="10753" y="1"/>
                  </a:lnTo>
                  <a:cubicBezTo>
                    <a:pt x="9138" y="9"/>
                    <a:pt x="7507" y="69"/>
                    <a:pt x="6414" y="158"/>
                  </a:cubicBezTo>
                  <a:cubicBezTo>
                    <a:pt x="75" y="670"/>
                    <a:pt x="0" y="4614"/>
                    <a:pt x="0" y="7460"/>
                  </a:cubicBezTo>
                  <a:lnTo>
                    <a:pt x="0" y="9796"/>
                  </a:lnTo>
                  <a:lnTo>
                    <a:pt x="0" y="9921"/>
                  </a:lnTo>
                  <a:lnTo>
                    <a:pt x="0" y="11679"/>
                  </a:lnTo>
                  <a:lnTo>
                    <a:pt x="0" y="12233"/>
                  </a:lnTo>
                  <a:lnTo>
                    <a:pt x="0" y="14140"/>
                  </a:lnTo>
                  <a:cubicBezTo>
                    <a:pt x="0" y="16987"/>
                    <a:pt x="75" y="20930"/>
                    <a:pt x="6414" y="21442"/>
                  </a:cubicBezTo>
                  <a:cubicBezTo>
                    <a:pt x="7507" y="21530"/>
                    <a:pt x="9138" y="21591"/>
                    <a:pt x="10753" y="21599"/>
                  </a:cubicBezTo>
                  <a:lnTo>
                    <a:pt x="10753" y="21600"/>
                  </a:lnTo>
                  <a:cubicBezTo>
                    <a:pt x="10769" y="21600"/>
                    <a:pt x="10784" y="21600"/>
                    <a:pt x="10800" y="21600"/>
                  </a:cubicBezTo>
                  <a:cubicBezTo>
                    <a:pt x="10816" y="21600"/>
                    <a:pt x="10831" y="21600"/>
                    <a:pt x="10847" y="21600"/>
                  </a:cubicBezTo>
                  <a:lnTo>
                    <a:pt x="10847" y="21599"/>
                  </a:lnTo>
                  <a:cubicBezTo>
                    <a:pt x="12462" y="21591"/>
                    <a:pt x="14093" y="21530"/>
                    <a:pt x="15186" y="21442"/>
                  </a:cubicBezTo>
                  <a:cubicBezTo>
                    <a:pt x="21525" y="20930"/>
                    <a:pt x="21600" y="17202"/>
                    <a:pt x="21600" y="14140"/>
                  </a:cubicBezTo>
                  <a:lnTo>
                    <a:pt x="21600" y="12233"/>
                  </a:lnTo>
                  <a:lnTo>
                    <a:pt x="21600" y="11679"/>
                  </a:lnTo>
                  <a:lnTo>
                    <a:pt x="21600" y="9921"/>
                  </a:lnTo>
                  <a:lnTo>
                    <a:pt x="21600" y="9796"/>
                  </a:lnTo>
                  <a:lnTo>
                    <a:pt x="21600" y="7460"/>
                  </a:lnTo>
                  <a:cubicBezTo>
                    <a:pt x="21600" y="4398"/>
                    <a:pt x="21525" y="670"/>
                    <a:pt x="15186" y="158"/>
                  </a:cubicBezTo>
                  <a:close/>
                </a:path>
              </a:pathLst>
            </a:custGeom>
            <a:solidFill>
              <a:srgbClr val="E7E8EA"/>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 name="Shape 29"/>
            <p:cNvSpPr/>
            <p:nvPr/>
          </p:nvSpPr>
          <p:spPr>
            <a:xfrm>
              <a:off x="327184" y="0"/>
              <a:ext cx="473076" cy="915195"/>
            </a:xfrm>
            <a:custGeom>
              <a:avLst/>
              <a:gdLst/>
              <a:ahLst/>
              <a:cxnLst>
                <a:cxn ang="0">
                  <a:pos x="wd2" y="hd2"/>
                </a:cxn>
                <a:cxn ang="5400000">
                  <a:pos x="wd2" y="hd2"/>
                </a:cxn>
                <a:cxn ang="10800000">
                  <a:pos x="wd2" y="hd2"/>
                </a:cxn>
                <a:cxn ang="16200000">
                  <a:pos x="wd2" y="hd2"/>
                </a:cxn>
              </a:cxnLst>
              <a:rect l="0" t="0" r="r" b="b"/>
              <a:pathLst>
                <a:path w="21600" h="21600" extrusionOk="0">
                  <a:moveTo>
                    <a:pt x="3244" y="0"/>
                  </a:moveTo>
                  <a:cubicBezTo>
                    <a:pt x="2036" y="7"/>
                    <a:pt x="1137" y="76"/>
                    <a:pt x="0" y="112"/>
                  </a:cubicBezTo>
                  <a:lnTo>
                    <a:pt x="21600" y="21600"/>
                  </a:lnTo>
                  <a:lnTo>
                    <a:pt x="21600" y="20410"/>
                  </a:lnTo>
                  <a:lnTo>
                    <a:pt x="21600" y="19483"/>
                  </a:lnTo>
                  <a:lnTo>
                    <a:pt x="21600" y="16551"/>
                  </a:lnTo>
                  <a:lnTo>
                    <a:pt x="21600" y="16345"/>
                  </a:lnTo>
                  <a:lnTo>
                    <a:pt x="21600" y="12449"/>
                  </a:lnTo>
                  <a:cubicBezTo>
                    <a:pt x="21600" y="7340"/>
                    <a:pt x="21468" y="1116"/>
                    <a:pt x="10746" y="262"/>
                  </a:cubicBezTo>
                  <a:cubicBezTo>
                    <a:pt x="8898" y="115"/>
                    <a:pt x="6138" y="23"/>
                    <a:pt x="3407" y="9"/>
                  </a:cubicBezTo>
                  <a:cubicBezTo>
                    <a:pt x="3380" y="9"/>
                    <a:pt x="3361" y="0"/>
                    <a:pt x="3334" y="0"/>
                  </a:cubicBezTo>
                  <a:cubicBezTo>
                    <a:pt x="3308" y="0"/>
                    <a:pt x="3270" y="0"/>
                    <a:pt x="3244" y="0"/>
                  </a:cubicBezTo>
                  <a:close/>
                </a:path>
              </a:pathLst>
            </a:custGeom>
            <a:solidFill>
              <a:srgbClr val="EDEDEF"/>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0" name="Shape 30"/>
            <p:cNvSpPr/>
            <p:nvPr/>
          </p:nvSpPr>
          <p:spPr>
            <a:xfrm rot="10800000" flipH="1">
              <a:off x="346316" y="1128639"/>
              <a:ext cx="107976" cy="114272"/>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A6AAA9"/>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grpSp>
        <p:nvGrpSpPr>
          <p:cNvPr id="35" name="Group 35"/>
          <p:cNvGrpSpPr/>
          <p:nvPr/>
        </p:nvGrpSpPr>
        <p:grpSpPr>
          <a:xfrm rot="3000000">
            <a:off x="7590154" y="7745555"/>
            <a:ext cx="1666111" cy="617489"/>
            <a:chOff x="0" y="0"/>
            <a:chExt cx="1666109" cy="617487"/>
          </a:xfrm>
        </p:grpSpPr>
        <p:sp>
          <p:nvSpPr>
            <p:cNvPr id="32" name="Shape 32"/>
            <p:cNvSpPr/>
            <p:nvPr/>
          </p:nvSpPr>
          <p:spPr>
            <a:xfrm>
              <a:off x="1584314" y="563666"/>
              <a:ext cx="81796" cy="53822"/>
            </a:xfrm>
            <a:custGeom>
              <a:avLst/>
              <a:gdLst/>
              <a:ahLst/>
              <a:cxnLst>
                <a:cxn ang="0">
                  <a:pos x="wd2" y="hd2"/>
                </a:cxn>
                <a:cxn ang="5400000">
                  <a:pos x="wd2" y="hd2"/>
                </a:cxn>
                <a:cxn ang="10800000">
                  <a:pos x="wd2" y="hd2"/>
                </a:cxn>
                <a:cxn ang="16200000">
                  <a:pos x="wd2" y="hd2"/>
                </a:cxn>
              </a:cxnLst>
              <a:rect l="0" t="0" r="r" b="b"/>
              <a:pathLst>
                <a:path w="20679" h="20044" extrusionOk="0">
                  <a:moveTo>
                    <a:pt x="6900" y="10548"/>
                  </a:moveTo>
                  <a:cubicBezTo>
                    <a:pt x="7522" y="7730"/>
                    <a:pt x="6204" y="4093"/>
                    <a:pt x="3599" y="0"/>
                  </a:cubicBezTo>
                  <a:lnTo>
                    <a:pt x="8991" y="2581"/>
                  </a:lnTo>
                  <a:cubicBezTo>
                    <a:pt x="11187" y="3632"/>
                    <a:pt x="21600" y="12638"/>
                    <a:pt x="20613" y="17112"/>
                  </a:cubicBezTo>
                  <a:cubicBezTo>
                    <a:pt x="19623" y="21600"/>
                    <a:pt x="7604" y="19874"/>
                    <a:pt x="5408" y="18823"/>
                  </a:cubicBezTo>
                  <a:lnTo>
                    <a:pt x="0" y="16234"/>
                  </a:lnTo>
                  <a:cubicBezTo>
                    <a:pt x="3752" y="15179"/>
                    <a:pt x="6277" y="13376"/>
                    <a:pt x="6900" y="10548"/>
                  </a:cubicBezTo>
                  <a:close/>
                </a:path>
              </a:pathLst>
            </a:custGeom>
            <a:solidFill>
              <a:srgbClr val="484848"/>
            </a:solidFill>
            <a:ln w="12700" cap="flat">
              <a:noFill/>
              <a:miter lim="400000"/>
            </a:ln>
            <a:effectLst/>
          </p:spPr>
          <p:txBody>
            <a:bodyPr wrap="square" lIns="38100" tIns="38100" rIns="38100" bIns="38100" numCol="1" anchor="ctr">
              <a:noAutofit/>
            </a:bodyPr>
            <a:lstStyle/>
            <a:p>
              <a:pPr lvl="0" algn="ctr">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33" name="Shape 33"/>
            <p:cNvSpPr/>
            <p:nvPr/>
          </p:nvSpPr>
          <p:spPr>
            <a:xfrm>
              <a:off x="0" y="0"/>
              <a:ext cx="1611985" cy="610643"/>
            </a:xfrm>
            <a:custGeom>
              <a:avLst/>
              <a:gdLst/>
              <a:ahLst/>
              <a:cxnLst>
                <a:cxn ang="0">
                  <a:pos x="wd2" y="hd2"/>
                </a:cxn>
                <a:cxn ang="5400000">
                  <a:pos x="wd2" y="hd2"/>
                </a:cxn>
                <a:cxn ang="10800000">
                  <a:pos x="wd2" y="hd2"/>
                </a:cxn>
                <a:cxn ang="16200000">
                  <a:pos x="wd2" y="hd2"/>
                </a:cxn>
              </a:cxnLst>
              <a:rect l="0" t="0" r="r" b="b"/>
              <a:pathLst>
                <a:path w="21425" h="20786" extrusionOk="0">
                  <a:moveTo>
                    <a:pt x="663" y="0"/>
                  </a:moveTo>
                  <a:lnTo>
                    <a:pt x="4201" y="2945"/>
                  </a:lnTo>
                  <a:lnTo>
                    <a:pt x="18065" y="14481"/>
                  </a:lnTo>
                  <a:cubicBezTo>
                    <a:pt x="18628" y="14950"/>
                    <a:pt x="21600" y="18715"/>
                    <a:pt x="21417" y="20157"/>
                  </a:cubicBezTo>
                  <a:cubicBezTo>
                    <a:pt x="21234" y="21600"/>
                    <a:pt x="17965" y="20172"/>
                    <a:pt x="17402" y="19704"/>
                  </a:cubicBezTo>
                  <a:lnTo>
                    <a:pt x="3539" y="8167"/>
                  </a:lnTo>
                  <a:lnTo>
                    <a:pt x="0" y="5223"/>
                  </a:lnTo>
                  <a:cubicBezTo>
                    <a:pt x="0" y="5223"/>
                    <a:pt x="663" y="0"/>
                    <a:pt x="663" y="0"/>
                  </a:cubicBezTo>
                  <a:close/>
                </a:path>
              </a:pathLst>
            </a:custGeom>
            <a:solidFill>
              <a:srgbClr val="E4646C"/>
            </a:solidFill>
            <a:ln w="12700" cap="flat">
              <a:noFill/>
              <a:miter lim="400000"/>
            </a:ln>
            <a:effectLst/>
          </p:spPr>
          <p:txBody>
            <a:bodyPr wrap="square" lIns="38100" tIns="38100" rIns="38100" bIns="38100" numCol="1" anchor="ctr">
              <a:noAutofit/>
            </a:bodyPr>
            <a:lstStyle/>
            <a:p>
              <a:pPr lvl="0" defTabSz="146050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E46B61"/>
                  </a:solidFill>
                  <a:latin typeface="Helvetica Neue Bold Condensed"/>
                  <a:ea typeface="Helvetica Neue Bold Condensed"/>
                  <a:cs typeface="Helvetica Neue Bold Condensed"/>
                  <a:sym typeface="Helvetica Neue Bold Condensed"/>
                </a:defRPr>
              </a:pPr>
              <a:endParaRPr/>
            </a:p>
          </p:txBody>
        </p:sp>
        <p:sp>
          <p:nvSpPr>
            <p:cNvPr id="34" name="Shape 34"/>
            <p:cNvSpPr/>
            <p:nvPr/>
          </p:nvSpPr>
          <p:spPr>
            <a:xfrm>
              <a:off x="114271" y="21831"/>
              <a:ext cx="519151" cy="392918"/>
            </a:xfrm>
            <a:custGeom>
              <a:avLst/>
              <a:gdLst/>
              <a:ahLst/>
              <a:cxnLst>
                <a:cxn ang="0">
                  <a:pos x="wd2" y="hd2"/>
                </a:cxn>
                <a:cxn ang="5400000">
                  <a:pos x="wd2" y="hd2"/>
                </a:cxn>
                <a:cxn ang="10800000">
                  <a:pos x="wd2" y="hd2"/>
                </a:cxn>
                <a:cxn ang="16200000">
                  <a:pos x="wd2" y="hd2"/>
                </a:cxn>
              </a:cxnLst>
              <a:rect l="0" t="0" r="r" b="b"/>
              <a:pathLst>
                <a:path w="21600" h="21600" extrusionOk="0">
                  <a:moveTo>
                    <a:pt x="3076" y="0"/>
                  </a:moveTo>
                  <a:lnTo>
                    <a:pt x="7388" y="1851"/>
                  </a:lnTo>
                  <a:lnTo>
                    <a:pt x="4735" y="12638"/>
                  </a:lnTo>
                  <a:lnTo>
                    <a:pt x="21600" y="19878"/>
                  </a:lnTo>
                  <a:lnTo>
                    <a:pt x="21177" y="21600"/>
                  </a:lnTo>
                  <a:lnTo>
                    <a:pt x="0" y="12509"/>
                  </a:lnTo>
                  <a:cubicBezTo>
                    <a:pt x="0" y="12509"/>
                    <a:pt x="3076" y="0"/>
                    <a:pt x="3076" y="0"/>
                  </a:cubicBezTo>
                  <a:close/>
                </a:path>
              </a:pathLst>
            </a:custGeom>
            <a:solidFill>
              <a:srgbClr val="484848"/>
            </a:solidFill>
            <a:ln w="12700" cap="flat">
              <a:noFill/>
              <a:miter lim="400000"/>
            </a:ln>
            <a:effectLst/>
          </p:spPr>
          <p:txBody>
            <a:bodyPr wrap="square" lIns="38100" tIns="38100" rIns="38100" bIns="38100" numCol="1" anchor="ctr">
              <a:noAutofit/>
            </a:bodyPr>
            <a:lstStyle/>
            <a:p>
              <a:pPr lvl="0" algn="ctr">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grpSp>
      <p:grpSp>
        <p:nvGrpSpPr>
          <p:cNvPr id="41" name="Group 41"/>
          <p:cNvGrpSpPr/>
          <p:nvPr/>
        </p:nvGrpSpPr>
        <p:grpSpPr>
          <a:xfrm rot="3300000">
            <a:off x="-1259976" y="5314892"/>
            <a:ext cx="2813074" cy="3683001"/>
            <a:chOff x="0" y="0"/>
            <a:chExt cx="2813072" cy="3683000"/>
          </a:xfrm>
        </p:grpSpPr>
        <p:grpSp>
          <p:nvGrpSpPr>
            <p:cNvPr id="39" name="Group 39"/>
            <p:cNvGrpSpPr/>
            <p:nvPr/>
          </p:nvGrpSpPr>
          <p:grpSpPr>
            <a:xfrm>
              <a:off x="0" y="-1"/>
              <a:ext cx="2813073" cy="3683001"/>
              <a:chOff x="0" y="0"/>
              <a:chExt cx="2813072" cy="3683000"/>
            </a:xfrm>
          </p:grpSpPr>
          <p:sp>
            <p:nvSpPr>
              <p:cNvPr id="36" name="Shape 36"/>
              <p:cNvSpPr/>
              <p:nvPr/>
            </p:nvSpPr>
            <p:spPr>
              <a:xfrm>
                <a:off x="0" y="0"/>
                <a:ext cx="2813073" cy="3683000"/>
              </a:xfrm>
              <a:custGeom>
                <a:avLst/>
                <a:gdLst/>
                <a:ahLst/>
                <a:cxnLst>
                  <a:cxn ang="0">
                    <a:pos x="wd2" y="hd2"/>
                  </a:cxn>
                  <a:cxn ang="5400000">
                    <a:pos x="wd2" y="hd2"/>
                  </a:cxn>
                  <a:cxn ang="10800000">
                    <a:pos x="wd2" y="hd2"/>
                  </a:cxn>
                  <a:cxn ang="16200000">
                    <a:pos x="wd2" y="hd2"/>
                  </a:cxn>
                </a:cxnLst>
                <a:rect l="0" t="0" r="r" b="b"/>
                <a:pathLst>
                  <a:path w="21600" h="21600" extrusionOk="0">
                    <a:moveTo>
                      <a:pt x="1612" y="0"/>
                    </a:moveTo>
                    <a:lnTo>
                      <a:pt x="19988" y="0"/>
                    </a:lnTo>
                    <a:cubicBezTo>
                      <a:pt x="20879" y="0"/>
                      <a:pt x="21600" y="550"/>
                      <a:pt x="21600" y="1227"/>
                    </a:cubicBezTo>
                    <a:lnTo>
                      <a:pt x="21600" y="20373"/>
                    </a:lnTo>
                    <a:cubicBezTo>
                      <a:pt x="21600" y="21050"/>
                      <a:pt x="20879" y="21600"/>
                      <a:pt x="19988" y="21600"/>
                    </a:cubicBezTo>
                    <a:lnTo>
                      <a:pt x="1612" y="21600"/>
                    </a:lnTo>
                    <a:cubicBezTo>
                      <a:pt x="722" y="21600"/>
                      <a:pt x="0" y="21050"/>
                      <a:pt x="0" y="20373"/>
                    </a:cubicBezTo>
                    <a:lnTo>
                      <a:pt x="0" y="1227"/>
                    </a:lnTo>
                    <a:cubicBezTo>
                      <a:pt x="0" y="550"/>
                      <a:pt x="722" y="0"/>
                      <a:pt x="1612" y="0"/>
                    </a:cubicBezTo>
                    <a:cubicBezTo>
                      <a:pt x="1612" y="0"/>
                      <a:pt x="1612" y="0"/>
                      <a:pt x="1612" y="0"/>
                    </a:cubicBezTo>
                    <a:close/>
                  </a:path>
                </a:pathLst>
              </a:custGeom>
              <a:solidFill>
                <a:srgbClr val="EDEFF1"/>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 name="Shape 37"/>
              <p:cNvSpPr/>
              <p:nvPr/>
            </p:nvSpPr>
            <p:spPr>
              <a:xfrm>
                <a:off x="1322578" y="3410930"/>
                <a:ext cx="174016" cy="17345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765" y="0"/>
                      <a:pt x="21600" y="4835"/>
                      <a:pt x="21600" y="10800"/>
                    </a:cubicBezTo>
                    <a:cubicBezTo>
                      <a:pt x="21600" y="16770"/>
                      <a:pt x="16765" y="21600"/>
                      <a:pt x="10800" y="21600"/>
                    </a:cubicBezTo>
                    <a:cubicBezTo>
                      <a:pt x="4830" y="21600"/>
                      <a:pt x="0" y="16770"/>
                      <a:pt x="0" y="10800"/>
                    </a:cubicBezTo>
                    <a:cubicBezTo>
                      <a:pt x="0" y="4835"/>
                      <a:pt x="4830" y="0"/>
                      <a:pt x="10800" y="0"/>
                    </a:cubicBezTo>
                    <a:cubicBezTo>
                      <a:pt x="10800" y="0"/>
                      <a:pt x="10800" y="0"/>
                      <a:pt x="10800" y="0"/>
                    </a:cubicBezTo>
                    <a:close/>
                  </a:path>
                </a:pathLst>
              </a:custGeom>
              <a:solidFill>
                <a:srgbClr val="B4BBC9"/>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8" name="Shape 38"/>
              <p:cNvSpPr/>
              <p:nvPr/>
            </p:nvSpPr>
            <p:spPr>
              <a:xfrm>
                <a:off x="1238602" y="188331"/>
                <a:ext cx="356844" cy="41853"/>
              </a:xfrm>
              <a:custGeom>
                <a:avLst/>
                <a:gdLst/>
                <a:ahLst/>
                <a:cxnLst>
                  <a:cxn ang="0">
                    <a:pos x="wd2" y="hd2"/>
                  </a:cxn>
                  <a:cxn ang="5400000">
                    <a:pos x="wd2" y="hd2"/>
                  </a:cxn>
                  <a:cxn ang="10800000">
                    <a:pos x="wd2" y="hd2"/>
                  </a:cxn>
                  <a:cxn ang="16200000">
                    <a:pos x="wd2" y="hd2"/>
                  </a:cxn>
                </a:cxnLst>
                <a:rect l="0" t="0" r="r" b="b"/>
                <a:pathLst>
                  <a:path w="21600" h="21600" extrusionOk="0">
                    <a:moveTo>
                      <a:pt x="20332" y="21600"/>
                    </a:moveTo>
                    <a:lnTo>
                      <a:pt x="7624" y="21600"/>
                    </a:lnTo>
                    <a:cubicBezTo>
                      <a:pt x="6922" y="21600"/>
                      <a:pt x="6351" y="16770"/>
                      <a:pt x="6351" y="10800"/>
                    </a:cubicBezTo>
                    <a:cubicBezTo>
                      <a:pt x="6351" y="4830"/>
                      <a:pt x="6922" y="0"/>
                      <a:pt x="7624" y="0"/>
                    </a:cubicBezTo>
                    <a:lnTo>
                      <a:pt x="20332" y="0"/>
                    </a:lnTo>
                    <a:cubicBezTo>
                      <a:pt x="21032" y="0"/>
                      <a:pt x="21600" y="4830"/>
                      <a:pt x="21600" y="10800"/>
                    </a:cubicBezTo>
                    <a:cubicBezTo>
                      <a:pt x="21600" y="16770"/>
                      <a:pt x="21032" y="21600"/>
                      <a:pt x="20332" y="21600"/>
                    </a:cubicBezTo>
                    <a:cubicBezTo>
                      <a:pt x="20332" y="21600"/>
                      <a:pt x="20332" y="21600"/>
                      <a:pt x="20332" y="21600"/>
                    </a:cubicBezTo>
                    <a:close/>
                    <a:moveTo>
                      <a:pt x="1271" y="21600"/>
                    </a:moveTo>
                    <a:cubicBezTo>
                      <a:pt x="568" y="21600"/>
                      <a:pt x="0" y="16770"/>
                      <a:pt x="0" y="10800"/>
                    </a:cubicBezTo>
                    <a:cubicBezTo>
                      <a:pt x="0" y="4830"/>
                      <a:pt x="568" y="0"/>
                      <a:pt x="1271" y="0"/>
                    </a:cubicBezTo>
                    <a:cubicBezTo>
                      <a:pt x="1973" y="0"/>
                      <a:pt x="2541" y="4830"/>
                      <a:pt x="2541" y="10800"/>
                    </a:cubicBezTo>
                    <a:cubicBezTo>
                      <a:pt x="2541" y="16770"/>
                      <a:pt x="1973" y="21600"/>
                      <a:pt x="1271" y="21600"/>
                    </a:cubicBezTo>
                    <a:cubicBezTo>
                      <a:pt x="1271" y="21600"/>
                      <a:pt x="1271" y="21600"/>
                      <a:pt x="1271" y="21600"/>
                    </a:cubicBezTo>
                    <a:close/>
                  </a:path>
                </a:pathLst>
              </a:custGeom>
              <a:solidFill>
                <a:srgbClr val="B4BBC9"/>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pic>
          <p:nvPicPr>
            <p:cNvPr id="40" name="Photo_placeholder3.jpg"/>
            <p:cNvPicPr/>
            <p:nvPr/>
          </p:nvPicPr>
          <p:blipFill>
            <a:blip r:embed="rId2">
              <a:extLst/>
            </a:blip>
            <a:stretch>
              <a:fillRect/>
            </a:stretch>
          </p:blipFill>
          <p:spPr>
            <a:xfrm>
              <a:off x="272913" y="376664"/>
              <a:ext cx="2267348" cy="2929733"/>
            </a:xfrm>
            <a:prstGeom prst="rect">
              <a:avLst/>
            </a:prstGeom>
            <a:ln w="12700" cap="flat">
              <a:noFill/>
              <a:miter lim="400000"/>
            </a:ln>
            <a:effectLst/>
          </p:spPr>
        </p:pic>
      </p:gr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iPhone Mock-Up &amp; Flow Diagram">
    <p:bg>
      <p:bgPr>
        <a:solidFill>
          <a:srgbClr val="26A76A"/>
        </a:solidFill>
        <a:effectLst/>
      </p:bgPr>
    </p:bg>
    <p:spTree>
      <p:nvGrpSpPr>
        <p:cNvPr id="1" name=""/>
        <p:cNvGrpSpPr/>
        <p:nvPr/>
      </p:nvGrpSpPr>
      <p:grpSpPr>
        <a:xfrm>
          <a:off x="0" y="0"/>
          <a:ext cx="0" cy="0"/>
          <a:chOff x="0" y="0"/>
          <a:chExt cx="0" cy="0"/>
        </a:xfrm>
      </p:grpSpPr>
      <p:grpSp>
        <p:nvGrpSpPr>
          <p:cNvPr id="143" name="Group 143"/>
          <p:cNvGrpSpPr/>
          <p:nvPr/>
        </p:nvGrpSpPr>
        <p:grpSpPr>
          <a:xfrm>
            <a:off x="3996891" y="4326528"/>
            <a:ext cx="1805690" cy="3847969"/>
            <a:chOff x="0" y="0"/>
            <a:chExt cx="1805688" cy="3847968"/>
          </a:xfrm>
        </p:grpSpPr>
        <p:sp>
          <p:nvSpPr>
            <p:cNvPr id="139" name="Shape 139"/>
            <p:cNvSpPr/>
            <p:nvPr/>
          </p:nvSpPr>
          <p:spPr>
            <a:xfrm>
              <a:off x="0" y="0"/>
              <a:ext cx="1805689" cy="3847969"/>
            </a:xfrm>
            <a:custGeom>
              <a:avLst/>
              <a:gdLst/>
              <a:ahLst/>
              <a:cxnLst>
                <a:cxn ang="0">
                  <a:pos x="wd2" y="hd2"/>
                </a:cxn>
                <a:cxn ang="5400000">
                  <a:pos x="wd2" y="hd2"/>
                </a:cxn>
                <a:cxn ang="10800000">
                  <a:pos x="wd2" y="hd2"/>
                </a:cxn>
                <a:cxn ang="16200000">
                  <a:pos x="wd2" y="hd2"/>
                </a:cxn>
              </a:cxnLst>
              <a:rect l="0" t="0" r="r" b="b"/>
              <a:pathLst>
                <a:path w="21600" h="21600"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142" name="Group 142"/>
            <p:cNvGrpSpPr/>
            <p:nvPr/>
          </p:nvGrpSpPr>
          <p:grpSpPr>
            <a:xfrm>
              <a:off x="622636" y="279287"/>
              <a:ext cx="529308" cy="3422522"/>
              <a:chOff x="0" y="0"/>
              <a:chExt cx="529306" cy="3422520"/>
            </a:xfrm>
          </p:grpSpPr>
          <p:sp>
            <p:nvSpPr>
              <p:cNvPr id="140" name="Shape 140"/>
              <p:cNvSpPr/>
              <p:nvPr/>
            </p:nvSpPr>
            <p:spPr>
              <a:xfrm>
                <a:off x="155655" y="3165291"/>
                <a:ext cx="258086" cy="257230"/>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16763" y="0"/>
                      <a:pt x="21600" y="4835"/>
                      <a:pt x="21600" y="10800"/>
                    </a:cubicBezTo>
                    <a:cubicBezTo>
                      <a:pt x="21600" y="16770"/>
                      <a:pt x="16763" y="21600"/>
                      <a:pt x="10799" y="21600"/>
                    </a:cubicBezTo>
                    <a:cubicBezTo>
                      <a:pt x="4837" y="21600"/>
                      <a:pt x="0" y="16770"/>
                      <a:pt x="0" y="10800"/>
                    </a:cubicBezTo>
                    <a:cubicBezTo>
                      <a:pt x="0" y="4835"/>
                      <a:pt x="4837" y="0"/>
                      <a:pt x="10799" y="0"/>
                    </a:cubicBezTo>
                    <a:cubicBezTo>
                      <a:pt x="10799" y="0"/>
                      <a:pt x="10799" y="0"/>
                      <a:pt x="10799" y="0"/>
                    </a:cubicBezTo>
                    <a:close/>
                  </a:path>
                </a:pathLst>
              </a:custGeom>
              <a:solidFill>
                <a:srgbClr val="B5BBC9"/>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1" name="Shape 141"/>
              <p:cNvSpPr/>
              <p:nvPr/>
            </p:nvSpPr>
            <p:spPr>
              <a:xfrm>
                <a:off x="0" y="0"/>
                <a:ext cx="529307" cy="62003"/>
              </a:xfrm>
              <a:custGeom>
                <a:avLst/>
                <a:gdLst/>
                <a:ahLst/>
                <a:cxnLst>
                  <a:cxn ang="0">
                    <a:pos x="wd2" y="hd2"/>
                  </a:cxn>
                  <a:cxn ang="5400000">
                    <a:pos x="wd2" y="hd2"/>
                  </a:cxn>
                  <a:cxn ang="10800000">
                    <a:pos x="wd2" y="hd2"/>
                  </a:cxn>
                  <a:cxn ang="16200000">
                    <a:pos x="wd2" y="hd2"/>
                  </a:cxn>
                </a:cxnLst>
                <a:rect l="0" t="0" r="r" b="b"/>
                <a:pathLst>
                  <a:path w="21600" h="21600"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grpSp>
        <p:nvGrpSpPr>
          <p:cNvPr id="146" name="Group 146"/>
          <p:cNvGrpSpPr/>
          <p:nvPr/>
        </p:nvGrpSpPr>
        <p:grpSpPr>
          <a:xfrm>
            <a:off x="1971933" y="2370194"/>
            <a:ext cx="1394483" cy="1394484"/>
            <a:chOff x="0" y="0"/>
            <a:chExt cx="1394482" cy="1394482"/>
          </a:xfrm>
        </p:grpSpPr>
        <p:sp>
          <p:nvSpPr>
            <p:cNvPr id="144" name="Shape 144"/>
            <p:cNvSpPr/>
            <p:nvPr/>
          </p:nvSpPr>
          <p:spPr>
            <a:xfrm>
              <a:off x="0" y="0"/>
              <a:ext cx="1394483" cy="139448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0" tIns="0" rIns="0" bIns="0" numCol="1" anchor="t">
              <a:noAutofit/>
            </a:bodyPr>
            <a:lstStyle/>
            <a:p>
              <a:pPr lvl="0" algn="ctr">
                <a:lnSpc>
                  <a:spcPct val="80000"/>
                </a:lnSpc>
                <a:spcBef>
                  <a:spcPts val="5500"/>
                </a:spcBef>
                <a:tabLst/>
                <a:defRPr sz="5000" spc="0">
                  <a:solidFill>
                    <a:srgbClr val="333333"/>
                  </a:solidFill>
                  <a:latin typeface="+mn-lt"/>
                  <a:ea typeface="+mn-ea"/>
                  <a:cs typeface="+mn-cs"/>
                  <a:sym typeface="Helvetica Neue Thin"/>
                </a:defRPr>
              </a:pPr>
              <a:endParaRPr/>
            </a:p>
          </p:txBody>
        </p:sp>
        <p:sp>
          <p:nvSpPr>
            <p:cNvPr id="145" name="Shape 145"/>
            <p:cNvSpPr/>
            <p:nvPr/>
          </p:nvSpPr>
          <p:spPr>
            <a:xfrm>
              <a:off x="397774" y="433748"/>
              <a:ext cx="598935" cy="393269"/>
            </a:xfrm>
            <a:custGeom>
              <a:avLst/>
              <a:gdLst/>
              <a:ahLst/>
              <a:cxnLst>
                <a:cxn ang="0">
                  <a:pos x="wd2" y="hd2"/>
                </a:cxn>
                <a:cxn ang="5400000">
                  <a:pos x="wd2" y="hd2"/>
                </a:cxn>
                <a:cxn ang="10800000">
                  <a:pos x="wd2" y="hd2"/>
                </a:cxn>
                <a:cxn ang="16200000">
                  <a:pos x="wd2" y="hd2"/>
                </a:cxn>
              </a:cxnLst>
              <a:rect l="0" t="0" r="r" b="b"/>
              <a:pathLst>
                <a:path w="21555" h="21546" extrusionOk="0">
                  <a:moveTo>
                    <a:pt x="1911" y="3"/>
                  </a:moveTo>
                  <a:cubicBezTo>
                    <a:pt x="1478" y="-26"/>
                    <a:pt x="1058" y="176"/>
                    <a:pt x="716" y="580"/>
                  </a:cubicBezTo>
                  <a:cubicBezTo>
                    <a:pt x="243" y="1138"/>
                    <a:pt x="-20" y="2017"/>
                    <a:pt x="2" y="2931"/>
                  </a:cubicBezTo>
                  <a:lnTo>
                    <a:pt x="2" y="5061"/>
                  </a:lnTo>
                  <a:lnTo>
                    <a:pt x="21554" y="5061"/>
                  </a:lnTo>
                  <a:lnTo>
                    <a:pt x="21554" y="2931"/>
                  </a:lnTo>
                  <a:cubicBezTo>
                    <a:pt x="21576" y="2017"/>
                    <a:pt x="21313" y="1138"/>
                    <a:pt x="20840" y="580"/>
                  </a:cubicBezTo>
                  <a:cubicBezTo>
                    <a:pt x="20498" y="176"/>
                    <a:pt x="20078" y="-26"/>
                    <a:pt x="19645" y="3"/>
                  </a:cubicBezTo>
                  <a:lnTo>
                    <a:pt x="11164" y="3"/>
                  </a:lnTo>
                  <a:lnTo>
                    <a:pt x="10406" y="3"/>
                  </a:lnTo>
                  <a:lnTo>
                    <a:pt x="1911" y="3"/>
                  </a:lnTo>
                  <a:close/>
                  <a:moveTo>
                    <a:pt x="2" y="9009"/>
                  </a:moveTo>
                  <a:lnTo>
                    <a:pt x="2" y="10318"/>
                  </a:lnTo>
                  <a:lnTo>
                    <a:pt x="2" y="10718"/>
                  </a:lnTo>
                  <a:lnTo>
                    <a:pt x="2" y="18615"/>
                  </a:lnTo>
                  <a:cubicBezTo>
                    <a:pt x="-22" y="19525"/>
                    <a:pt x="243" y="20408"/>
                    <a:pt x="716" y="20966"/>
                  </a:cubicBezTo>
                  <a:cubicBezTo>
                    <a:pt x="1058" y="21369"/>
                    <a:pt x="1479" y="21574"/>
                    <a:pt x="1911" y="21543"/>
                  </a:cubicBezTo>
                  <a:lnTo>
                    <a:pt x="10406" y="21543"/>
                  </a:lnTo>
                  <a:lnTo>
                    <a:pt x="11164" y="21543"/>
                  </a:lnTo>
                  <a:lnTo>
                    <a:pt x="19645" y="21543"/>
                  </a:lnTo>
                  <a:cubicBezTo>
                    <a:pt x="20078" y="21574"/>
                    <a:pt x="20498" y="21370"/>
                    <a:pt x="20840" y="20966"/>
                  </a:cubicBezTo>
                  <a:cubicBezTo>
                    <a:pt x="21313" y="20408"/>
                    <a:pt x="21578" y="19525"/>
                    <a:pt x="21554" y="18615"/>
                  </a:cubicBezTo>
                  <a:lnTo>
                    <a:pt x="21554" y="10718"/>
                  </a:lnTo>
                  <a:lnTo>
                    <a:pt x="21554" y="10318"/>
                  </a:lnTo>
                  <a:lnTo>
                    <a:pt x="21554" y="9009"/>
                  </a:lnTo>
                  <a:lnTo>
                    <a:pt x="2" y="9009"/>
                  </a:lnTo>
                  <a:close/>
                </a:path>
              </a:pathLst>
            </a:custGeom>
            <a:solidFill>
              <a:srgbClr val="E4646C"/>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grpSp>
        <p:nvGrpSpPr>
          <p:cNvPr id="149" name="Group 149"/>
          <p:cNvGrpSpPr/>
          <p:nvPr/>
        </p:nvGrpSpPr>
        <p:grpSpPr>
          <a:xfrm>
            <a:off x="1236592" y="4690930"/>
            <a:ext cx="1394483" cy="1394483"/>
            <a:chOff x="0" y="0"/>
            <a:chExt cx="1394482" cy="1394482"/>
          </a:xfrm>
        </p:grpSpPr>
        <p:sp>
          <p:nvSpPr>
            <p:cNvPr id="147" name="Shape 147"/>
            <p:cNvSpPr/>
            <p:nvPr/>
          </p:nvSpPr>
          <p:spPr>
            <a:xfrm>
              <a:off x="0" y="0"/>
              <a:ext cx="1394483" cy="139448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0" tIns="0" rIns="0" bIns="0" numCol="1" anchor="t">
              <a:noAutofit/>
            </a:bodyPr>
            <a:lstStyle/>
            <a:p>
              <a:pPr lvl="0" algn="ctr">
                <a:lnSpc>
                  <a:spcPct val="80000"/>
                </a:lnSpc>
                <a:spcBef>
                  <a:spcPts val="5500"/>
                </a:spcBef>
                <a:tabLst/>
                <a:defRPr sz="5000" spc="0">
                  <a:solidFill>
                    <a:srgbClr val="333333"/>
                  </a:solidFill>
                  <a:latin typeface="+mn-lt"/>
                  <a:ea typeface="+mn-ea"/>
                  <a:cs typeface="+mn-cs"/>
                  <a:sym typeface="Helvetica Neue Thin"/>
                </a:defRPr>
              </a:pPr>
              <a:endParaRPr/>
            </a:p>
          </p:txBody>
        </p:sp>
        <p:sp>
          <p:nvSpPr>
            <p:cNvPr id="148" name="Shape 148"/>
            <p:cNvSpPr/>
            <p:nvPr/>
          </p:nvSpPr>
          <p:spPr>
            <a:xfrm>
              <a:off x="352591" y="390291"/>
              <a:ext cx="610086" cy="613900"/>
            </a:xfrm>
            <a:custGeom>
              <a:avLst/>
              <a:gdLst/>
              <a:ahLst/>
              <a:cxnLst>
                <a:cxn ang="0">
                  <a:pos x="wd2" y="hd2"/>
                </a:cxn>
                <a:cxn ang="5400000">
                  <a:pos x="wd2" y="hd2"/>
                </a:cxn>
                <a:cxn ang="10800000">
                  <a:pos x="wd2" y="hd2"/>
                </a:cxn>
                <a:cxn ang="16200000">
                  <a:pos x="wd2" y="hd2"/>
                </a:cxn>
              </a:cxnLst>
              <a:rect l="0" t="0" r="r" b="b"/>
              <a:pathLst>
                <a:path w="21600" h="21600" extrusionOk="0">
                  <a:moveTo>
                    <a:pt x="1519" y="0"/>
                  </a:moveTo>
                  <a:cubicBezTo>
                    <a:pt x="679" y="0"/>
                    <a:pt x="0" y="652"/>
                    <a:pt x="0" y="1459"/>
                  </a:cubicBezTo>
                  <a:cubicBezTo>
                    <a:pt x="0" y="2266"/>
                    <a:pt x="679" y="2918"/>
                    <a:pt x="1519" y="2918"/>
                  </a:cubicBezTo>
                  <a:cubicBezTo>
                    <a:pt x="1647" y="2918"/>
                    <a:pt x="1771" y="2913"/>
                    <a:pt x="1890" y="2884"/>
                  </a:cubicBezTo>
                  <a:lnTo>
                    <a:pt x="3713" y="4612"/>
                  </a:lnTo>
                  <a:lnTo>
                    <a:pt x="6024" y="16468"/>
                  </a:lnTo>
                  <a:lnTo>
                    <a:pt x="18326" y="16468"/>
                  </a:lnTo>
                  <a:lnTo>
                    <a:pt x="20301" y="17475"/>
                  </a:lnTo>
                  <a:lnTo>
                    <a:pt x="21026" y="16133"/>
                  </a:lnTo>
                  <a:lnTo>
                    <a:pt x="18714" y="14959"/>
                  </a:lnTo>
                  <a:cubicBezTo>
                    <a:pt x="18714" y="14959"/>
                    <a:pt x="7324" y="14959"/>
                    <a:pt x="7324" y="14959"/>
                  </a:cubicBezTo>
                  <a:lnTo>
                    <a:pt x="6969" y="13114"/>
                  </a:lnTo>
                  <a:lnTo>
                    <a:pt x="20048" y="13114"/>
                  </a:lnTo>
                  <a:lnTo>
                    <a:pt x="21600" y="5719"/>
                  </a:lnTo>
                  <a:lnTo>
                    <a:pt x="4691" y="3421"/>
                  </a:lnTo>
                  <a:lnTo>
                    <a:pt x="3004" y="1811"/>
                  </a:lnTo>
                  <a:cubicBezTo>
                    <a:pt x="3031" y="1701"/>
                    <a:pt x="3038" y="1577"/>
                    <a:pt x="3038" y="1459"/>
                  </a:cubicBezTo>
                  <a:cubicBezTo>
                    <a:pt x="3038" y="652"/>
                    <a:pt x="2359" y="0"/>
                    <a:pt x="1519" y="0"/>
                  </a:cubicBezTo>
                  <a:close/>
                  <a:moveTo>
                    <a:pt x="5400" y="5031"/>
                  </a:moveTo>
                  <a:cubicBezTo>
                    <a:pt x="5400" y="5031"/>
                    <a:pt x="7476" y="5316"/>
                    <a:pt x="7476" y="5316"/>
                  </a:cubicBezTo>
                  <a:lnTo>
                    <a:pt x="7813" y="7614"/>
                  </a:lnTo>
                  <a:lnTo>
                    <a:pt x="5856" y="7446"/>
                  </a:lnTo>
                  <a:lnTo>
                    <a:pt x="5400" y="5031"/>
                  </a:lnTo>
                  <a:close/>
                  <a:moveTo>
                    <a:pt x="9096" y="5534"/>
                  </a:moveTo>
                  <a:lnTo>
                    <a:pt x="12150" y="5953"/>
                  </a:lnTo>
                  <a:cubicBezTo>
                    <a:pt x="12150" y="5953"/>
                    <a:pt x="12150" y="7966"/>
                    <a:pt x="12150" y="7966"/>
                  </a:cubicBezTo>
                  <a:lnTo>
                    <a:pt x="9416" y="7748"/>
                  </a:lnTo>
                  <a:lnTo>
                    <a:pt x="9096" y="5534"/>
                  </a:lnTo>
                  <a:close/>
                  <a:moveTo>
                    <a:pt x="13719" y="6171"/>
                  </a:moveTo>
                  <a:lnTo>
                    <a:pt x="16301" y="6524"/>
                  </a:lnTo>
                  <a:lnTo>
                    <a:pt x="16031" y="8301"/>
                  </a:lnTo>
                  <a:cubicBezTo>
                    <a:pt x="16031" y="8301"/>
                    <a:pt x="13719" y="8100"/>
                    <a:pt x="13719" y="8100"/>
                  </a:cubicBezTo>
                  <a:lnTo>
                    <a:pt x="13719" y="6171"/>
                  </a:lnTo>
                  <a:close/>
                  <a:moveTo>
                    <a:pt x="17854" y="6725"/>
                  </a:moveTo>
                  <a:lnTo>
                    <a:pt x="19727" y="6993"/>
                  </a:lnTo>
                  <a:cubicBezTo>
                    <a:pt x="19727" y="6993"/>
                    <a:pt x="19389" y="8586"/>
                    <a:pt x="19389" y="8586"/>
                  </a:cubicBezTo>
                  <a:lnTo>
                    <a:pt x="17601" y="8435"/>
                  </a:lnTo>
                  <a:lnTo>
                    <a:pt x="17854" y="6725"/>
                  </a:lnTo>
                  <a:close/>
                  <a:moveTo>
                    <a:pt x="6159" y="8989"/>
                  </a:moveTo>
                  <a:lnTo>
                    <a:pt x="8033" y="9140"/>
                  </a:lnTo>
                  <a:lnTo>
                    <a:pt x="8404" y="11605"/>
                  </a:lnTo>
                  <a:lnTo>
                    <a:pt x="6683" y="11605"/>
                  </a:lnTo>
                  <a:cubicBezTo>
                    <a:pt x="6683" y="11605"/>
                    <a:pt x="6159" y="8989"/>
                    <a:pt x="6159" y="8989"/>
                  </a:cubicBezTo>
                  <a:close/>
                  <a:moveTo>
                    <a:pt x="9653" y="9274"/>
                  </a:moveTo>
                  <a:cubicBezTo>
                    <a:pt x="9653" y="9274"/>
                    <a:pt x="12150" y="9492"/>
                    <a:pt x="12150" y="9492"/>
                  </a:cubicBezTo>
                  <a:lnTo>
                    <a:pt x="12150" y="11605"/>
                  </a:lnTo>
                  <a:lnTo>
                    <a:pt x="9990" y="11605"/>
                  </a:lnTo>
                  <a:lnTo>
                    <a:pt x="9653" y="9274"/>
                  </a:lnTo>
                  <a:close/>
                  <a:moveTo>
                    <a:pt x="13719" y="9626"/>
                  </a:moveTo>
                  <a:lnTo>
                    <a:pt x="15829" y="9794"/>
                  </a:lnTo>
                  <a:cubicBezTo>
                    <a:pt x="15829" y="9794"/>
                    <a:pt x="15559" y="11605"/>
                    <a:pt x="15559" y="11605"/>
                  </a:cubicBezTo>
                  <a:lnTo>
                    <a:pt x="13719" y="11605"/>
                  </a:lnTo>
                  <a:lnTo>
                    <a:pt x="13719" y="9626"/>
                  </a:lnTo>
                  <a:close/>
                  <a:moveTo>
                    <a:pt x="17398" y="9928"/>
                  </a:moveTo>
                  <a:lnTo>
                    <a:pt x="19086" y="10079"/>
                  </a:lnTo>
                  <a:cubicBezTo>
                    <a:pt x="19086" y="10079"/>
                    <a:pt x="18765" y="11605"/>
                    <a:pt x="18765" y="11605"/>
                  </a:cubicBezTo>
                  <a:lnTo>
                    <a:pt x="17145" y="11605"/>
                  </a:lnTo>
                  <a:lnTo>
                    <a:pt x="17398" y="9928"/>
                  </a:lnTo>
                  <a:close/>
                  <a:moveTo>
                    <a:pt x="8505" y="17441"/>
                  </a:moveTo>
                  <a:cubicBezTo>
                    <a:pt x="7352" y="17441"/>
                    <a:pt x="6413" y="18374"/>
                    <a:pt x="6413" y="19520"/>
                  </a:cubicBezTo>
                  <a:cubicBezTo>
                    <a:pt x="6413" y="20667"/>
                    <a:pt x="7352" y="21600"/>
                    <a:pt x="8505" y="21600"/>
                  </a:cubicBezTo>
                  <a:cubicBezTo>
                    <a:pt x="9659" y="21600"/>
                    <a:pt x="10597" y="20667"/>
                    <a:pt x="10598" y="19520"/>
                  </a:cubicBezTo>
                  <a:cubicBezTo>
                    <a:pt x="10598" y="18374"/>
                    <a:pt x="9659" y="17441"/>
                    <a:pt x="8505" y="17441"/>
                  </a:cubicBezTo>
                  <a:close/>
                  <a:moveTo>
                    <a:pt x="17213" y="17441"/>
                  </a:moveTo>
                  <a:cubicBezTo>
                    <a:pt x="16059" y="17441"/>
                    <a:pt x="15137" y="18374"/>
                    <a:pt x="15137" y="19520"/>
                  </a:cubicBezTo>
                  <a:cubicBezTo>
                    <a:pt x="15137" y="20667"/>
                    <a:pt x="16059" y="21600"/>
                    <a:pt x="17213" y="21600"/>
                  </a:cubicBezTo>
                  <a:cubicBezTo>
                    <a:pt x="18366" y="21600"/>
                    <a:pt x="19305" y="20667"/>
                    <a:pt x="19305" y="19520"/>
                  </a:cubicBezTo>
                  <a:cubicBezTo>
                    <a:pt x="19305" y="18374"/>
                    <a:pt x="18366" y="17441"/>
                    <a:pt x="17213" y="17441"/>
                  </a:cubicBezTo>
                  <a:close/>
                </a:path>
              </a:pathLst>
            </a:custGeom>
            <a:solidFill>
              <a:srgbClr val="E4646C"/>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grpSp>
        <p:nvGrpSpPr>
          <p:cNvPr id="152" name="Group 152"/>
          <p:cNvGrpSpPr/>
          <p:nvPr/>
        </p:nvGrpSpPr>
        <p:grpSpPr>
          <a:xfrm>
            <a:off x="4202494" y="1269190"/>
            <a:ext cx="1394483" cy="1394483"/>
            <a:chOff x="0" y="0"/>
            <a:chExt cx="1394482" cy="1394482"/>
          </a:xfrm>
        </p:grpSpPr>
        <p:sp>
          <p:nvSpPr>
            <p:cNvPr id="150" name="Shape 150"/>
            <p:cNvSpPr/>
            <p:nvPr/>
          </p:nvSpPr>
          <p:spPr>
            <a:xfrm>
              <a:off x="0" y="0"/>
              <a:ext cx="1394483" cy="139448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0" tIns="0" rIns="0" bIns="0" numCol="1" anchor="t">
              <a:noAutofit/>
            </a:bodyPr>
            <a:lstStyle/>
            <a:p>
              <a:pPr lvl="0" algn="ctr">
                <a:lnSpc>
                  <a:spcPct val="80000"/>
                </a:lnSpc>
                <a:spcBef>
                  <a:spcPts val="5500"/>
                </a:spcBef>
                <a:tabLst/>
                <a:defRPr sz="5000" spc="0">
                  <a:solidFill>
                    <a:srgbClr val="333333"/>
                  </a:solidFill>
                  <a:latin typeface="+mn-lt"/>
                  <a:ea typeface="+mn-ea"/>
                  <a:cs typeface="+mn-cs"/>
                  <a:sym typeface="Helvetica Neue Thin"/>
                </a:defRPr>
              </a:pPr>
              <a:endParaRPr/>
            </a:p>
          </p:txBody>
        </p:sp>
        <p:sp>
          <p:nvSpPr>
            <p:cNvPr id="151" name="Shape 151"/>
            <p:cNvSpPr/>
            <p:nvPr/>
          </p:nvSpPr>
          <p:spPr>
            <a:xfrm>
              <a:off x="392925" y="397095"/>
              <a:ext cx="608632" cy="600293"/>
            </a:xfrm>
            <a:custGeom>
              <a:avLst/>
              <a:gdLst/>
              <a:ahLst/>
              <a:cxnLst>
                <a:cxn ang="0">
                  <a:pos x="wd2" y="hd2"/>
                </a:cxn>
                <a:cxn ang="5400000">
                  <a:pos x="wd2" y="hd2"/>
                </a:cxn>
                <a:cxn ang="10800000">
                  <a:pos x="wd2" y="hd2"/>
                </a:cxn>
                <a:cxn ang="16200000">
                  <a:pos x="wd2" y="hd2"/>
                </a:cxn>
              </a:cxnLst>
              <a:rect l="0" t="0" r="r" b="b"/>
              <a:pathLst>
                <a:path w="19683" h="20581" extrusionOk="0">
                  <a:moveTo>
                    <a:pt x="7580" y="0"/>
                  </a:moveTo>
                  <a:cubicBezTo>
                    <a:pt x="5860" y="430"/>
                    <a:pt x="4226" y="1341"/>
                    <a:pt x="2884" y="2763"/>
                  </a:cubicBezTo>
                  <a:cubicBezTo>
                    <a:pt x="-961" y="6839"/>
                    <a:pt x="-961" y="13448"/>
                    <a:pt x="2884" y="17524"/>
                  </a:cubicBezTo>
                  <a:cubicBezTo>
                    <a:pt x="6729" y="21600"/>
                    <a:pt x="12962" y="21600"/>
                    <a:pt x="16807" y="17524"/>
                  </a:cubicBezTo>
                  <a:cubicBezTo>
                    <a:pt x="20639" y="13462"/>
                    <a:pt x="20636" y="6892"/>
                    <a:pt x="16831" y="2813"/>
                  </a:cubicBezTo>
                  <a:lnTo>
                    <a:pt x="19296" y="174"/>
                  </a:lnTo>
                  <a:lnTo>
                    <a:pt x="13638" y="224"/>
                  </a:lnTo>
                  <a:lnTo>
                    <a:pt x="13591" y="6248"/>
                  </a:lnTo>
                  <a:lnTo>
                    <a:pt x="15939" y="3759"/>
                  </a:lnTo>
                  <a:cubicBezTo>
                    <a:pt x="19244" y="7308"/>
                    <a:pt x="19223" y="13022"/>
                    <a:pt x="15892" y="16553"/>
                  </a:cubicBezTo>
                  <a:cubicBezTo>
                    <a:pt x="12546" y="20099"/>
                    <a:pt x="7145" y="20099"/>
                    <a:pt x="3800" y="16553"/>
                  </a:cubicBezTo>
                  <a:cubicBezTo>
                    <a:pt x="455" y="13007"/>
                    <a:pt x="455" y="7255"/>
                    <a:pt x="3800" y="3709"/>
                  </a:cubicBezTo>
                  <a:cubicBezTo>
                    <a:pt x="4891" y="2553"/>
                    <a:pt x="6192" y="1822"/>
                    <a:pt x="7580" y="1419"/>
                  </a:cubicBezTo>
                  <a:lnTo>
                    <a:pt x="7580" y="0"/>
                  </a:lnTo>
                  <a:close/>
                  <a:moveTo>
                    <a:pt x="7556" y="4655"/>
                  </a:moveTo>
                  <a:cubicBezTo>
                    <a:pt x="7390" y="4608"/>
                    <a:pt x="7201" y="4631"/>
                    <a:pt x="7040" y="4729"/>
                  </a:cubicBezTo>
                  <a:cubicBezTo>
                    <a:pt x="6719" y="4926"/>
                    <a:pt x="6620" y="5360"/>
                    <a:pt x="6805" y="5700"/>
                  </a:cubicBezTo>
                  <a:lnTo>
                    <a:pt x="8871" y="9484"/>
                  </a:lnTo>
                  <a:cubicBezTo>
                    <a:pt x="8617" y="9973"/>
                    <a:pt x="8597" y="10563"/>
                    <a:pt x="8989" y="10977"/>
                  </a:cubicBezTo>
                  <a:cubicBezTo>
                    <a:pt x="9462" y="11480"/>
                    <a:pt x="10229" y="11480"/>
                    <a:pt x="10703" y="10977"/>
                  </a:cubicBezTo>
                  <a:cubicBezTo>
                    <a:pt x="10735" y="10943"/>
                    <a:pt x="10721" y="10890"/>
                    <a:pt x="10750" y="10853"/>
                  </a:cubicBezTo>
                  <a:lnTo>
                    <a:pt x="15610" y="10853"/>
                  </a:lnTo>
                  <a:cubicBezTo>
                    <a:pt x="15981" y="10853"/>
                    <a:pt x="16291" y="10524"/>
                    <a:pt x="16291" y="10131"/>
                  </a:cubicBezTo>
                  <a:cubicBezTo>
                    <a:pt x="16291" y="9738"/>
                    <a:pt x="15981" y="9409"/>
                    <a:pt x="15610" y="9409"/>
                  </a:cubicBezTo>
                  <a:lnTo>
                    <a:pt x="10797" y="9409"/>
                  </a:lnTo>
                  <a:cubicBezTo>
                    <a:pt x="10750" y="9332"/>
                    <a:pt x="10767" y="9228"/>
                    <a:pt x="10703" y="9160"/>
                  </a:cubicBezTo>
                  <a:cubicBezTo>
                    <a:pt x="10537" y="8985"/>
                    <a:pt x="10304" y="8964"/>
                    <a:pt x="10092" y="8911"/>
                  </a:cubicBezTo>
                  <a:lnTo>
                    <a:pt x="7956" y="4978"/>
                  </a:lnTo>
                  <a:cubicBezTo>
                    <a:pt x="7863" y="4808"/>
                    <a:pt x="7722" y="4702"/>
                    <a:pt x="7556" y="4655"/>
                  </a:cubicBezTo>
                  <a:close/>
                </a:path>
              </a:pathLst>
            </a:custGeom>
            <a:solidFill>
              <a:srgbClr val="E4646C"/>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grpSp>
        <p:nvGrpSpPr>
          <p:cNvPr id="155" name="Group 155"/>
          <p:cNvGrpSpPr/>
          <p:nvPr/>
        </p:nvGrpSpPr>
        <p:grpSpPr>
          <a:xfrm>
            <a:off x="6417999" y="2370194"/>
            <a:ext cx="1394483" cy="1394484"/>
            <a:chOff x="0" y="0"/>
            <a:chExt cx="1394482" cy="1394482"/>
          </a:xfrm>
        </p:grpSpPr>
        <p:sp>
          <p:nvSpPr>
            <p:cNvPr id="153" name="Shape 153"/>
            <p:cNvSpPr/>
            <p:nvPr/>
          </p:nvSpPr>
          <p:spPr>
            <a:xfrm>
              <a:off x="0" y="0"/>
              <a:ext cx="1394483" cy="139448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0" tIns="0" rIns="0" bIns="0" numCol="1" anchor="t">
              <a:noAutofit/>
            </a:bodyPr>
            <a:lstStyle/>
            <a:p>
              <a:pPr lvl="0" algn="ctr">
                <a:lnSpc>
                  <a:spcPct val="80000"/>
                </a:lnSpc>
                <a:spcBef>
                  <a:spcPts val="5500"/>
                </a:spcBef>
                <a:tabLst/>
                <a:defRPr sz="5000" spc="0">
                  <a:solidFill>
                    <a:srgbClr val="333333"/>
                  </a:solidFill>
                  <a:latin typeface="+mn-lt"/>
                  <a:ea typeface="+mn-ea"/>
                  <a:cs typeface="+mn-cs"/>
                  <a:sym typeface="Helvetica Neue Thin"/>
                </a:defRPr>
              </a:pPr>
              <a:endParaRPr/>
            </a:p>
          </p:txBody>
        </p:sp>
        <p:sp>
          <p:nvSpPr>
            <p:cNvPr id="154" name="Shape 154"/>
            <p:cNvSpPr/>
            <p:nvPr/>
          </p:nvSpPr>
          <p:spPr>
            <a:xfrm>
              <a:off x="432607" y="432376"/>
              <a:ext cx="529269" cy="529731"/>
            </a:xfrm>
            <a:custGeom>
              <a:avLst/>
              <a:gdLst/>
              <a:ahLst/>
              <a:cxnLst>
                <a:cxn ang="0">
                  <a:pos x="wd2" y="hd2"/>
                </a:cxn>
                <a:cxn ang="5400000">
                  <a:pos x="wd2" y="hd2"/>
                </a:cxn>
                <a:cxn ang="10800000">
                  <a:pos x="wd2" y="hd2"/>
                </a:cxn>
                <a:cxn ang="16200000">
                  <a:pos x="wd2" y="hd2"/>
                </a:cxn>
              </a:cxnLst>
              <a:rect l="0" t="0" r="r" b="b"/>
              <a:pathLst>
                <a:path w="20743" h="21569" extrusionOk="0">
                  <a:moveTo>
                    <a:pt x="10101" y="20197"/>
                  </a:moveTo>
                  <a:lnTo>
                    <a:pt x="714" y="11784"/>
                  </a:lnTo>
                  <a:cubicBezTo>
                    <a:pt x="624" y="11738"/>
                    <a:pt x="-744" y="10455"/>
                    <a:pt x="563" y="9391"/>
                  </a:cubicBezTo>
                  <a:cubicBezTo>
                    <a:pt x="1028" y="9012"/>
                    <a:pt x="1684" y="9150"/>
                    <a:pt x="2245" y="9358"/>
                  </a:cubicBezTo>
                  <a:cubicBezTo>
                    <a:pt x="3169" y="9701"/>
                    <a:pt x="3965" y="10290"/>
                    <a:pt x="4767" y="10863"/>
                  </a:cubicBezTo>
                  <a:cubicBezTo>
                    <a:pt x="5532" y="11409"/>
                    <a:pt x="6312" y="11947"/>
                    <a:pt x="7102" y="12460"/>
                  </a:cubicBezTo>
                  <a:cubicBezTo>
                    <a:pt x="8289" y="13232"/>
                    <a:pt x="9506" y="13953"/>
                    <a:pt x="10750" y="14622"/>
                  </a:cubicBezTo>
                  <a:lnTo>
                    <a:pt x="18088" y="1338"/>
                  </a:lnTo>
                  <a:cubicBezTo>
                    <a:pt x="18086" y="1306"/>
                    <a:pt x="18821" y="-31"/>
                    <a:pt x="19896" y="1"/>
                  </a:cubicBezTo>
                  <a:cubicBezTo>
                    <a:pt x="20339" y="14"/>
                    <a:pt x="20593" y="525"/>
                    <a:pt x="20686" y="1015"/>
                  </a:cubicBezTo>
                  <a:cubicBezTo>
                    <a:pt x="20856" y="1901"/>
                    <a:pt x="20617" y="2454"/>
                    <a:pt x="20371" y="3145"/>
                  </a:cubicBezTo>
                  <a:cubicBezTo>
                    <a:pt x="18594" y="8136"/>
                    <a:pt x="16718" y="13088"/>
                    <a:pt x="14743" y="17997"/>
                  </a:cubicBezTo>
                  <a:cubicBezTo>
                    <a:pt x="14743" y="17997"/>
                    <a:pt x="13341" y="21569"/>
                    <a:pt x="12150" y="21569"/>
                  </a:cubicBezTo>
                  <a:cubicBezTo>
                    <a:pt x="11440" y="21569"/>
                    <a:pt x="10101" y="20197"/>
                    <a:pt x="10101" y="20197"/>
                  </a:cubicBezTo>
                  <a:close/>
                </a:path>
              </a:pathLst>
            </a:custGeom>
            <a:solidFill>
              <a:srgbClr val="E4646C"/>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56" name="Shape 156"/>
          <p:cNvSpPr/>
          <p:nvPr/>
        </p:nvSpPr>
        <p:spPr>
          <a:xfrm rot="17280000">
            <a:off x="2021235" y="3969352"/>
            <a:ext cx="218569" cy="4390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9050">
            <a:solidFill>
              <a:srgbClr val="FFFFFF"/>
            </a:solidFill>
            <a:miter lim="400000"/>
          </a:ln>
        </p:spPr>
        <p:txBody>
          <a:bodyPr lIns="0" tIns="0" rIns="0" bIns="0" anchor="ctr"/>
          <a:lstStyle/>
          <a:p>
            <a:pPr lvl="0"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pPr>
            <a:endParaRPr/>
          </a:p>
        </p:txBody>
      </p:sp>
      <p:sp>
        <p:nvSpPr>
          <p:cNvPr id="157" name="Shape 157"/>
          <p:cNvSpPr>
            <a:spLocks noGrp="1"/>
          </p:cNvSpPr>
          <p:nvPr>
            <p:ph type="title"/>
          </p:nvPr>
        </p:nvSpPr>
        <p:spPr>
          <a:xfrm>
            <a:off x="7242240" y="4364331"/>
            <a:ext cx="4445001" cy="820719"/>
          </a:xfrm>
          <a:prstGeom prst="rect">
            <a:avLst/>
          </a:prstGeom>
        </p:spPr>
        <p:txBody>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cap="none" spc="0">
                <a:solidFill>
                  <a:srgbClr val="000000"/>
                </a:solidFill>
              </a:defRPr>
            </a:pPr>
            <a:r>
              <a:rPr sz="4500" cap="all" spc="90">
                <a:solidFill>
                  <a:srgbClr val="FFFFFF"/>
                </a:solidFill>
              </a:rPr>
              <a:t>Title Text</a:t>
            </a:r>
          </a:p>
        </p:txBody>
      </p:sp>
      <p:sp>
        <p:nvSpPr>
          <p:cNvPr id="158" name="Shape 158"/>
          <p:cNvSpPr/>
          <p:nvPr/>
        </p:nvSpPr>
        <p:spPr>
          <a:xfrm rot="20160000">
            <a:off x="3570635" y="2057935"/>
            <a:ext cx="218568" cy="4390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9050">
            <a:solidFill>
              <a:srgbClr val="FFFFFF"/>
            </a:solidFill>
            <a:miter lim="400000"/>
          </a:ln>
        </p:spPr>
        <p:txBody>
          <a:bodyPr lIns="0" tIns="0" rIns="0" bIns="0" anchor="ctr"/>
          <a:lstStyle/>
          <a:p>
            <a:pPr lvl="0"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pPr>
            <a:endParaRPr/>
          </a:p>
        </p:txBody>
      </p:sp>
      <p:sp>
        <p:nvSpPr>
          <p:cNvPr id="159" name="Shape 159"/>
          <p:cNvSpPr/>
          <p:nvPr/>
        </p:nvSpPr>
        <p:spPr>
          <a:xfrm rot="1260000">
            <a:off x="5972294" y="2096035"/>
            <a:ext cx="218569" cy="4390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9050">
            <a:solidFill>
              <a:srgbClr val="FFFFFF"/>
            </a:solidFill>
            <a:miter lim="400000"/>
          </a:ln>
        </p:spPr>
        <p:txBody>
          <a:bodyPr lIns="0" tIns="0" rIns="0" bIns="0" anchor="ctr"/>
          <a:lstStyle/>
          <a:p>
            <a:pPr lvl="0"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pPr>
            <a:endParaRPr/>
          </a:p>
        </p:txBody>
      </p:sp>
      <p:sp>
        <p:nvSpPr>
          <p:cNvPr id="160" name="Shape 160"/>
          <p:cNvSpPr>
            <a:spLocks noGrp="1"/>
          </p:cNvSpPr>
          <p:nvPr>
            <p:ph type="body" idx="1"/>
          </p:nvPr>
        </p:nvSpPr>
        <p:spPr>
          <a:xfrm>
            <a:off x="7242240" y="5393196"/>
            <a:ext cx="4445001" cy="2794001"/>
          </a:xfrm>
          <a:prstGeom prst="rect">
            <a:avLst/>
          </a:prstGeom>
        </p:spPr>
        <p:txBody>
          <a:bodyPr numCol="1" spcCol="38100"/>
          <a:lstStyle>
            <a:lvl1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vl2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2pPr>
            <a:lvl3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3pPr>
            <a:lvl4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4pPr>
            <a:lvl5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5pPr>
          </a:lstStyle>
          <a:p>
            <a:pPr lvl="0">
              <a:defRPr sz="1800" spc="0">
                <a:solidFill>
                  <a:srgbClr val="000000"/>
                </a:solidFill>
              </a:defRPr>
            </a:pPr>
            <a:r>
              <a:rPr sz="2200" spc="44">
                <a:solidFill>
                  <a:srgbClr val="FFFFFF"/>
                </a:solidFill>
              </a:rPr>
              <a:t>Body Level One</a:t>
            </a:r>
          </a:p>
          <a:p>
            <a:pPr lvl="1">
              <a:defRPr sz="1800" spc="0">
                <a:solidFill>
                  <a:srgbClr val="000000"/>
                </a:solidFill>
              </a:defRPr>
            </a:pPr>
            <a:r>
              <a:rPr sz="2200" spc="44">
                <a:solidFill>
                  <a:srgbClr val="FFFFFF"/>
                </a:solidFill>
              </a:rPr>
              <a:t>Body Level Two</a:t>
            </a:r>
          </a:p>
          <a:p>
            <a:pPr lvl="2">
              <a:defRPr sz="1800" spc="0">
                <a:solidFill>
                  <a:srgbClr val="000000"/>
                </a:solidFill>
              </a:defRPr>
            </a:pPr>
            <a:r>
              <a:rPr sz="2200" spc="44">
                <a:solidFill>
                  <a:srgbClr val="FFFFFF"/>
                </a:solidFill>
              </a:rPr>
              <a:t>Body Level Three</a:t>
            </a:r>
          </a:p>
          <a:p>
            <a:pPr lvl="3">
              <a:defRPr sz="1800" spc="0">
                <a:solidFill>
                  <a:srgbClr val="000000"/>
                </a:solidFill>
              </a:defRPr>
            </a:pPr>
            <a:r>
              <a:rPr sz="2200" spc="44">
                <a:solidFill>
                  <a:srgbClr val="FFFFFF"/>
                </a:solidFill>
              </a:rPr>
              <a:t>Body Level Four</a:t>
            </a:r>
          </a:p>
          <a:p>
            <a:pPr lvl="4">
              <a:defRPr sz="1800" spc="0">
                <a:solidFill>
                  <a:srgbClr val="000000"/>
                </a:solidFill>
              </a:defRPr>
            </a:pPr>
            <a:r>
              <a:rPr sz="2200" spc="44">
                <a:solidFill>
                  <a:srgbClr val="FFFFFF"/>
                </a:solidFill>
              </a:rPr>
              <a:t>Body Level Five</a:t>
            </a:r>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ext &amp; Images">
    <p:bg>
      <p:bgPr>
        <a:solidFill>
          <a:srgbClr val="E4646C"/>
        </a:solidFill>
        <a:effectLst/>
      </p:bgPr>
    </p:bg>
    <p:spTree>
      <p:nvGrpSpPr>
        <p:cNvPr id="1" name=""/>
        <p:cNvGrpSpPr/>
        <p:nvPr/>
      </p:nvGrpSpPr>
      <p:grpSpPr>
        <a:xfrm>
          <a:off x="0" y="0"/>
          <a:ext cx="0" cy="0"/>
          <a:chOff x="0" y="0"/>
          <a:chExt cx="0" cy="0"/>
        </a:xfrm>
      </p:grpSpPr>
      <p:sp>
        <p:nvSpPr>
          <p:cNvPr id="162" name="Shape 162"/>
          <p:cNvSpPr/>
          <p:nvPr/>
        </p:nvSpPr>
        <p:spPr>
          <a:xfrm rot="900000">
            <a:off x="4325034" y="7960319"/>
            <a:ext cx="413662" cy="1329348"/>
          </a:xfrm>
          <a:custGeom>
            <a:avLst/>
            <a:gdLst/>
            <a:ahLst/>
            <a:cxnLst>
              <a:cxn ang="0">
                <a:pos x="wd2" y="hd2"/>
              </a:cxn>
              <a:cxn ang="5400000">
                <a:pos x="wd2" y="hd2"/>
              </a:cxn>
              <a:cxn ang="10800000">
                <a:pos x="wd2" y="hd2"/>
              </a:cxn>
              <a:cxn ang="16200000">
                <a:pos x="wd2" y="hd2"/>
              </a:cxn>
            </a:cxnLst>
            <a:rect l="0" t="0" r="r" b="b"/>
            <a:pathLst>
              <a:path w="21414" h="21600" extrusionOk="0">
                <a:moveTo>
                  <a:pt x="11518" y="21600"/>
                </a:moveTo>
                <a:cubicBezTo>
                  <a:pt x="0" y="21600"/>
                  <a:pt x="0" y="18132"/>
                  <a:pt x="0" y="16060"/>
                </a:cubicBezTo>
                <a:lnTo>
                  <a:pt x="0" y="7184"/>
                </a:lnTo>
                <a:cubicBezTo>
                  <a:pt x="0" y="6951"/>
                  <a:pt x="602" y="6762"/>
                  <a:pt x="1346" y="6762"/>
                </a:cubicBezTo>
                <a:cubicBezTo>
                  <a:pt x="2090" y="6762"/>
                  <a:pt x="2692" y="6951"/>
                  <a:pt x="2692" y="7184"/>
                </a:cubicBezTo>
                <a:lnTo>
                  <a:pt x="2692" y="16060"/>
                </a:lnTo>
                <a:cubicBezTo>
                  <a:pt x="2692" y="19174"/>
                  <a:pt x="4058" y="20755"/>
                  <a:pt x="11518" y="20755"/>
                </a:cubicBezTo>
                <a:cubicBezTo>
                  <a:pt x="14128" y="20755"/>
                  <a:pt x="16060" y="20544"/>
                  <a:pt x="17258" y="20127"/>
                </a:cubicBezTo>
                <a:cubicBezTo>
                  <a:pt x="18958" y="19538"/>
                  <a:pt x="18710" y="18695"/>
                  <a:pt x="18707" y="18687"/>
                </a:cubicBezTo>
                <a:lnTo>
                  <a:pt x="18699" y="18642"/>
                </a:lnTo>
                <a:lnTo>
                  <a:pt x="18699" y="3522"/>
                </a:lnTo>
                <a:cubicBezTo>
                  <a:pt x="18699" y="1746"/>
                  <a:pt x="16585" y="845"/>
                  <a:pt x="12415" y="845"/>
                </a:cubicBezTo>
                <a:cubicBezTo>
                  <a:pt x="8129" y="845"/>
                  <a:pt x="7040" y="2116"/>
                  <a:pt x="6880" y="2343"/>
                </a:cubicBezTo>
                <a:lnTo>
                  <a:pt x="6880" y="12632"/>
                </a:lnTo>
                <a:cubicBezTo>
                  <a:pt x="6880" y="15483"/>
                  <a:pt x="7645" y="16201"/>
                  <a:pt x="11669" y="16201"/>
                </a:cubicBezTo>
                <a:cubicBezTo>
                  <a:pt x="14611" y="16201"/>
                  <a:pt x="14700" y="14592"/>
                  <a:pt x="14697" y="14585"/>
                </a:cubicBezTo>
                <a:lnTo>
                  <a:pt x="14694" y="6527"/>
                </a:lnTo>
                <a:cubicBezTo>
                  <a:pt x="14694" y="6294"/>
                  <a:pt x="15298" y="6105"/>
                  <a:pt x="16040" y="6105"/>
                </a:cubicBezTo>
                <a:cubicBezTo>
                  <a:pt x="16785" y="6105"/>
                  <a:pt x="17388" y="6294"/>
                  <a:pt x="17388" y="6527"/>
                </a:cubicBezTo>
                <a:lnTo>
                  <a:pt x="17388" y="14557"/>
                </a:lnTo>
                <a:cubicBezTo>
                  <a:pt x="17395" y="14576"/>
                  <a:pt x="17715" y="17046"/>
                  <a:pt x="11669" y="17046"/>
                </a:cubicBezTo>
                <a:cubicBezTo>
                  <a:pt x="4187" y="17046"/>
                  <a:pt x="4187" y="15098"/>
                  <a:pt x="4187" y="12632"/>
                </a:cubicBezTo>
                <a:lnTo>
                  <a:pt x="4207" y="2228"/>
                </a:lnTo>
                <a:cubicBezTo>
                  <a:pt x="4638" y="1457"/>
                  <a:pt x="6905" y="0"/>
                  <a:pt x="12415" y="0"/>
                </a:cubicBezTo>
                <a:cubicBezTo>
                  <a:pt x="18121" y="0"/>
                  <a:pt x="21392" y="1284"/>
                  <a:pt x="21392" y="3522"/>
                </a:cubicBezTo>
                <a:lnTo>
                  <a:pt x="21392" y="18623"/>
                </a:lnTo>
                <a:cubicBezTo>
                  <a:pt x="21441" y="18811"/>
                  <a:pt x="21600" y="19873"/>
                  <a:pt x="19282" y="20685"/>
                </a:cubicBezTo>
                <a:cubicBezTo>
                  <a:pt x="17550" y="21293"/>
                  <a:pt x="14940" y="21600"/>
                  <a:pt x="11518" y="21600"/>
                </a:cubicBezTo>
                <a:close/>
              </a:path>
            </a:pathLst>
          </a:custGeom>
          <a:solidFill>
            <a:srgbClr val="484848"/>
          </a:solidFill>
          <a:ln w="12700">
            <a:miter lim="400000"/>
          </a:ln>
        </p:spPr>
        <p:txBody>
          <a:bodyPr lIns="38100" tIns="38100" rIns="38100" bIns="38100" anchor="ctr"/>
          <a:lstStyle/>
          <a:p>
            <a:pPr lvl="0" algn="ctr">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163" name="Shape 163"/>
          <p:cNvSpPr/>
          <p:nvPr/>
        </p:nvSpPr>
        <p:spPr>
          <a:xfrm rot="17640000">
            <a:off x="4840816" y="6936750"/>
            <a:ext cx="413661" cy="1329348"/>
          </a:xfrm>
          <a:custGeom>
            <a:avLst/>
            <a:gdLst/>
            <a:ahLst/>
            <a:cxnLst>
              <a:cxn ang="0">
                <a:pos x="wd2" y="hd2"/>
              </a:cxn>
              <a:cxn ang="5400000">
                <a:pos x="wd2" y="hd2"/>
              </a:cxn>
              <a:cxn ang="10800000">
                <a:pos x="wd2" y="hd2"/>
              </a:cxn>
              <a:cxn ang="16200000">
                <a:pos x="wd2" y="hd2"/>
              </a:cxn>
            </a:cxnLst>
            <a:rect l="0" t="0" r="r" b="b"/>
            <a:pathLst>
              <a:path w="21414" h="21600" extrusionOk="0">
                <a:moveTo>
                  <a:pt x="11518" y="21600"/>
                </a:moveTo>
                <a:cubicBezTo>
                  <a:pt x="0" y="21600"/>
                  <a:pt x="0" y="18132"/>
                  <a:pt x="0" y="16060"/>
                </a:cubicBezTo>
                <a:lnTo>
                  <a:pt x="0" y="7184"/>
                </a:lnTo>
                <a:cubicBezTo>
                  <a:pt x="0" y="6951"/>
                  <a:pt x="602" y="6762"/>
                  <a:pt x="1346" y="6762"/>
                </a:cubicBezTo>
                <a:cubicBezTo>
                  <a:pt x="2090" y="6762"/>
                  <a:pt x="2692" y="6951"/>
                  <a:pt x="2692" y="7184"/>
                </a:cubicBezTo>
                <a:lnTo>
                  <a:pt x="2692" y="16060"/>
                </a:lnTo>
                <a:cubicBezTo>
                  <a:pt x="2692" y="19174"/>
                  <a:pt x="4058" y="20755"/>
                  <a:pt x="11518" y="20755"/>
                </a:cubicBezTo>
                <a:cubicBezTo>
                  <a:pt x="14128" y="20755"/>
                  <a:pt x="16060" y="20544"/>
                  <a:pt x="17258" y="20127"/>
                </a:cubicBezTo>
                <a:cubicBezTo>
                  <a:pt x="18958" y="19538"/>
                  <a:pt x="18710" y="18695"/>
                  <a:pt x="18707" y="18687"/>
                </a:cubicBezTo>
                <a:lnTo>
                  <a:pt x="18699" y="18642"/>
                </a:lnTo>
                <a:lnTo>
                  <a:pt x="18699" y="3522"/>
                </a:lnTo>
                <a:cubicBezTo>
                  <a:pt x="18699" y="1746"/>
                  <a:pt x="16585" y="845"/>
                  <a:pt x="12415" y="845"/>
                </a:cubicBezTo>
                <a:cubicBezTo>
                  <a:pt x="8129" y="845"/>
                  <a:pt x="7040" y="2116"/>
                  <a:pt x="6880" y="2343"/>
                </a:cubicBezTo>
                <a:lnTo>
                  <a:pt x="6880" y="12632"/>
                </a:lnTo>
                <a:cubicBezTo>
                  <a:pt x="6880" y="15483"/>
                  <a:pt x="7645" y="16201"/>
                  <a:pt x="11669" y="16201"/>
                </a:cubicBezTo>
                <a:cubicBezTo>
                  <a:pt x="14611" y="16201"/>
                  <a:pt x="14700" y="14592"/>
                  <a:pt x="14697" y="14585"/>
                </a:cubicBezTo>
                <a:lnTo>
                  <a:pt x="14694" y="6527"/>
                </a:lnTo>
                <a:cubicBezTo>
                  <a:pt x="14694" y="6294"/>
                  <a:pt x="15298" y="6105"/>
                  <a:pt x="16040" y="6105"/>
                </a:cubicBezTo>
                <a:cubicBezTo>
                  <a:pt x="16785" y="6105"/>
                  <a:pt x="17388" y="6294"/>
                  <a:pt x="17388" y="6527"/>
                </a:cubicBezTo>
                <a:lnTo>
                  <a:pt x="17388" y="14557"/>
                </a:lnTo>
                <a:cubicBezTo>
                  <a:pt x="17395" y="14576"/>
                  <a:pt x="17715" y="17046"/>
                  <a:pt x="11669" y="17046"/>
                </a:cubicBezTo>
                <a:cubicBezTo>
                  <a:pt x="4187" y="17046"/>
                  <a:pt x="4187" y="15098"/>
                  <a:pt x="4187" y="12632"/>
                </a:cubicBezTo>
                <a:lnTo>
                  <a:pt x="4207" y="2228"/>
                </a:lnTo>
                <a:cubicBezTo>
                  <a:pt x="4638" y="1457"/>
                  <a:pt x="6905" y="0"/>
                  <a:pt x="12415" y="0"/>
                </a:cubicBezTo>
                <a:cubicBezTo>
                  <a:pt x="18121" y="0"/>
                  <a:pt x="21392" y="1284"/>
                  <a:pt x="21392" y="3522"/>
                </a:cubicBezTo>
                <a:lnTo>
                  <a:pt x="21392" y="18623"/>
                </a:lnTo>
                <a:cubicBezTo>
                  <a:pt x="21441" y="18811"/>
                  <a:pt x="21600" y="19873"/>
                  <a:pt x="19282" y="20685"/>
                </a:cubicBezTo>
                <a:cubicBezTo>
                  <a:pt x="17550" y="21293"/>
                  <a:pt x="14940" y="21600"/>
                  <a:pt x="11518" y="21600"/>
                </a:cubicBezTo>
                <a:close/>
              </a:path>
            </a:pathLst>
          </a:custGeom>
          <a:solidFill>
            <a:srgbClr val="484848"/>
          </a:solidFill>
          <a:ln w="12700">
            <a:miter lim="400000"/>
          </a:ln>
        </p:spPr>
        <p:txBody>
          <a:bodyPr lIns="38100" tIns="38100" rIns="38100" bIns="38100" anchor="ctr"/>
          <a:lstStyle/>
          <a:p>
            <a:pPr lvl="0" algn="ctr">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grpSp>
        <p:nvGrpSpPr>
          <p:cNvPr id="179" name="Group 179"/>
          <p:cNvGrpSpPr/>
          <p:nvPr/>
        </p:nvGrpSpPr>
        <p:grpSpPr>
          <a:xfrm>
            <a:off x="7692942" y="2749946"/>
            <a:ext cx="3879687" cy="3861043"/>
            <a:chOff x="0" y="0"/>
            <a:chExt cx="3879686" cy="3861041"/>
          </a:xfrm>
        </p:grpSpPr>
        <p:sp>
          <p:nvSpPr>
            <p:cNvPr id="164" name="Shape 164"/>
            <p:cNvSpPr/>
            <p:nvPr/>
          </p:nvSpPr>
          <p:spPr>
            <a:xfrm>
              <a:off x="-1" y="0"/>
              <a:ext cx="3879688" cy="3861042"/>
            </a:xfrm>
            <a:custGeom>
              <a:avLst/>
              <a:gdLst/>
              <a:ahLst/>
              <a:cxnLst>
                <a:cxn ang="0">
                  <a:pos x="wd2" y="hd2"/>
                </a:cxn>
                <a:cxn ang="5400000">
                  <a:pos x="wd2" y="hd2"/>
                </a:cxn>
                <a:cxn ang="10800000">
                  <a:pos x="wd2" y="hd2"/>
                </a:cxn>
                <a:cxn ang="16200000">
                  <a:pos x="wd2" y="hd2"/>
                </a:cxn>
              </a:cxnLst>
              <a:rect l="0" t="0" r="r" b="b"/>
              <a:pathLst>
                <a:path w="20448" h="20643" extrusionOk="0">
                  <a:moveTo>
                    <a:pt x="18332" y="0"/>
                  </a:moveTo>
                  <a:cubicBezTo>
                    <a:pt x="17790" y="0"/>
                    <a:pt x="17247" y="209"/>
                    <a:pt x="16834" y="628"/>
                  </a:cubicBezTo>
                  <a:lnTo>
                    <a:pt x="14899" y="2591"/>
                  </a:lnTo>
                  <a:cubicBezTo>
                    <a:pt x="11151" y="162"/>
                    <a:pt x="6113" y="600"/>
                    <a:pt x="2836" y="3915"/>
                  </a:cubicBezTo>
                  <a:cubicBezTo>
                    <a:pt x="-946" y="7742"/>
                    <a:pt x="-946" y="13946"/>
                    <a:pt x="2836" y="17773"/>
                  </a:cubicBezTo>
                  <a:cubicBezTo>
                    <a:pt x="6619" y="21600"/>
                    <a:pt x="12753" y="21600"/>
                    <a:pt x="16535" y="17773"/>
                  </a:cubicBezTo>
                  <a:cubicBezTo>
                    <a:pt x="19792" y="14478"/>
                    <a:pt x="20237" y="9421"/>
                    <a:pt x="17884" y="5636"/>
                  </a:cubicBezTo>
                  <a:lnTo>
                    <a:pt x="19827" y="3665"/>
                  </a:lnTo>
                  <a:cubicBezTo>
                    <a:pt x="20654" y="2826"/>
                    <a:pt x="20654" y="1467"/>
                    <a:pt x="19827" y="628"/>
                  </a:cubicBezTo>
                  <a:cubicBezTo>
                    <a:pt x="19414" y="209"/>
                    <a:pt x="18874" y="0"/>
                    <a:pt x="18332" y="0"/>
                  </a:cubicBezTo>
                  <a:close/>
                </a:path>
              </a:pathLst>
            </a:custGeom>
            <a:solidFill>
              <a:srgbClr val="F3F3F3"/>
            </a:solidFill>
            <a:ln w="12700" cap="flat">
              <a:noFill/>
              <a:miter lim="400000"/>
            </a:ln>
            <a:effectLst/>
          </p:spPr>
          <p:txBody>
            <a:bodyPr wrap="square" lIns="50800" tIns="50800" rIns="50800" bIns="50800" numCol="1" anchor="ctr">
              <a:noAutofit/>
            </a:bodyPr>
            <a:lstStyle/>
            <a:p>
              <a:pPr lvl="0">
                <a:spcBef>
                  <a:spcPts val="0"/>
                </a:spcBef>
                <a:tabLst/>
                <a:defRPr sz="1200" spc="0">
                  <a:solidFill>
                    <a:srgbClr val="000000"/>
                  </a:solidFill>
                  <a:latin typeface="Helvetica"/>
                  <a:ea typeface="Helvetica"/>
                  <a:cs typeface="Helvetica"/>
                  <a:sym typeface="Helvetica"/>
                </a:defRPr>
              </a:pPr>
              <a:endParaRPr/>
            </a:p>
          </p:txBody>
        </p:sp>
        <p:grpSp>
          <p:nvGrpSpPr>
            <p:cNvPr id="178" name="Group 178"/>
            <p:cNvGrpSpPr/>
            <p:nvPr/>
          </p:nvGrpSpPr>
          <p:grpSpPr>
            <a:xfrm>
              <a:off x="246741" y="439496"/>
              <a:ext cx="3178294" cy="3177937"/>
              <a:chOff x="0" y="0"/>
              <a:chExt cx="3178292" cy="3177936"/>
            </a:xfrm>
          </p:grpSpPr>
          <p:sp>
            <p:nvSpPr>
              <p:cNvPr id="165" name="Shape 165"/>
              <p:cNvSpPr/>
              <p:nvPr/>
            </p:nvSpPr>
            <p:spPr>
              <a:xfrm>
                <a:off x="357" y="0"/>
                <a:ext cx="3177936" cy="3177937"/>
              </a:xfrm>
              <a:custGeom>
                <a:avLst/>
                <a:gdLst/>
                <a:ahLst/>
                <a:cxnLst>
                  <a:cxn ang="0">
                    <a:pos x="wd2" y="hd2"/>
                  </a:cxn>
                  <a:cxn ang="5400000">
                    <a:pos x="wd2" y="hd2"/>
                  </a:cxn>
                  <a:cxn ang="10800000">
                    <a:pos x="wd2" y="hd2"/>
                  </a:cxn>
                  <a:cxn ang="16200000">
                    <a:pos x="wd2" y="hd2"/>
                  </a:cxn>
                </a:cxnLst>
                <a:rect l="0" t="0" r="r" b="b"/>
                <a:pathLst>
                  <a:path w="19017" h="19017" extrusionOk="0">
                    <a:moveTo>
                      <a:pt x="1720" y="4055"/>
                    </a:moveTo>
                    <a:cubicBezTo>
                      <a:pt x="4732" y="-247"/>
                      <a:pt x="10660" y="-1292"/>
                      <a:pt x="14961" y="1720"/>
                    </a:cubicBezTo>
                    <a:cubicBezTo>
                      <a:pt x="19263" y="4732"/>
                      <a:pt x="20308" y="10660"/>
                      <a:pt x="17296" y="14961"/>
                    </a:cubicBezTo>
                    <a:cubicBezTo>
                      <a:pt x="14284" y="19263"/>
                      <a:pt x="8356" y="20308"/>
                      <a:pt x="4055" y="17296"/>
                    </a:cubicBezTo>
                    <a:cubicBezTo>
                      <a:pt x="-247" y="14284"/>
                      <a:pt x="-1292" y="8356"/>
                      <a:pt x="1720" y="4055"/>
                    </a:cubicBezTo>
                    <a:close/>
                  </a:path>
                </a:pathLst>
              </a:custGeom>
              <a:solidFill>
                <a:srgbClr val="7B5B40"/>
              </a:solidFill>
              <a:ln w="12700" cap="flat">
                <a:noFill/>
                <a:miter lim="400000"/>
              </a:ln>
              <a:effectLst/>
            </p:spPr>
            <p:txBody>
              <a:bodyPr wrap="square" lIns="50800" tIns="50800" rIns="50800" bIns="508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66" name="Shape 166"/>
              <p:cNvSpPr/>
              <p:nvPr/>
            </p:nvSpPr>
            <p:spPr>
              <a:xfrm>
                <a:off x="0" y="10777"/>
                <a:ext cx="1956183" cy="3163802"/>
              </a:xfrm>
              <a:custGeom>
                <a:avLst/>
                <a:gdLst/>
                <a:ahLst/>
                <a:cxnLst>
                  <a:cxn ang="0">
                    <a:pos x="wd2" y="hd2"/>
                  </a:cxn>
                  <a:cxn ang="5400000">
                    <a:pos x="wd2" y="hd2"/>
                  </a:cxn>
                  <a:cxn ang="10800000">
                    <a:pos x="wd2" y="hd2"/>
                  </a:cxn>
                  <a:cxn ang="16200000">
                    <a:pos x="wd2" y="hd2"/>
                  </a:cxn>
                </a:cxnLst>
                <a:rect l="0" t="0" r="r" b="b"/>
                <a:pathLst>
                  <a:path w="21100" h="21214" extrusionOk="0">
                    <a:moveTo>
                      <a:pt x="262" y="12419"/>
                    </a:moveTo>
                    <a:cubicBezTo>
                      <a:pt x="1023" y="15104"/>
                      <a:pt x="3430" y="17608"/>
                      <a:pt x="7307" y="19296"/>
                    </a:cubicBezTo>
                    <a:cubicBezTo>
                      <a:pt x="11482" y="21113"/>
                      <a:pt x="16503" y="21600"/>
                      <a:pt x="21100" y="20921"/>
                    </a:cubicBezTo>
                    <a:cubicBezTo>
                      <a:pt x="17076" y="21213"/>
                      <a:pt x="12874" y="20636"/>
                      <a:pt x="9294" y="19078"/>
                    </a:cubicBezTo>
                    <a:cubicBezTo>
                      <a:pt x="1541" y="15703"/>
                      <a:pt x="-343" y="9061"/>
                      <a:pt x="5085" y="4242"/>
                    </a:cubicBezTo>
                    <a:cubicBezTo>
                      <a:pt x="7592" y="2016"/>
                      <a:pt x="11223" y="581"/>
                      <a:pt x="15166" y="0"/>
                    </a:cubicBezTo>
                    <a:cubicBezTo>
                      <a:pt x="10472" y="339"/>
                      <a:pt x="6022" y="1864"/>
                      <a:pt x="3098" y="4460"/>
                    </a:cubicBezTo>
                    <a:cubicBezTo>
                      <a:pt x="384" y="6869"/>
                      <a:pt x="-500" y="9734"/>
                      <a:pt x="262" y="12419"/>
                    </a:cubicBezTo>
                    <a:close/>
                  </a:path>
                </a:pathLst>
              </a:custGeom>
              <a:solidFill>
                <a:srgbClr val="644A34"/>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nvGrpSpPr>
              <p:cNvPr id="177" name="Group 177"/>
              <p:cNvGrpSpPr/>
              <p:nvPr/>
            </p:nvGrpSpPr>
            <p:grpSpPr>
              <a:xfrm>
                <a:off x="1140377" y="426819"/>
                <a:ext cx="1378964" cy="2064845"/>
                <a:chOff x="0" y="0"/>
                <a:chExt cx="1378963" cy="2064844"/>
              </a:xfrm>
            </p:grpSpPr>
            <p:grpSp>
              <p:nvGrpSpPr>
                <p:cNvPr id="171" name="Group 171"/>
                <p:cNvGrpSpPr/>
                <p:nvPr/>
              </p:nvGrpSpPr>
              <p:grpSpPr>
                <a:xfrm>
                  <a:off x="0" y="-1"/>
                  <a:ext cx="541035" cy="308956"/>
                  <a:chOff x="0" y="0"/>
                  <a:chExt cx="541034" cy="308954"/>
                </a:xfrm>
              </p:grpSpPr>
              <p:sp>
                <p:nvSpPr>
                  <p:cNvPr id="167" name="Shape 167"/>
                  <p:cNvSpPr/>
                  <p:nvPr/>
                </p:nvSpPr>
                <p:spPr>
                  <a:xfrm>
                    <a:off x="0" y="102984"/>
                    <a:ext cx="146276" cy="1029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44A34"/>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68" name="Shape 168"/>
                  <p:cNvSpPr/>
                  <p:nvPr/>
                </p:nvSpPr>
                <p:spPr>
                  <a:xfrm>
                    <a:off x="248483" y="205969"/>
                    <a:ext cx="146276" cy="10298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44A34"/>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69" name="Shape 169"/>
                  <p:cNvSpPr/>
                  <p:nvPr/>
                </p:nvSpPr>
                <p:spPr>
                  <a:xfrm>
                    <a:off x="321621" y="-1"/>
                    <a:ext cx="219414" cy="15447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44A34"/>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70" name="Shape 170"/>
                  <p:cNvSpPr/>
                  <p:nvPr/>
                </p:nvSpPr>
                <p:spPr>
                  <a:xfrm>
                    <a:off x="233948" y="60239"/>
                    <a:ext cx="121428" cy="854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46D4D"/>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grpSp>
              <p:nvGrpSpPr>
                <p:cNvPr id="176" name="Group 176"/>
                <p:cNvGrpSpPr/>
                <p:nvPr/>
              </p:nvGrpSpPr>
              <p:grpSpPr>
                <a:xfrm>
                  <a:off x="1013274" y="1189318"/>
                  <a:ext cx="365690" cy="875527"/>
                  <a:chOff x="0" y="0"/>
                  <a:chExt cx="365688" cy="875525"/>
                </a:xfrm>
              </p:grpSpPr>
              <p:sp>
                <p:nvSpPr>
                  <p:cNvPr id="172" name="Shape 172"/>
                  <p:cNvSpPr/>
                  <p:nvPr/>
                </p:nvSpPr>
                <p:spPr>
                  <a:xfrm>
                    <a:off x="219412" y="0"/>
                    <a:ext cx="146277" cy="10298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44A34"/>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73" name="Shape 173"/>
                  <p:cNvSpPr/>
                  <p:nvPr/>
                </p:nvSpPr>
                <p:spPr>
                  <a:xfrm>
                    <a:off x="-1" y="592812"/>
                    <a:ext cx="219415" cy="1544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44A34"/>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74" name="Shape 174"/>
                  <p:cNvSpPr/>
                  <p:nvPr/>
                </p:nvSpPr>
                <p:spPr>
                  <a:xfrm>
                    <a:off x="158699" y="610306"/>
                    <a:ext cx="121428" cy="8549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46D4D"/>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75" name="Shape 175"/>
                  <p:cNvSpPr/>
                  <p:nvPr/>
                </p:nvSpPr>
                <p:spPr>
                  <a:xfrm>
                    <a:off x="97985" y="807529"/>
                    <a:ext cx="96580" cy="6799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46D4D"/>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grpSp>
        </p:grpSp>
      </p:grpSp>
      <p:grpSp>
        <p:nvGrpSpPr>
          <p:cNvPr id="184" name="Group 184"/>
          <p:cNvGrpSpPr/>
          <p:nvPr/>
        </p:nvGrpSpPr>
        <p:grpSpPr>
          <a:xfrm>
            <a:off x="565194" y="5198628"/>
            <a:ext cx="3891709" cy="4082282"/>
            <a:chOff x="0" y="0"/>
            <a:chExt cx="3891708" cy="4082280"/>
          </a:xfrm>
        </p:grpSpPr>
        <p:sp>
          <p:nvSpPr>
            <p:cNvPr id="180" name="Shape 180"/>
            <p:cNvSpPr/>
            <p:nvPr/>
          </p:nvSpPr>
          <p:spPr>
            <a:xfrm rot="21240000" flipH="1">
              <a:off x="246235" y="269335"/>
              <a:ext cx="3464625" cy="3641845"/>
            </a:xfrm>
            <a:custGeom>
              <a:avLst/>
              <a:gdLst/>
              <a:ahLst/>
              <a:cxnLst>
                <a:cxn ang="0">
                  <a:pos x="wd2" y="hd2"/>
                </a:cxn>
                <a:cxn ang="5400000">
                  <a:pos x="wd2" y="hd2"/>
                </a:cxn>
                <a:cxn ang="10800000">
                  <a:pos x="wd2" y="hd2"/>
                </a:cxn>
                <a:cxn ang="16200000">
                  <a:pos x="wd2" y="hd2"/>
                </a:cxn>
              </a:cxnLst>
              <a:rect l="0" t="0" r="r" b="b"/>
              <a:pathLst>
                <a:path w="21600" h="21600" extrusionOk="0">
                  <a:moveTo>
                    <a:pt x="21568" y="21311"/>
                  </a:moveTo>
                  <a:lnTo>
                    <a:pt x="0" y="21600"/>
                  </a:lnTo>
                  <a:lnTo>
                    <a:pt x="341" y="0"/>
                  </a:lnTo>
                  <a:lnTo>
                    <a:pt x="21600" y="34"/>
                  </a:lnTo>
                  <a:lnTo>
                    <a:pt x="21568" y="21311"/>
                  </a:lnTo>
                  <a:close/>
                </a:path>
              </a:pathLst>
            </a:custGeom>
            <a:solidFill>
              <a:srgbClr val="E7E8EA"/>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81" name="Shape 181"/>
            <p:cNvSpPr/>
            <p:nvPr/>
          </p:nvSpPr>
          <p:spPr>
            <a:xfrm rot="21240000" flipH="1">
              <a:off x="186221" y="177231"/>
              <a:ext cx="3464625" cy="363609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7F7F7"/>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82" name="Shape 182"/>
            <p:cNvSpPr/>
            <p:nvPr/>
          </p:nvSpPr>
          <p:spPr>
            <a:xfrm rot="21240000" flipH="1">
              <a:off x="20540" y="180119"/>
              <a:ext cx="3476479" cy="57520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E7E8EA"/>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83" name="Shape 183"/>
            <p:cNvSpPr/>
            <p:nvPr/>
          </p:nvSpPr>
          <p:spPr>
            <a:xfrm>
              <a:off x="1895447" y="6048"/>
              <a:ext cx="1935957" cy="3630613"/>
            </a:xfrm>
            <a:custGeom>
              <a:avLst/>
              <a:gdLst/>
              <a:ahLst/>
              <a:cxnLst>
                <a:cxn ang="0">
                  <a:pos x="wd2" y="hd2"/>
                </a:cxn>
                <a:cxn ang="5400000">
                  <a:pos x="wd2" y="hd2"/>
                </a:cxn>
                <a:cxn ang="10800000">
                  <a:pos x="wd2" y="hd2"/>
                </a:cxn>
                <a:cxn ang="16200000">
                  <a:pos x="wd2" y="hd2"/>
                </a:cxn>
              </a:cxnLst>
              <a:rect l="0" t="0" r="r" b="b"/>
              <a:pathLst>
                <a:path w="21600" h="21600" extrusionOk="0">
                  <a:moveTo>
                    <a:pt x="17358" y="0"/>
                  </a:moveTo>
                  <a:lnTo>
                    <a:pt x="0" y="973"/>
                  </a:lnTo>
                  <a:lnTo>
                    <a:pt x="20090" y="21600"/>
                  </a:lnTo>
                  <a:lnTo>
                    <a:pt x="21600" y="21515"/>
                  </a:lnTo>
                  <a:lnTo>
                    <a:pt x="17358" y="0"/>
                  </a:lnTo>
                  <a:close/>
                </a:path>
              </a:pathLst>
            </a:custGeom>
            <a:solidFill>
              <a:srgbClr val="9A9C9D">
                <a:alpha val="7247"/>
              </a:srgbClr>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85" name="Shape 185"/>
          <p:cNvSpPr/>
          <p:nvPr/>
        </p:nvSpPr>
        <p:spPr>
          <a:xfrm rot="20760000" flipH="1">
            <a:off x="869612" y="5056854"/>
            <a:ext cx="434692" cy="1277654"/>
          </a:xfrm>
          <a:custGeom>
            <a:avLst/>
            <a:gdLst/>
            <a:ahLst/>
            <a:cxnLst>
              <a:cxn ang="0">
                <a:pos x="wd2" y="hd2"/>
              </a:cxn>
              <a:cxn ang="5400000">
                <a:pos x="wd2" y="hd2"/>
              </a:cxn>
              <a:cxn ang="10800000">
                <a:pos x="wd2" y="hd2"/>
              </a:cxn>
              <a:cxn ang="16200000">
                <a:pos x="wd2" y="hd2"/>
              </a:cxn>
            </a:cxnLst>
            <a:rect l="0" t="0" r="r" b="b"/>
            <a:pathLst>
              <a:path w="21067" h="21250" extrusionOk="0">
                <a:moveTo>
                  <a:pt x="10051" y="12"/>
                </a:moveTo>
                <a:cubicBezTo>
                  <a:pt x="9510" y="-6"/>
                  <a:pt x="8940" y="-4"/>
                  <a:pt x="8346" y="19"/>
                </a:cubicBezTo>
                <a:cubicBezTo>
                  <a:pt x="3754" y="197"/>
                  <a:pt x="2088" y="1698"/>
                  <a:pt x="2125" y="2469"/>
                </a:cubicBezTo>
                <a:cubicBezTo>
                  <a:pt x="2186" y="3746"/>
                  <a:pt x="3329" y="7561"/>
                  <a:pt x="3329" y="7561"/>
                </a:cubicBezTo>
                <a:lnTo>
                  <a:pt x="5428" y="7479"/>
                </a:lnTo>
                <a:cubicBezTo>
                  <a:pt x="5428" y="7479"/>
                  <a:pt x="4373" y="3743"/>
                  <a:pt x="4388" y="2494"/>
                </a:cubicBezTo>
                <a:cubicBezTo>
                  <a:pt x="4391" y="2265"/>
                  <a:pt x="5005" y="986"/>
                  <a:pt x="8577" y="848"/>
                </a:cubicBezTo>
                <a:cubicBezTo>
                  <a:pt x="12051" y="713"/>
                  <a:pt x="14062" y="1528"/>
                  <a:pt x="14558" y="3269"/>
                </a:cubicBezTo>
                <a:cubicBezTo>
                  <a:pt x="14558" y="3269"/>
                  <a:pt x="17699" y="13519"/>
                  <a:pt x="18920" y="17808"/>
                </a:cubicBezTo>
                <a:cubicBezTo>
                  <a:pt x="19029" y="18189"/>
                  <a:pt x="19248" y="18960"/>
                  <a:pt x="17996" y="19593"/>
                </a:cubicBezTo>
                <a:cubicBezTo>
                  <a:pt x="17113" y="20040"/>
                  <a:pt x="15557" y="20309"/>
                  <a:pt x="13383" y="20393"/>
                </a:cubicBezTo>
                <a:cubicBezTo>
                  <a:pt x="7166" y="20634"/>
                  <a:pt x="5594" y="19129"/>
                  <a:pt x="4725" y="16077"/>
                </a:cubicBezTo>
                <a:lnTo>
                  <a:pt x="2250" y="7376"/>
                </a:lnTo>
                <a:cubicBezTo>
                  <a:pt x="2185" y="7147"/>
                  <a:pt x="1628" y="6982"/>
                  <a:pt x="1008" y="7006"/>
                </a:cubicBezTo>
                <a:cubicBezTo>
                  <a:pt x="388" y="7030"/>
                  <a:pt x="-59" y="7236"/>
                  <a:pt x="6" y="7465"/>
                </a:cubicBezTo>
                <a:lnTo>
                  <a:pt x="2481" y="16162"/>
                </a:lnTo>
                <a:cubicBezTo>
                  <a:pt x="3059" y="18193"/>
                  <a:pt x="4025" y="21594"/>
                  <a:pt x="13624" y="21222"/>
                </a:cubicBezTo>
                <a:cubicBezTo>
                  <a:pt x="16474" y="21111"/>
                  <a:pt x="18562" y="20724"/>
                  <a:pt x="19835" y="20073"/>
                </a:cubicBezTo>
                <a:cubicBezTo>
                  <a:pt x="21541" y="19202"/>
                  <a:pt x="20995" y="17908"/>
                  <a:pt x="20943" y="17723"/>
                </a:cubicBezTo>
                <a:cubicBezTo>
                  <a:pt x="19874" y="13969"/>
                  <a:pt x="16802" y="3180"/>
                  <a:pt x="16802" y="3180"/>
                </a:cubicBezTo>
                <a:cubicBezTo>
                  <a:pt x="16255" y="1261"/>
                  <a:pt x="13834" y="139"/>
                  <a:pt x="10051" y="12"/>
                </a:cubicBezTo>
                <a:close/>
                <a:moveTo>
                  <a:pt x="13431" y="5875"/>
                </a:moveTo>
                <a:cubicBezTo>
                  <a:pt x="12811" y="5899"/>
                  <a:pt x="12364" y="6105"/>
                  <a:pt x="12429" y="6334"/>
                </a:cubicBezTo>
                <a:lnTo>
                  <a:pt x="12680" y="7198"/>
                </a:lnTo>
                <a:lnTo>
                  <a:pt x="14924" y="7113"/>
                </a:lnTo>
                <a:cubicBezTo>
                  <a:pt x="14924" y="7113"/>
                  <a:pt x="14673" y="6245"/>
                  <a:pt x="14673" y="6245"/>
                </a:cubicBezTo>
                <a:cubicBezTo>
                  <a:pt x="14608" y="6017"/>
                  <a:pt x="14051" y="5851"/>
                  <a:pt x="13431" y="5875"/>
                </a:cubicBezTo>
                <a:close/>
              </a:path>
            </a:pathLst>
          </a:custGeom>
          <a:solidFill>
            <a:srgbClr val="484848"/>
          </a:solidFill>
          <a:ln w="12700">
            <a:miter lim="400000"/>
          </a:ln>
        </p:spPr>
        <p:txBody>
          <a:bodyPr lIns="38100" tIns="38100" rIns="38100" bIns="38100" anchor="ctr"/>
          <a:lstStyle/>
          <a:p>
            <a:pPr lvl="0" algn="ctr">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186" name="Shape 186"/>
          <p:cNvSpPr>
            <a:spLocks noGrp="1"/>
          </p:cNvSpPr>
          <p:nvPr>
            <p:ph type="title"/>
          </p:nvPr>
        </p:nvSpPr>
        <p:spPr>
          <a:xfrm>
            <a:off x="1264522" y="1270000"/>
            <a:ext cx="10464801" cy="762000"/>
          </a:xfrm>
          <a:prstGeom prst="rect">
            <a:avLst/>
          </a:prstGeom>
        </p:spPr>
        <p:txBody>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cap="none" spc="0">
                <a:solidFill>
                  <a:srgbClr val="000000"/>
                </a:solidFill>
              </a:defRPr>
            </a:pPr>
            <a:r>
              <a:rPr sz="4500" cap="all" spc="90">
                <a:solidFill>
                  <a:srgbClr val="FFFFFF"/>
                </a:solidFill>
              </a:rPr>
              <a:t>Title Text</a:t>
            </a:r>
          </a:p>
        </p:txBody>
      </p:sp>
      <p:sp>
        <p:nvSpPr>
          <p:cNvPr id="187" name="Shape 187"/>
          <p:cNvSpPr>
            <a:spLocks noGrp="1"/>
          </p:cNvSpPr>
          <p:nvPr>
            <p:ph type="body" idx="1"/>
          </p:nvPr>
        </p:nvSpPr>
        <p:spPr>
          <a:xfrm>
            <a:off x="1264522" y="2404628"/>
            <a:ext cx="5842001" cy="2032001"/>
          </a:xfrm>
          <a:prstGeom prst="rect">
            <a:avLst/>
          </a:prstGeom>
        </p:spPr>
        <p:txBody>
          <a:bodyPr numCol="1" spcCol="38100"/>
          <a:lstStyle>
            <a:lvl1pPr>
              <a:spcBef>
                <a:spcPts val="1000"/>
              </a:spcBef>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vl2pPr>
              <a:spcBef>
                <a:spcPts val="1000"/>
              </a:spcBef>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2pPr>
            <a:lvl3pPr>
              <a:spcBef>
                <a:spcPts val="1000"/>
              </a:spcBef>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3pPr>
            <a:lvl4pPr>
              <a:spcBef>
                <a:spcPts val="1000"/>
              </a:spcBef>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4pPr>
            <a:lvl5pPr>
              <a:spcBef>
                <a:spcPts val="1000"/>
              </a:spcBef>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5pPr>
          </a:lstStyle>
          <a:p>
            <a:pPr lvl="0">
              <a:defRPr sz="1800" spc="0">
                <a:solidFill>
                  <a:srgbClr val="000000"/>
                </a:solidFill>
              </a:defRPr>
            </a:pPr>
            <a:r>
              <a:rPr sz="2200" spc="44">
                <a:solidFill>
                  <a:srgbClr val="FFFFFF"/>
                </a:solidFill>
              </a:rPr>
              <a:t>Body Level One</a:t>
            </a:r>
          </a:p>
          <a:p>
            <a:pPr lvl="1">
              <a:defRPr sz="1800" spc="0">
                <a:solidFill>
                  <a:srgbClr val="000000"/>
                </a:solidFill>
              </a:defRPr>
            </a:pPr>
            <a:r>
              <a:rPr sz="2200" spc="44">
                <a:solidFill>
                  <a:srgbClr val="FFFFFF"/>
                </a:solidFill>
              </a:rPr>
              <a:t>Body Level Two</a:t>
            </a:r>
          </a:p>
          <a:p>
            <a:pPr lvl="2">
              <a:defRPr sz="1800" spc="0">
                <a:solidFill>
                  <a:srgbClr val="000000"/>
                </a:solidFill>
              </a:defRPr>
            </a:pPr>
            <a:r>
              <a:rPr sz="2200" spc="44">
                <a:solidFill>
                  <a:srgbClr val="FFFFFF"/>
                </a:solidFill>
              </a:rPr>
              <a:t>Body Level Three</a:t>
            </a:r>
          </a:p>
          <a:p>
            <a:pPr lvl="3">
              <a:defRPr sz="1800" spc="0">
                <a:solidFill>
                  <a:srgbClr val="000000"/>
                </a:solidFill>
              </a:defRPr>
            </a:pPr>
            <a:r>
              <a:rPr sz="2200" spc="44">
                <a:solidFill>
                  <a:srgbClr val="FFFFFF"/>
                </a:solidFill>
              </a:rPr>
              <a:t>Body Level Four</a:t>
            </a:r>
          </a:p>
          <a:p>
            <a:pPr lvl="4">
              <a:defRPr sz="1800" spc="0">
                <a:solidFill>
                  <a:srgbClr val="000000"/>
                </a:solidFill>
              </a:defRPr>
            </a:pPr>
            <a:r>
              <a:rPr sz="2200" spc="44">
                <a:solidFill>
                  <a:srgbClr val="FFFFFF"/>
                </a:solidFill>
              </a:rPr>
              <a:t>Body Level Five</a:t>
            </a:r>
          </a:p>
        </p:txBody>
      </p:sp>
    </p:spTree>
  </p:cSld>
  <p:clrMapOvr>
    <a:masterClrMapping/>
  </p:clrMapOvr>
  <p:transition xmlns:p14="http://schemas.microsoft.com/office/powerpoint/2010/mai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meline">
    <p:bg>
      <p:bgPr>
        <a:solidFill>
          <a:srgbClr val="2589C2"/>
        </a:solidFill>
        <a:effectLst/>
      </p:bgPr>
    </p:bg>
    <p:spTree>
      <p:nvGrpSpPr>
        <p:cNvPr id="1" name=""/>
        <p:cNvGrpSpPr/>
        <p:nvPr/>
      </p:nvGrpSpPr>
      <p:grpSpPr>
        <a:xfrm>
          <a:off x="0" y="0"/>
          <a:ext cx="0" cy="0"/>
          <a:chOff x="0" y="0"/>
          <a:chExt cx="0" cy="0"/>
        </a:xfrm>
      </p:grpSpPr>
      <p:grpSp>
        <p:nvGrpSpPr>
          <p:cNvPr id="199" name="Group 199"/>
          <p:cNvGrpSpPr/>
          <p:nvPr/>
        </p:nvGrpSpPr>
        <p:grpSpPr>
          <a:xfrm>
            <a:off x="6319697" y="1542905"/>
            <a:ext cx="378106" cy="6731273"/>
            <a:chOff x="-38099" y="0"/>
            <a:chExt cx="378105" cy="6731271"/>
          </a:xfrm>
        </p:grpSpPr>
        <p:sp>
          <p:nvSpPr>
            <p:cNvPr id="189" name="Shape 189"/>
            <p:cNvSpPr/>
            <p:nvPr/>
          </p:nvSpPr>
          <p:spPr>
            <a:xfrm flipV="1">
              <a:off x="146014" y="0"/>
              <a:ext cx="2" cy="6731272"/>
            </a:xfrm>
            <a:prstGeom prst="line">
              <a:avLst/>
            </a:prstGeom>
            <a:noFill/>
            <a:ln w="50800" cap="flat">
              <a:solidFill>
                <a:srgbClr val="FFFFFF"/>
              </a:solidFill>
              <a:prstDash val="solid"/>
              <a:miter lim="400000"/>
            </a:ln>
            <a:effectLst/>
          </p:spPr>
          <p:txBody>
            <a:bodyPr wrap="square" lIns="27093" tIns="27093" rIns="27093" bIns="27093" numCol="1" anchor="ctr">
              <a:noAutofit/>
            </a:bodyPr>
            <a:lstStyle/>
            <a:p>
              <a:pPr lvl="0">
                <a:spcBef>
                  <a:spcPts val="0"/>
                </a:spcBef>
                <a:tabLst/>
                <a:defRPr sz="800" spc="0">
                  <a:solidFill>
                    <a:srgbClr val="000000"/>
                  </a:solidFill>
                  <a:latin typeface="Helvetica"/>
                  <a:ea typeface="Helvetica"/>
                  <a:cs typeface="Helvetica"/>
                  <a:sym typeface="Helvetica"/>
                </a:defRPr>
              </a:pPr>
              <a:endParaRPr/>
            </a:p>
          </p:txBody>
        </p:sp>
        <p:grpSp>
          <p:nvGrpSpPr>
            <p:cNvPr id="192" name="Group 192"/>
            <p:cNvGrpSpPr/>
            <p:nvPr/>
          </p:nvGrpSpPr>
          <p:grpSpPr>
            <a:xfrm>
              <a:off x="-38100" y="339903"/>
              <a:ext cx="378106" cy="378107"/>
              <a:chOff x="0" y="0"/>
              <a:chExt cx="378105" cy="378105"/>
            </a:xfrm>
          </p:grpSpPr>
          <p:sp>
            <p:nvSpPr>
              <p:cNvPr id="190" name="Shape 190"/>
              <p:cNvSpPr/>
              <p:nvPr/>
            </p:nvSpPr>
            <p:spPr>
              <a:xfrm>
                <a:off x="0" y="0"/>
                <a:ext cx="378106" cy="37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91" name="Shape 191"/>
              <p:cNvSpPr/>
              <p:nvPr/>
            </p:nvSpPr>
            <p:spPr>
              <a:xfrm>
                <a:off x="75621" y="75621"/>
                <a:ext cx="226864" cy="2268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BB17B"/>
              </a:solidFill>
              <a:ln w="12700" cap="flat">
                <a:noFill/>
                <a:miter lim="400000"/>
              </a:ln>
              <a:effectLst/>
            </p:spPr>
            <p:txBody>
              <a:bodyPr wrap="square" lIns="50800" tIns="50800" rIns="50800" bIns="50800" numCol="1" anchor="ctr">
                <a:noAutofit/>
              </a:bodyPr>
              <a:lstStyle/>
              <a:p>
                <a:pPr lvl="0" defTabSz="146050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latin typeface="Helvetica Neue Bold Condensed"/>
                    <a:ea typeface="Helvetica Neue Bold Condensed"/>
                    <a:cs typeface="Helvetica Neue Bold Condensed"/>
                    <a:sym typeface="Helvetica Neue Bold Condensed"/>
                  </a:defRPr>
                </a:pPr>
                <a:endParaRPr/>
              </a:p>
            </p:txBody>
          </p:sp>
        </p:grpSp>
        <p:grpSp>
          <p:nvGrpSpPr>
            <p:cNvPr id="195" name="Group 195"/>
            <p:cNvGrpSpPr/>
            <p:nvPr/>
          </p:nvGrpSpPr>
          <p:grpSpPr>
            <a:xfrm>
              <a:off x="0" y="2844978"/>
              <a:ext cx="289206" cy="289207"/>
              <a:chOff x="0" y="0"/>
              <a:chExt cx="289205" cy="289205"/>
            </a:xfrm>
          </p:grpSpPr>
          <p:sp>
            <p:nvSpPr>
              <p:cNvPr id="193" name="Shape 193"/>
              <p:cNvSpPr/>
              <p:nvPr/>
            </p:nvSpPr>
            <p:spPr>
              <a:xfrm>
                <a:off x="0" y="0"/>
                <a:ext cx="289206" cy="2892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94" name="Shape 194"/>
              <p:cNvSpPr/>
              <p:nvPr/>
            </p:nvSpPr>
            <p:spPr>
              <a:xfrm>
                <a:off x="57841" y="57841"/>
                <a:ext cx="173524" cy="1735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BB17B"/>
              </a:solidFill>
              <a:ln w="12700" cap="flat">
                <a:noFill/>
                <a:miter lim="400000"/>
              </a:ln>
              <a:effectLst/>
            </p:spPr>
            <p:txBody>
              <a:bodyPr wrap="square" lIns="50800" tIns="50800" rIns="50800" bIns="50800" numCol="1" anchor="ctr">
                <a:noAutofit/>
              </a:bodyPr>
              <a:lstStyle/>
              <a:p>
                <a:pPr lvl="0" defTabSz="146050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latin typeface="Helvetica Neue Bold Condensed"/>
                    <a:ea typeface="Helvetica Neue Bold Condensed"/>
                    <a:cs typeface="Helvetica Neue Bold Condensed"/>
                    <a:sym typeface="Helvetica Neue Bold Condensed"/>
                  </a:defRPr>
                </a:pPr>
                <a:endParaRPr/>
              </a:p>
            </p:txBody>
          </p:sp>
        </p:grpSp>
        <p:grpSp>
          <p:nvGrpSpPr>
            <p:cNvPr id="198" name="Group 198"/>
            <p:cNvGrpSpPr/>
            <p:nvPr/>
          </p:nvGrpSpPr>
          <p:grpSpPr>
            <a:xfrm>
              <a:off x="-1" y="5305603"/>
              <a:ext cx="289207" cy="289207"/>
              <a:chOff x="0" y="0"/>
              <a:chExt cx="289205" cy="289205"/>
            </a:xfrm>
          </p:grpSpPr>
          <p:sp>
            <p:nvSpPr>
              <p:cNvPr id="196" name="Shape 196"/>
              <p:cNvSpPr/>
              <p:nvPr/>
            </p:nvSpPr>
            <p:spPr>
              <a:xfrm>
                <a:off x="0" y="0"/>
                <a:ext cx="289206" cy="2892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97" name="Shape 197"/>
              <p:cNvSpPr/>
              <p:nvPr/>
            </p:nvSpPr>
            <p:spPr>
              <a:xfrm>
                <a:off x="57841" y="57841"/>
                <a:ext cx="173524" cy="1735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BB17B"/>
              </a:solidFill>
              <a:ln w="12700" cap="flat">
                <a:noFill/>
                <a:miter lim="400000"/>
              </a:ln>
              <a:effectLst/>
            </p:spPr>
            <p:txBody>
              <a:bodyPr wrap="square" lIns="50800" tIns="50800" rIns="50800" bIns="50800" numCol="1" anchor="ctr">
                <a:noAutofit/>
              </a:bodyPr>
              <a:lstStyle/>
              <a:p>
                <a:pPr lvl="0" defTabSz="146050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latin typeface="Helvetica Neue Bold Condensed"/>
                    <a:ea typeface="Helvetica Neue Bold Condensed"/>
                    <a:cs typeface="Helvetica Neue Bold Condensed"/>
                    <a:sym typeface="Helvetica Neue Bold Condensed"/>
                  </a:defRPr>
                </a:pPr>
                <a:endParaRPr/>
              </a:p>
            </p:txBody>
          </p:sp>
        </p:grpSp>
      </p:grpSp>
      <p:sp>
        <p:nvSpPr>
          <p:cNvPr id="200" name="Shape 200"/>
          <p:cNvSpPr/>
          <p:nvPr/>
        </p:nvSpPr>
        <p:spPr>
          <a:xfrm>
            <a:off x="2467893" y="4063663"/>
            <a:ext cx="3941389" cy="41248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238" y="0"/>
                </a:lnTo>
                <a:lnTo>
                  <a:pt x="0" y="0"/>
                </a:lnTo>
              </a:path>
            </a:pathLst>
          </a:custGeom>
          <a:ln w="25400">
            <a:solidFill>
              <a:srgbClr val="FFFFFF"/>
            </a:solidFill>
            <a:miter lim="400000"/>
          </a:ln>
        </p:spPr>
        <p:txBody>
          <a:bodyPr lIns="0" tIns="0" rIns="0" bIns="0" anchor="ctr"/>
          <a:lstStyle/>
          <a:p>
            <a:pPr lvl="0"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pPr>
            <a:endParaRPr/>
          </a:p>
        </p:txBody>
      </p:sp>
    </p:spTree>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Workflow Diagram copy">
    <p:bg>
      <p:bgPr>
        <a:solidFill>
          <a:srgbClr val="425B76"/>
        </a:solidFill>
        <a:effectLst/>
      </p:bgPr>
    </p:bg>
    <p:spTree>
      <p:nvGrpSpPr>
        <p:cNvPr id="1" name=""/>
        <p:cNvGrpSpPr/>
        <p:nvPr/>
      </p:nvGrpSpPr>
      <p:grpSpPr>
        <a:xfrm>
          <a:off x="0" y="0"/>
          <a:ext cx="0" cy="0"/>
          <a:chOff x="0" y="0"/>
          <a:chExt cx="0" cy="0"/>
        </a:xfrm>
      </p:grpSpPr>
      <p:grpSp>
        <p:nvGrpSpPr>
          <p:cNvPr id="205" name="Group 205"/>
          <p:cNvGrpSpPr/>
          <p:nvPr/>
        </p:nvGrpSpPr>
        <p:grpSpPr>
          <a:xfrm>
            <a:off x="5549660" y="3035933"/>
            <a:ext cx="1727683" cy="3681734"/>
            <a:chOff x="0" y="0"/>
            <a:chExt cx="1727681" cy="3681732"/>
          </a:xfrm>
        </p:grpSpPr>
        <p:sp>
          <p:nvSpPr>
            <p:cNvPr id="202" name="Shape 202"/>
            <p:cNvSpPr/>
            <p:nvPr/>
          </p:nvSpPr>
          <p:spPr>
            <a:xfrm rot="21600000">
              <a:off x="0" y="0"/>
              <a:ext cx="1727681" cy="3681732"/>
            </a:xfrm>
            <a:custGeom>
              <a:avLst/>
              <a:gdLst/>
              <a:ahLst/>
              <a:cxnLst>
                <a:cxn ang="0">
                  <a:pos x="wd2" y="hd2"/>
                </a:cxn>
                <a:cxn ang="5400000">
                  <a:pos x="wd2" y="hd2"/>
                </a:cxn>
                <a:cxn ang="10800000">
                  <a:pos x="wd2" y="hd2"/>
                </a:cxn>
                <a:cxn ang="16200000">
                  <a:pos x="wd2" y="hd2"/>
                </a:cxn>
              </a:cxnLst>
              <a:rect l="0" t="0" r="r" b="b"/>
              <a:pathLst>
                <a:path w="21600" h="21600"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FFFFFF"/>
            </a:solidFill>
            <a:ln w="12700" cap="flat">
              <a:noFill/>
              <a:miter lim="400000"/>
            </a:ln>
            <a:effectLst/>
          </p:spPr>
          <p:txBody>
            <a:bodyPr wrap="square" lIns="0" tIns="0" rIns="0" bIns="0" numCol="1" anchor="ctr">
              <a:noAutofit/>
            </a:bodyPr>
            <a:lstStyle/>
            <a:p>
              <a:pPr lvl="0" algn="ctr">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203" name="Shape 203"/>
            <p:cNvSpPr/>
            <p:nvPr/>
          </p:nvSpPr>
          <p:spPr>
            <a:xfrm rot="21600000">
              <a:off x="740372" y="3265958"/>
              <a:ext cx="246936" cy="246117"/>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16763" y="0"/>
                    <a:pt x="21600" y="4835"/>
                    <a:pt x="21600" y="10800"/>
                  </a:cubicBezTo>
                  <a:cubicBezTo>
                    <a:pt x="21600" y="16770"/>
                    <a:pt x="16763" y="21600"/>
                    <a:pt x="10799" y="21600"/>
                  </a:cubicBezTo>
                  <a:cubicBezTo>
                    <a:pt x="4837" y="21600"/>
                    <a:pt x="0" y="16770"/>
                    <a:pt x="0" y="10800"/>
                  </a:cubicBezTo>
                  <a:cubicBezTo>
                    <a:pt x="0" y="4835"/>
                    <a:pt x="4837" y="0"/>
                    <a:pt x="10799" y="0"/>
                  </a:cubicBezTo>
                  <a:cubicBezTo>
                    <a:pt x="10799" y="0"/>
                    <a:pt x="10799" y="0"/>
                    <a:pt x="10799" y="0"/>
                  </a:cubicBezTo>
                  <a:close/>
                </a:path>
              </a:pathLst>
            </a:custGeom>
            <a:solidFill>
              <a:srgbClr val="B5BBC9"/>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04" name="Shape 204"/>
            <p:cNvSpPr/>
            <p:nvPr/>
          </p:nvSpPr>
          <p:spPr>
            <a:xfrm rot="21600000">
              <a:off x="610620" y="298428"/>
              <a:ext cx="506441" cy="59325"/>
            </a:xfrm>
            <a:custGeom>
              <a:avLst/>
              <a:gdLst/>
              <a:ahLst/>
              <a:cxnLst>
                <a:cxn ang="0">
                  <a:pos x="wd2" y="hd2"/>
                </a:cxn>
                <a:cxn ang="5400000">
                  <a:pos x="wd2" y="hd2"/>
                </a:cxn>
                <a:cxn ang="10800000">
                  <a:pos x="wd2" y="hd2"/>
                </a:cxn>
                <a:cxn ang="16200000">
                  <a:pos x="wd2" y="hd2"/>
                </a:cxn>
              </a:cxnLst>
              <a:rect l="0" t="0" r="r" b="b"/>
              <a:pathLst>
                <a:path w="21600" h="21600"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06" name="Shape 206"/>
          <p:cNvSpPr>
            <a:spLocks noGrp="1"/>
          </p:cNvSpPr>
          <p:nvPr>
            <p:ph type="title"/>
          </p:nvPr>
        </p:nvSpPr>
        <p:spPr>
          <a:xfrm>
            <a:off x="1264522" y="1270000"/>
            <a:ext cx="10464801" cy="762000"/>
          </a:xfrm>
          <a:prstGeom prst="rect">
            <a:avLst/>
          </a:prstGeom>
        </p:spPr>
        <p:txBody>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cap="none" spc="0">
                <a:solidFill>
                  <a:srgbClr val="000000"/>
                </a:solidFill>
              </a:defRPr>
            </a:pPr>
            <a:r>
              <a:rPr sz="4500" cap="all" spc="90">
                <a:solidFill>
                  <a:srgbClr val="FFFFFF"/>
                </a:solidFill>
              </a:rPr>
              <a:t>Title Text</a:t>
            </a:r>
          </a:p>
        </p:txBody>
      </p:sp>
      <p:sp>
        <p:nvSpPr>
          <p:cNvPr id="207" name="Shape 207"/>
          <p:cNvSpPr>
            <a:spLocks noGrp="1"/>
          </p:cNvSpPr>
          <p:nvPr>
            <p:ph type="body" idx="1"/>
          </p:nvPr>
        </p:nvSpPr>
        <p:spPr>
          <a:xfrm>
            <a:off x="1270000" y="7747000"/>
            <a:ext cx="10464800" cy="1270000"/>
          </a:xfrm>
          <a:prstGeom prst="rect">
            <a:avLst/>
          </a:prstGeom>
        </p:spPr>
        <p:txBody>
          <a:bodyPr numCol="1" spcCol="38100"/>
          <a:lstStyle>
            <a:lvl1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vl2pPr marL="0" indent="22860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2pPr>
            <a:lvl3pPr marL="0" indent="45720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3pPr>
            <a:lvl4pPr marL="0" indent="68580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4pPr>
            <a:lvl5pPr marL="0" indent="91440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5pPr>
          </a:lstStyle>
          <a:p>
            <a:pPr lvl="0">
              <a:defRPr sz="1800" spc="0">
                <a:solidFill>
                  <a:srgbClr val="000000"/>
                </a:solidFill>
              </a:defRPr>
            </a:pPr>
            <a:r>
              <a:rPr sz="2200" spc="44">
                <a:solidFill>
                  <a:srgbClr val="FFFFFF"/>
                </a:solidFill>
              </a:rPr>
              <a:t>Body Level One</a:t>
            </a:r>
          </a:p>
          <a:p>
            <a:pPr lvl="1">
              <a:defRPr sz="1800" spc="0">
                <a:solidFill>
                  <a:srgbClr val="000000"/>
                </a:solidFill>
              </a:defRPr>
            </a:pPr>
            <a:r>
              <a:rPr sz="2200" spc="44">
                <a:solidFill>
                  <a:srgbClr val="FFFFFF"/>
                </a:solidFill>
              </a:rPr>
              <a:t>Body Level Two</a:t>
            </a:r>
          </a:p>
          <a:p>
            <a:pPr lvl="2">
              <a:defRPr sz="1800" spc="0">
                <a:solidFill>
                  <a:srgbClr val="000000"/>
                </a:solidFill>
              </a:defRPr>
            </a:pPr>
            <a:r>
              <a:rPr sz="2200" spc="44">
                <a:solidFill>
                  <a:srgbClr val="FFFFFF"/>
                </a:solidFill>
              </a:rPr>
              <a:t>Body Level Three</a:t>
            </a:r>
          </a:p>
          <a:p>
            <a:pPr lvl="3">
              <a:defRPr sz="1800" spc="0">
                <a:solidFill>
                  <a:srgbClr val="000000"/>
                </a:solidFill>
              </a:defRPr>
            </a:pPr>
            <a:r>
              <a:rPr sz="2200" spc="44">
                <a:solidFill>
                  <a:srgbClr val="FFFFFF"/>
                </a:solidFill>
              </a:rPr>
              <a:t>Body Level Four</a:t>
            </a:r>
          </a:p>
          <a:p>
            <a:pPr lvl="4">
              <a:defRPr sz="1800" spc="0">
                <a:solidFill>
                  <a:srgbClr val="000000"/>
                </a:solidFill>
              </a:defRPr>
            </a:pPr>
            <a:r>
              <a:rPr sz="2200" spc="44">
                <a:solidFill>
                  <a:srgbClr val="FFFFFF"/>
                </a:solidFill>
              </a:rPr>
              <a:t>Body Level Five</a:t>
            </a:r>
          </a:p>
        </p:txBody>
      </p:sp>
    </p:spTree>
  </p:cSld>
  <p:clrMapOvr>
    <a:masterClrMapping/>
  </p:clrMapOvr>
  <p:transition xmlns:p14="http://schemas.microsoft.com/office/powerpoint/2010/mai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Ring Charts">
    <p:bg>
      <p:bgPr>
        <a:solidFill>
          <a:srgbClr val="4BB5B5"/>
        </a:solidFill>
        <a:effectLst/>
      </p:bgPr>
    </p:bg>
    <p:spTree>
      <p:nvGrpSpPr>
        <p:cNvPr id="1" name=""/>
        <p:cNvGrpSpPr/>
        <p:nvPr/>
      </p:nvGrpSpPr>
      <p:grpSpPr>
        <a:xfrm>
          <a:off x="0" y="0"/>
          <a:ext cx="0" cy="0"/>
          <a:chOff x="0" y="0"/>
          <a:chExt cx="0" cy="0"/>
        </a:xfrm>
      </p:grpSpPr>
      <p:graphicFrame>
        <p:nvGraphicFramePr>
          <p:cNvPr id="209" name="Chart 209"/>
          <p:cNvGraphicFramePr/>
          <p:nvPr/>
        </p:nvGraphicFramePr>
        <p:xfrm>
          <a:off x="9190136" y="2981134"/>
          <a:ext cx="2540001" cy="254000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10" name="Chart 210"/>
          <p:cNvGraphicFramePr/>
          <p:nvPr/>
        </p:nvGraphicFramePr>
        <p:xfrm>
          <a:off x="5232400" y="2981134"/>
          <a:ext cx="2540000" cy="254000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11" name="Chart 211"/>
          <p:cNvGraphicFramePr/>
          <p:nvPr/>
        </p:nvGraphicFramePr>
        <p:xfrm>
          <a:off x="1274663" y="2981134"/>
          <a:ext cx="2540001" cy="2540001"/>
        </p:xfrm>
        <a:graphic>
          <a:graphicData uri="http://schemas.openxmlformats.org/drawingml/2006/chart">
            <c:chart xmlns:c="http://schemas.openxmlformats.org/drawingml/2006/chart" xmlns:r="http://schemas.openxmlformats.org/officeDocument/2006/relationships" r:id="rId4"/>
          </a:graphicData>
        </a:graphic>
      </p:graphicFrame>
      <p:sp>
        <p:nvSpPr>
          <p:cNvPr id="212" name="Shape 212"/>
          <p:cNvSpPr>
            <a:spLocks noGrp="1"/>
          </p:cNvSpPr>
          <p:nvPr>
            <p:ph type="title"/>
          </p:nvPr>
        </p:nvSpPr>
        <p:spPr>
          <a:prstGeom prst="rect">
            <a:avLst/>
          </a:prstGeom>
        </p:spPr>
        <p:txBody>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cap="none" spc="0">
                <a:solidFill>
                  <a:srgbClr val="000000"/>
                </a:solidFill>
              </a:defRPr>
            </a:pPr>
            <a:r>
              <a:rPr sz="4500" cap="all" spc="90">
                <a:solidFill>
                  <a:srgbClr val="FFFFFF"/>
                </a:solidFill>
              </a:rPr>
              <a:t>Title Text</a:t>
            </a:r>
          </a:p>
        </p:txBody>
      </p:sp>
    </p:spTree>
  </p:cSld>
  <p:clrMapOvr>
    <a:masterClrMapping/>
  </p:clrMapOvr>
  <p:transition xmlns:p14="http://schemas.microsoft.com/office/powerpoint/2010/mai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Steps">
    <p:spTree>
      <p:nvGrpSpPr>
        <p:cNvPr id="1" name=""/>
        <p:cNvGrpSpPr/>
        <p:nvPr/>
      </p:nvGrpSpPr>
      <p:grpSpPr>
        <a:xfrm>
          <a:off x="0" y="0"/>
          <a:ext cx="0" cy="0"/>
          <a:chOff x="0" y="0"/>
          <a:chExt cx="0" cy="0"/>
        </a:xfrm>
      </p:grpSpPr>
      <p:sp>
        <p:nvSpPr>
          <p:cNvPr id="214" name="Shape 214"/>
          <p:cNvSpPr/>
          <p:nvPr/>
        </p:nvSpPr>
        <p:spPr>
          <a:xfrm>
            <a:off x="4401036" y="3698418"/>
            <a:ext cx="360635" cy="7244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2700">
            <a:solidFill>
              <a:srgbClr val="FFFFFF"/>
            </a:solidFill>
            <a:miter lim="400000"/>
          </a:ln>
        </p:spPr>
        <p:txBody>
          <a:bodyPr lIns="0" tIns="0" rIns="0" bIns="0" anchor="ctr"/>
          <a:lstStyle/>
          <a:p>
            <a:pPr lvl="0"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pPr>
            <a:endParaRPr/>
          </a:p>
        </p:txBody>
      </p:sp>
      <p:sp>
        <p:nvSpPr>
          <p:cNvPr id="215" name="Shape 215"/>
          <p:cNvSpPr/>
          <p:nvPr/>
        </p:nvSpPr>
        <p:spPr>
          <a:xfrm>
            <a:off x="8236436" y="3698418"/>
            <a:ext cx="360635" cy="7244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2700">
            <a:solidFill>
              <a:srgbClr val="FFFFFF"/>
            </a:solidFill>
            <a:miter lim="400000"/>
          </a:ln>
        </p:spPr>
        <p:txBody>
          <a:bodyPr lIns="0" tIns="0" rIns="0" bIns="0" anchor="ctr"/>
          <a:lstStyle/>
          <a:p>
            <a:pPr lvl="0"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pPr>
            <a:endParaRPr/>
          </a:p>
        </p:txBody>
      </p:sp>
      <p:sp>
        <p:nvSpPr>
          <p:cNvPr id="216" name="Shape 216"/>
          <p:cNvSpPr>
            <a:spLocks noGrp="1"/>
          </p:cNvSpPr>
          <p:nvPr>
            <p:ph type="title"/>
          </p:nvPr>
        </p:nvSpPr>
        <p:spPr>
          <a:prstGeom prst="rect">
            <a:avLst/>
          </a:prstGeom>
        </p:spPr>
        <p:txBody>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cap="none" spc="0">
                <a:solidFill>
                  <a:srgbClr val="000000"/>
                </a:solidFill>
              </a:defRPr>
            </a:pPr>
            <a:r>
              <a:rPr sz="4500" cap="all" spc="90">
                <a:solidFill>
                  <a:srgbClr val="FFFFFF"/>
                </a:solidFill>
              </a:rPr>
              <a:t>Title Text</a:t>
            </a:r>
          </a:p>
        </p:txBody>
      </p:sp>
    </p:spTree>
  </p:cSld>
  <p:clrMapOvr>
    <a:masterClrMapping/>
  </p:clrMapOvr>
  <p:transition xmlns:p14="http://schemas.microsoft.com/office/powerpoint/2010/main" spd="med"/>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ext Slide">
    <p:spTree>
      <p:nvGrpSpPr>
        <p:cNvPr id="1" name=""/>
        <p:cNvGrpSpPr/>
        <p:nvPr/>
      </p:nvGrpSpPr>
      <p:grpSpPr>
        <a:xfrm>
          <a:off x="0" y="0"/>
          <a:ext cx="0" cy="0"/>
          <a:chOff x="0" y="0"/>
          <a:chExt cx="0" cy="0"/>
        </a:xfrm>
      </p:grpSpPr>
      <p:sp>
        <p:nvSpPr>
          <p:cNvPr id="218" name="Shape 218"/>
          <p:cNvSpPr>
            <a:spLocks noGrp="1"/>
          </p:cNvSpPr>
          <p:nvPr>
            <p:ph type="body" idx="1"/>
          </p:nvPr>
        </p:nvSpPr>
        <p:spPr>
          <a:xfrm>
            <a:off x="1270000" y="3175000"/>
            <a:ext cx="5015329" cy="5851796"/>
          </a:xfrm>
          <a:prstGeom prst="rect">
            <a:avLst/>
          </a:prstGeom>
        </p:spPr>
        <p:txBody>
          <a:bodyPr numCol="1"/>
          <a:lstStyle>
            <a:lvl1pPr>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vl2pPr>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2pPr>
            <a:lvl3pPr>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3pPr>
            <a:lvl4pPr>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4pPr>
            <a:lvl5pPr>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5pPr>
          </a:lstStyle>
          <a:p>
            <a:pPr lvl="0">
              <a:defRPr sz="1800" spc="0">
                <a:solidFill>
                  <a:srgbClr val="000000"/>
                </a:solidFill>
              </a:defRPr>
            </a:pPr>
            <a:r>
              <a:rPr sz="2200" spc="44">
                <a:solidFill>
                  <a:srgbClr val="FFFFFF"/>
                </a:solidFill>
              </a:rPr>
              <a:t>Body Level One</a:t>
            </a:r>
          </a:p>
          <a:p>
            <a:pPr lvl="1">
              <a:defRPr sz="1800" spc="0">
                <a:solidFill>
                  <a:srgbClr val="000000"/>
                </a:solidFill>
              </a:defRPr>
            </a:pPr>
            <a:r>
              <a:rPr sz="2200" spc="44">
                <a:solidFill>
                  <a:srgbClr val="FFFFFF"/>
                </a:solidFill>
              </a:rPr>
              <a:t>Body Level Two</a:t>
            </a:r>
          </a:p>
          <a:p>
            <a:pPr lvl="2">
              <a:defRPr sz="1800" spc="0">
                <a:solidFill>
                  <a:srgbClr val="000000"/>
                </a:solidFill>
              </a:defRPr>
            </a:pPr>
            <a:r>
              <a:rPr sz="2200" spc="44">
                <a:solidFill>
                  <a:srgbClr val="FFFFFF"/>
                </a:solidFill>
              </a:rPr>
              <a:t>Body Level Three</a:t>
            </a:r>
          </a:p>
          <a:p>
            <a:pPr lvl="3">
              <a:defRPr sz="1800" spc="0">
                <a:solidFill>
                  <a:srgbClr val="000000"/>
                </a:solidFill>
              </a:defRPr>
            </a:pPr>
            <a:r>
              <a:rPr sz="2200" spc="44">
                <a:solidFill>
                  <a:srgbClr val="FFFFFF"/>
                </a:solidFill>
              </a:rPr>
              <a:t>Body Level Four</a:t>
            </a:r>
          </a:p>
          <a:p>
            <a:pPr lvl="4">
              <a:defRPr sz="1800" spc="0">
                <a:solidFill>
                  <a:srgbClr val="000000"/>
                </a:solidFill>
              </a:defRPr>
            </a:pPr>
            <a:r>
              <a:rPr sz="2200" spc="44">
                <a:solidFill>
                  <a:srgbClr val="FFFFFF"/>
                </a:solidFill>
              </a:rPr>
              <a:t>Body Level Five</a:t>
            </a:r>
          </a:p>
        </p:txBody>
      </p:sp>
      <p:sp>
        <p:nvSpPr>
          <p:cNvPr id="219" name="Shape 219"/>
          <p:cNvSpPr>
            <a:spLocks noGrp="1"/>
          </p:cNvSpPr>
          <p:nvPr>
            <p:ph type="title"/>
          </p:nvPr>
        </p:nvSpPr>
        <p:spPr>
          <a:prstGeom prst="rect">
            <a:avLst/>
          </a:prstGeom>
        </p:spPr>
        <p:txBody>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cap="none" spc="0">
                <a:solidFill>
                  <a:srgbClr val="000000"/>
                </a:solidFill>
              </a:defRPr>
            </a:pPr>
            <a:r>
              <a:rPr sz="4500" cap="all" spc="90">
                <a:solidFill>
                  <a:srgbClr val="FFFFFF"/>
                </a:solidFill>
              </a:rPr>
              <a:t>Title Text</a:t>
            </a:r>
          </a:p>
        </p:txBody>
      </p:sp>
      <p:sp>
        <p:nvSpPr>
          <p:cNvPr id="4" name="Shape 218"/>
          <p:cNvSpPr>
            <a:spLocks noGrp="1"/>
          </p:cNvSpPr>
          <p:nvPr>
            <p:ph type="body" idx="10"/>
          </p:nvPr>
        </p:nvSpPr>
        <p:spPr>
          <a:xfrm>
            <a:off x="6719471" y="3175000"/>
            <a:ext cx="5015329" cy="5851796"/>
          </a:xfrm>
          <a:prstGeom prst="rect">
            <a:avLst/>
          </a:prstGeom>
        </p:spPr>
        <p:txBody>
          <a:bodyPr numCol="1"/>
          <a:lstStyle>
            <a:lvl1pPr>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vl2pPr>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2pPr>
            <a:lvl3pPr>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3pPr>
            <a:lvl4pPr>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4pPr>
            <a:lvl5pPr>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5pPr>
          </a:lstStyle>
          <a:p>
            <a:pPr lvl="0">
              <a:defRPr sz="1800" spc="0">
                <a:solidFill>
                  <a:srgbClr val="000000"/>
                </a:solidFill>
              </a:defRPr>
            </a:pPr>
            <a:r>
              <a:rPr sz="2200" spc="44">
                <a:solidFill>
                  <a:srgbClr val="FFFFFF"/>
                </a:solidFill>
              </a:rPr>
              <a:t>Body Level One</a:t>
            </a:r>
          </a:p>
          <a:p>
            <a:pPr lvl="1">
              <a:defRPr sz="1800" spc="0">
                <a:solidFill>
                  <a:srgbClr val="000000"/>
                </a:solidFill>
              </a:defRPr>
            </a:pPr>
            <a:r>
              <a:rPr sz="2200" spc="44">
                <a:solidFill>
                  <a:srgbClr val="FFFFFF"/>
                </a:solidFill>
              </a:rPr>
              <a:t>Body Level Two</a:t>
            </a:r>
          </a:p>
          <a:p>
            <a:pPr lvl="2">
              <a:defRPr sz="1800" spc="0">
                <a:solidFill>
                  <a:srgbClr val="000000"/>
                </a:solidFill>
              </a:defRPr>
            </a:pPr>
            <a:r>
              <a:rPr sz="2200" spc="44">
                <a:solidFill>
                  <a:srgbClr val="FFFFFF"/>
                </a:solidFill>
              </a:rPr>
              <a:t>Body Level Three</a:t>
            </a:r>
          </a:p>
          <a:p>
            <a:pPr lvl="3">
              <a:defRPr sz="1800" spc="0">
                <a:solidFill>
                  <a:srgbClr val="000000"/>
                </a:solidFill>
              </a:defRPr>
            </a:pPr>
            <a:r>
              <a:rPr sz="2200" spc="44">
                <a:solidFill>
                  <a:srgbClr val="FFFFFF"/>
                </a:solidFill>
              </a:rPr>
              <a:t>Body Level Four</a:t>
            </a:r>
          </a:p>
          <a:p>
            <a:pPr lvl="4">
              <a:defRPr sz="1800" spc="0">
                <a:solidFill>
                  <a:srgbClr val="000000"/>
                </a:solidFill>
              </a:defRPr>
            </a:pPr>
            <a:r>
              <a:rPr sz="2200" spc="44">
                <a:solidFill>
                  <a:srgbClr val="FFFFFF"/>
                </a:solidFill>
              </a:rPr>
              <a:t>Body Level Five</a:t>
            </a:r>
          </a:p>
        </p:txBody>
      </p:sp>
    </p:spTree>
  </p:cSld>
  <p:clrMapOvr>
    <a:masterClrMapping/>
  </p:clrMapOvr>
  <p:transition xmlns:p14="http://schemas.microsoft.com/office/powerpoint/2010/mai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Bubble Diagram">
    <p:bg>
      <p:bgPr>
        <a:solidFill>
          <a:srgbClr val="EAB17B"/>
        </a:solidFill>
        <a:effectLst/>
      </p:bgPr>
    </p:bg>
    <p:spTree>
      <p:nvGrpSpPr>
        <p:cNvPr id="1" name=""/>
        <p:cNvGrpSpPr/>
        <p:nvPr/>
      </p:nvGrpSpPr>
      <p:grpSpPr>
        <a:xfrm>
          <a:off x="0" y="0"/>
          <a:ext cx="0" cy="0"/>
          <a:chOff x="0" y="0"/>
          <a:chExt cx="0" cy="0"/>
        </a:xfrm>
      </p:grpSpPr>
      <p:sp>
        <p:nvSpPr>
          <p:cNvPr id="221" name="Shape 221"/>
          <p:cNvSpPr/>
          <p:nvPr/>
        </p:nvSpPr>
        <p:spPr>
          <a:xfrm>
            <a:off x="7749244" y="3860800"/>
            <a:ext cx="3810001" cy="375345"/>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spc="0">
                <a:solidFill>
                  <a:srgbClr val="000000"/>
                </a:solidFill>
              </a:defRPr>
            </a:pPr>
            <a:r>
              <a:rPr sz="2200" spc="44">
                <a:solidFill>
                  <a:srgbClr val="FFFFFF"/>
                </a:solidFill>
              </a:rPr>
              <a:t>Tortor Sem Dapibus</a:t>
            </a:r>
          </a:p>
        </p:txBody>
      </p:sp>
      <p:sp>
        <p:nvSpPr>
          <p:cNvPr id="222" name="Shape 222"/>
          <p:cNvSpPr/>
          <p:nvPr/>
        </p:nvSpPr>
        <p:spPr>
          <a:xfrm>
            <a:off x="6658616" y="4321158"/>
            <a:ext cx="4932348" cy="4968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081" y="0"/>
                </a:lnTo>
                <a:lnTo>
                  <a:pt x="21600" y="0"/>
                </a:lnTo>
              </a:path>
            </a:pathLst>
          </a:custGeom>
          <a:ln w="25400">
            <a:solidFill>
              <a:srgbClr val="FFFFFF"/>
            </a:solidFill>
            <a:miter lim="400000"/>
          </a:ln>
        </p:spPr>
        <p:txBody>
          <a:bodyPr lIns="0" tIns="0" rIns="0" bIns="0" anchor="ctr"/>
          <a:lstStyle/>
          <a:p>
            <a:pPr lvl="0"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pPr>
            <a:endParaRPr/>
          </a:p>
        </p:txBody>
      </p:sp>
      <p:sp>
        <p:nvSpPr>
          <p:cNvPr id="223" name="Shape 223"/>
          <p:cNvSpPr>
            <a:spLocks noGrp="1"/>
          </p:cNvSpPr>
          <p:nvPr>
            <p:ph type="title"/>
          </p:nvPr>
        </p:nvSpPr>
        <p:spPr>
          <a:xfrm>
            <a:off x="1264522" y="1270000"/>
            <a:ext cx="10464801" cy="762000"/>
          </a:xfrm>
          <a:prstGeom prst="rect">
            <a:avLst/>
          </a:prstGeom>
        </p:spPr>
        <p:txBody>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cap="none" spc="0">
                <a:solidFill>
                  <a:srgbClr val="000000"/>
                </a:solidFill>
              </a:defRPr>
            </a:pPr>
            <a:r>
              <a:rPr sz="4500" cap="all" spc="90">
                <a:solidFill>
                  <a:srgbClr val="FFFFFF"/>
                </a:solidFill>
              </a:rPr>
              <a:t>Title Text</a:t>
            </a:r>
          </a:p>
        </p:txBody>
      </p:sp>
      <p:sp>
        <p:nvSpPr>
          <p:cNvPr id="224" name="Shape 224"/>
          <p:cNvSpPr>
            <a:spLocks noGrp="1"/>
          </p:cNvSpPr>
          <p:nvPr>
            <p:ph type="body" idx="1"/>
          </p:nvPr>
        </p:nvSpPr>
        <p:spPr>
          <a:xfrm>
            <a:off x="7749244" y="4501519"/>
            <a:ext cx="3307558" cy="3560863"/>
          </a:xfrm>
          <a:prstGeom prst="rect">
            <a:avLst/>
          </a:prstGeom>
        </p:spPr>
        <p:txBody>
          <a:bodyPr numCol="1" spcCol="38100"/>
          <a:lstStyle>
            <a:lvl1pPr marL="0" indent="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1pPr>
            <a:lvl2pPr marL="0" indent="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2pPr>
            <a:lvl3pPr marL="0" indent="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3pPr>
            <a:lvl4pPr marL="0" indent="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4pPr>
            <a:lvl5pPr marL="0" indent="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5pPr>
          </a:lstStyle>
          <a:p>
            <a:pPr lvl="0">
              <a:defRPr spc="0">
                <a:solidFill>
                  <a:srgbClr val="000000"/>
                </a:solidFill>
              </a:defRPr>
            </a:pPr>
            <a:r>
              <a:rPr spc="36">
                <a:solidFill>
                  <a:srgbClr val="FFFFFF"/>
                </a:solidFill>
              </a:rPr>
              <a:t>Body Level One</a:t>
            </a:r>
          </a:p>
          <a:p>
            <a:pPr lvl="1">
              <a:defRPr spc="0">
                <a:solidFill>
                  <a:srgbClr val="000000"/>
                </a:solidFill>
              </a:defRPr>
            </a:pPr>
            <a:r>
              <a:rPr spc="36">
                <a:solidFill>
                  <a:srgbClr val="FFFFFF"/>
                </a:solidFill>
              </a:rPr>
              <a:t>Body Level Two</a:t>
            </a:r>
          </a:p>
          <a:p>
            <a:pPr lvl="2">
              <a:defRPr spc="0">
                <a:solidFill>
                  <a:srgbClr val="000000"/>
                </a:solidFill>
              </a:defRPr>
            </a:pPr>
            <a:r>
              <a:rPr spc="36">
                <a:solidFill>
                  <a:srgbClr val="FFFFFF"/>
                </a:solidFill>
              </a:rPr>
              <a:t>Body Level Three</a:t>
            </a:r>
          </a:p>
          <a:p>
            <a:pPr lvl="3">
              <a:defRPr spc="0">
                <a:solidFill>
                  <a:srgbClr val="000000"/>
                </a:solidFill>
              </a:defRPr>
            </a:pPr>
            <a:r>
              <a:rPr spc="36">
                <a:solidFill>
                  <a:srgbClr val="FFFFFF"/>
                </a:solidFill>
              </a:rPr>
              <a:t>Body Level Four</a:t>
            </a:r>
          </a:p>
          <a:p>
            <a:pPr lvl="4">
              <a:defRPr spc="0">
                <a:solidFill>
                  <a:srgbClr val="000000"/>
                </a:solidFill>
              </a:defRPr>
            </a:pPr>
            <a:r>
              <a:rPr spc="36">
                <a:solidFill>
                  <a:srgbClr val="FFFFFF"/>
                </a:solidFill>
              </a:rPr>
              <a:t>Body Level Five</a:t>
            </a:r>
          </a:p>
        </p:txBody>
      </p:sp>
    </p:spTree>
  </p:cSld>
  <p:clrMapOvr>
    <a:masterClrMapping/>
  </p:clrMapOvr>
  <p:transition xmlns:p14="http://schemas.microsoft.com/office/powerpoint/2010/mai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ext &amp; Images">
    <p:bg>
      <p:bgPr>
        <a:solidFill>
          <a:srgbClr val="4BB5B5"/>
        </a:solidFill>
        <a:effectLst/>
      </p:bgPr>
    </p:bg>
    <p:spTree>
      <p:nvGrpSpPr>
        <p:cNvPr id="1" name=""/>
        <p:cNvGrpSpPr/>
        <p:nvPr/>
      </p:nvGrpSpPr>
      <p:grpSpPr>
        <a:xfrm>
          <a:off x="0" y="0"/>
          <a:ext cx="0" cy="0"/>
          <a:chOff x="0" y="0"/>
          <a:chExt cx="0" cy="0"/>
        </a:xfrm>
      </p:grpSpPr>
      <p:sp>
        <p:nvSpPr>
          <p:cNvPr id="226" name="Shape 226"/>
          <p:cNvSpPr/>
          <p:nvPr/>
        </p:nvSpPr>
        <p:spPr>
          <a:xfrm>
            <a:off x="804837" y="4627071"/>
            <a:ext cx="6658630" cy="2249687"/>
          </a:xfrm>
          <a:custGeom>
            <a:avLst/>
            <a:gdLst/>
            <a:ahLst/>
            <a:cxnLst>
              <a:cxn ang="0">
                <a:pos x="wd2" y="hd2"/>
              </a:cxn>
              <a:cxn ang="5400000">
                <a:pos x="wd2" y="hd2"/>
              </a:cxn>
              <a:cxn ang="10800000">
                <a:pos x="wd2" y="hd2"/>
              </a:cxn>
              <a:cxn ang="16200000">
                <a:pos x="wd2" y="hd2"/>
              </a:cxn>
            </a:cxnLst>
            <a:rect l="0" t="0" r="r" b="b"/>
            <a:pathLst>
              <a:path w="21562" h="21599" extrusionOk="0">
                <a:moveTo>
                  <a:pt x="1369" y="21599"/>
                </a:moveTo>
                <a:cubicBezTo>
                  <a:pt x="1206" y="21452"/>
                  <a:pt x="1051" y="21240"/>
                  <a:pt x="907" y="20969"/>
                </a:cubicBezTo>
                <a:cubicBezTo>
                  <a:pt x="311" y="19839"/>
                  <a:pt x="-28" y="17884"/>
                  <a:pt x="12" y="15798"/>
                </a:cubicBezTo>
                <a:cubicBezTo>
                  <a:pt x="2" y="13767"/>
                  <a:pt x="-5" y="11712"/>
                  <a:pt x="4" y="9670"/>
                </a:cubicBezTo>
                <a:cubicBezTo>
                  <a:pt x="11" y="7888"/>
                  <a:pt x="26" y="6069"/>
                  <a:pt x="263" y="4427"/>
                </a:cubicBezTo>
                <a:cubicBezTo>
                  <a:pt x="653" y="1734"/>
                  <a:pt x="1552" y="6"/>
                  <a:pt x="2540" y="36"/>
                </a:cubicBezTo>
                <a:lnTo>
                  <a:pt x="11634" y="4"/>
                </a:lnTo>
                <a:cubicBezTo>
                  <a:pt x="13041" y="-1"/>
                  <a:pt x="14448" y="-1"/>
                  <a:pt x="15856" y="3"/>
                </a:cubicBezTo>
                <a:cubicBezTo>
                  <a:pt x="17009" y="7"/>
                  <a:pt x="18162" y="13"/>
                  <a:pt x="19315" y="23"/>
                </a:cubicBezTo>
                <a:cubicBezTo>
                  <a:pt x="20382" y="359"/>
                  <a:pt x="21251" y="2710"/>
                  <a:pt x="21463" y="5829"/>
                </a:cubicBezTo>
                <a:cubicBezTo>
                  <a:pt x="21510" y="6533"/>
                  <a:pt x="21520" y="7252"/>
                  <a:pt x="21528" y="7969"/>
                </a:cubicBezTo>
                <a:cubicBezTo>
                  <a:pt x="21568" y="11400"/>
                  <a:pt x="21572" y="14834"/>
                  <a:pt x="21541" y="18265"/>
                </a:cubicBezTo>
              </a:path>
            </a:pathLst>
          </a:custGeom>
          <a:ln w="25400">
            <a:solidFill>
              <a:srgbClr val="FFFFFF"/>
            </a:solidFill>
            <a:miter lim="400000"/>
          </a:ln>
        </p:spPr>
        <p:txBody>
          <a:bodyPr lIns="0" tIns="0" rIns="0" bIns="0" anchor="ctr"/>
          <a:lstStyle/>
          <a:p>
            <a:pPr lvl="0"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pPr>
            <a:endParaRPr/>
          </a:p>
        </p:txBody>
      </p:sp>
      <p:sp>
        <p:nvSpPr>
          <p:cNvPr id="227" name="Shape 227"/>
          <p:cNvSpPr/>
          <p:nvPr/>
        </p:nvSpPr>
        <p:spPr>
          <a:xfrm>
            <a:off x="1093503" y="6726821"/>
            <a:ext cx="436936" cy="221903"/>
          </a:xfrm>
          <a:prstGeom prst="roundRect">
            <a:avLst>
              <a:gd name="adj" fmla="val 22478"/>
            </a:avLst>
          </a:prstGeom>
          <a:solidFill>
            <a:srgbClr val="FFFFFF"/>
          </a:solidFill>
          <a:ln w="12700">
            <a:miter lim="400000"/>
          </a:ln>
        </p:spPr>
        <p:txBody>
          <a:bodyPr lIns="0" tIns="0" rIns="0" bIns="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nvGrpSpPr>
          <p:cNvPr id="231" name="Group 231"/>
          <p:cNvGrpSpPr/>
          <p:nvPr/>
        </p:nvGrpSpPr>
        <p:grpSpPr>
          <a:xfrm>
            <a:off x="1272447" y="5092700"/>
            <a:ext cx="5715001" cy="3916625"/>
            <a:chOff x="0" y="0"/>
            <a:chExt cx="5715000" cy="3916624"/>
          </a:xfrm>
        </p:grpSpPr>
        <p:sp>
          <p:nvSpPr>
            <p:cNvPr id="228" name="Shape 228"/>
            <p:cNvSpPr/>
            <p:nvPr/>
          </p:nvSpPr>
          <p:spPr>
            <a:xfrm>
              <a:off x="0" y="0"/>
              <a:ext cx="5715000" cy="3916625"/>
            </a:xfrm>
            <a:prstGeom prst="roundRect">
              <a:avLst>
                <a:gd name="adj" fmla="val 5395"/>
              </a:avLst>
            </a:prstGeom>
            <a:solidFill>
              <a:srgbClr val="E7E8EA"/>
            </a:solidFill>
            <a:ln w="12700" cap="flat">
              <a:noFill/>
              <a:miter lim="400000"/>
            </a:ln>
            <a:effectLst/>
          </p:spPr>
          <p:txBody>
            <a:bodyPr wrap="square" lIns="50800" tIns="50800" rIns="50800" bIns="508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229" name="Shape 229"/>
            <p:cNvSpPr/>
            <p:nvPr/>
          </p:nvSpPr>
          <p:spPr>
            <a:xfrm>
              <a:off x="3611893" y="0"/>
              <a:ext cx="2103041" cy="3877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0687" y="21600"/>
                  </a:lnTo>
                  <a:cubicBezTo>
                    <a:pt x="21237" y="21386"/>
                    <a:pt x="21600" y="21038"/>
                    <a:pt x="21600" y="20643"/>
                  </a:cubicBezTo>
                  <a:lnTo>
                    <a:pt x="21600" y="1176"/>
                  </a:lnTo>
                  <a:cubicBezTo>
                    <a:pt x="21600" y="526"/>
                    <a:pt x="20630" y="0"/>
                    <a:pt x="19431" y="0"/>
                  </a:cubicBezTo>
                  <a:lnTo>
                    <a:pt x="0" y="0"/>
                  </a:lnTo>
                  <a:close/>
                </a:path>
              </a:pathLst>
            </a:custGeom>
            <a:solidFill>
              <a:srgbClr val="EDEDEF"/>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230" name="Shape 230"/>
            <p:cNvSpPr/>
            <p:nvPr/>
          </p:nvSpPr>
          <p:spPr>
            <a:xfrm rot="10800000">
              <a:off x="2491121" y="1570546"/>
              <a:ext cx="732758" cy="775489"/>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FFFFFF"/>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grpSp>
        <p:nvGrpSpPr>
          <p:cNvPr id="235" name="Group 235"/>
          <p:cNvGrpSpPr/>
          <p:nvPr/>
        </p:nvGrpSpPr>
        <p:grpSpPr>
          <a:xfrm>
            <a:off x="7781063" y="7482680"/>
            <a:ext cx="800260" cy="1526645"/>
            <a:chOff x="0" y="0"/>
            <a:chExt cx="800259" cy="1526644"/>
          </a:xfrm>
        </p:grpSpPr>
        <p:sp>
          <p:nvSpPr>
            <p:cNvPr id="232" name="Shape 232"/>
            <p:cNvSpPr/>
            <p:nvPr/>
          </p:nvSpPr>
          <p:spPr>
            <a:xfrm>
              <a:off x="0" y="164"/>
              <a:ext cx="800124" cy="1526481"/>
            </a:xfrm>
            <a:custGeom>
              <a:avLst/>
              <a:gdLst/>
              <a:ahLst/>
              <a:cxnLst>
                <a:cxn ang="0">
                  <a:pos x="wd2" y="hd2"/>
                </a:cxn>
                <a:cxn ang="5400000">
                  <a:pos x="wd2" y="hd2"/>
                </a:cxn>
                <a:cxn ang="10800000">
                  <a:pos x="wd2" y="hd2"/>
                </a:cxn>
                <a:cxn ang="16200000">
                  <a:pos x="wd2" y="hd2"/>
                </a:cxn>
              </a:cxnLst>
              <a:rect l="0" t="0" r="r" b="b"/>
              <a:pathLst>
                <a:path w="21600" h="21600" extrusionOk="0">
                  <a:moveTo>
                    <a:pt x="15186" y="158"/>
                  </a:moveTo>
                  <a:cubicBezTo>
                    <a:pt x="14093" y="69"/>
                    <a:pt x="12462" y="9"/>
                    <a:pt x="10847" y="1"/>
                  </a:cubicBezTo>
                  <a:lnTo>
                    <a:pt x="10847" y="0"/>
                  </a:lnTo>
                  <a:cubicBezTo>
                    <a:pt x="10831" y="0"/>
                    <a:pt x="10816" y="0"/>
                    <a:pt x="10800" y="0"/>
                  </a:cubicBezTo>
                  <a:cubicBezTo>
                    <a:pt x="10784" y="0"/>
                    <a:pt x="10769" y="0"/>
                    <a:pt x="10753" y="0"/>
                  </a:cubicBezTo>
                  <a:lnTo>
                    <a:pt x="10753" y="1"/>
                  </a:lnTo>
                  <a:cubicBezTo>
                    <a:pt x="9138" y="9"/>
                    <a:pt x="7507" y="69"/>
                    <a:pt x="6414" y="158"/>
                  </a:cubicBezTo>
                  <a:cubicBezTo>
                    <a:pt x="75" y="670"/>
                    <a:pt x="0" y="4614"/>
                    <a:pt x="0" y="7460"/>
                  </a:cubicBezTo>
                  <a:lnTo>
                    <a:pt x="0" y="9796"/>
                  </a:lnTo>
                  <a:lnTo>
                    <a:pt x="0" y="9921"/>
                  </a:lnTo>
                  <a:lnTo>
                    <a:pt x="0" y="11679"/>
                  </a:lnTo>
                  <a:lnTo>
                    <a:pt x="0" y="12233"/>
                  </a:lnTo>
                  <a:lnTo>
                    <a:pt x="0" y="14140"/>
                  </a:lnTo>
                  <a:cubicBezTo>
                    <a:pt x="0" y="16987"/>
                    <a:pt x="75" y="20930"/>
                    <a:pt x="6414" y="21442"/>
                  </a:cubicBezTo>
                  <a:cubicBezTo>
                    <a:pt x="7507" y="21530"/>
                    <a:pt x="9138" y="21591"/>
                    <a:pt x="10753" y="21599"/>
                  </a:cubicBezTo>
                  <a:lnTo>
                    <a:pt x="10753" y="21600"/>
                  </a:lnTo>
                  <a:cubicBezTo>
                    <a:pt x="10769" y="21600"/>
                    <a:pt x="10784" y="21600"/>
                    <a:pt x="10800" y="21600"/>
                  </a:cubicBezTo>
                  <a:cubicBezTo>
                    <a:pt x="10816" y="21600"/>
                    <a:pt x="10831" y="21600"/>
                    <a:pt x="10847" y="21600"/>
                  </a:cubicBezTo>
                  <a:lnTo>
                    <a:pt x="10847" y="21599"/>
                  </a:lnTo>
                  <a:cubicBezTo>
                    <a:pt x="12462" y="21591"/>
                    <a:pt x="14093" y="21530"/>
                    <a:pt x="15186" y="21442"/>
                  </a:cubicBezTo>
                  <a:cubicBezTo>
                    <a:pt x="21525" y="20930"/>
                    <a:pt x="21600" y="17202"/>
                    <a:pt x="21600" y="14140"/>
                  </a:cubicBezTo>
                  <a:lnTo>
                    <a:pt x="21600" y="12233"/>
                  </a:lnTo>
                  <a:lnTo>
                    <a:pt x="21600" y="11679"/>
                  </a:lnTo>
                  <a:lnTo>
                    <a:pt x="21600" y="9921"/>
                  </a:lnTo>
                  <a:lnTo>
                    <a:pt x="21600" y="9796"/>
                  </a:lnTo>
                  <a:lnTo>
                    <a:pt x="21600" y="7460"/>
                  </a:lnTo>
                  <a:cubicBezTo>
                    <a:pt x="21600" y="4398"/>
                    <a:pt x="21525" y="670"/>
                    <a:pt x="15186" y="158"/>
                  </a:cubicBezTo>
                  <a:close/>
                </a:path>
              </a:pathLst>
            </a:custGeom>
            <a:solidFill>
              <a:srgbClr val="E7E8EA"/>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33" name="Shape 233"/>
            <p:cNvSpPr/>
            <p:nvPr/>
          </p:nvSpPr>
          <p:spPr>
            <a:xfrm>
              <a:off x="327184" y="0"/>
              <a:ext cx="473076" cy="915195"/>
            </a:xfrm>
            <a:custGeom>
              <a:avLst/>
              <a:gdLst/>
              <a:ahLst/>
              <a:cxnLst>
                <a:cxn ang="0">
                  <a:pos x="wd2" y="hd2"/>
                </a:cxn>
                <a:cxn ang="5400000">
                  <a:pos x="wd2" y="hd2"/>
                </a:cxn>
                <a:cxn ang="10800000">
                  <a:pos x="wd2" y="hd2"/>
                </a:cxn>
                <a:cxn ang="16200000">
                  <a:pos x="wd2" y="hd2"/>
                </a:cxn>
              </a:cxnLst>
              <a:rect l="0" t="0" r="r" b="b"/>
              <a:pathLst>
                <a:path w="21600" h="21600" extrusionOk="0">
                  <a:moveTo>
                    <a:pt x="3244" y="0"/>
                  </a:moveTo>
                  <a:cubicBezTo>
                    <a:pt x="2036" y="7"/>
                    <a:pt x="1137" y="76"/>
                    <a:pt x="0" y="112"/>
                  </a:cubicBezTo>
                  <a:lnTo>
                    <a:pt x="21600" y="21600"/>
                  </a:lnTo>
                  <a:lnTo>
                    <a:pt x="21600" y="20410"/>
                  </a:lnTo>
                  <a:lnTo>
                    <a:pt x="21600" y="19483"/>
                  </a:lnTo>
                  <a:lnTo>
                    <a:pt x="21600" y="16551"/>
                  </a:lnTo>
                  <a:lnTo>
                    <a:pt x="21600" y="16345"/>
                  </a:lnTo>
                  <a:lnTo>
                    <a:pt x="21600" y="12449"/>
                  </a:lnTo>
                  <a:cubicBezTo>
                    <a:pt x="21600" y="7340"/>
                    <a:pt x="21468" y="1116"/>
                    <a:pt x="10746" y="262"/>
                  </a:cubicBezTo>
                  <a:cubicBezTo>
                    <a:pt x="8898" y="115"/>
                    <a:pt x="6138" y="23"/>
                    <a:pt x="3407" y="9"/>
                  </a:cubicBezTo>
                  <a:cubicBezTo>
                    <a:pt x="3380" y="9"/>
                    <a:pt x="3361" y="0"/>
                    <a:pt x="3334" y="0"/>
                  </a:cubicBezTo>
                  <a:cubicBezTo>
                    <a:pt x="3308" y="0"/>
                    <a:pt x="3270" y="0"/>
                    <a:pt x="3244" y="0"/>
                  </a:cubicBezTo>
                  <a:close/>
                </a:path>
              </a:pathLst>
            </a:custGeom>
            <a:solidFill>
              <a:srgbClr val="EDEDEF"/>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34" name="Shape 234"/>
            <p:cNvSpPr/>
            <p:nvPr/>
          </p:nvSpPr>
          <p:spPr>
            <a:xfrm rot="10800000" flipH="1">
              <a:off x="346316" y="1128639"/>
              <a:ext cx="107976" cy="114272"/>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A6AAA9"/>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sp>
        <p:nvSpPr>
          <p:cNvPr id="236" name="Shape 236"/>
          <p:cNvSpPr/>
          <p:nvPr/>
        </p:nvSpPr>
        <p:spPr>
          <a:xfrm flipH="1">
            <a:off x="9011696" y="8252738"/>
            <a:ext cx="360635" cy="7244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2700">
            <a:solidFill>
              <a:srgbClr val="FFFFFF"/>
            </a:solidFill>
            <a:miter lim="400000"/>
          </a:ln>
        </p:spPr>
        <p:txBody>
          <a:bodyPr lIns="0" tIns="0" rIns="0" bIns="0" anchor="ctr"/>
          <a:lstStyle/>
          <a:p>
            <a:pPr lvl="0"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pPr>
            <a:endParaRPr/>
          </a:p>
        </p:txBody>
      </p:sp>
      <p:grpSp>
        <p:nvGrpSpPr>
          <p:cNvPr id="243" name="Group 243"/>
          <p:cNvGrpSpPr/>
          <p:nvPr/>
        </p:nvGrpSpPr>
        <p:grpSpPr>
          <a:xfrm>
            <a:off x="7262517" y="4735525"/>
            <a:ext cx="2078449" cy="2173275"/>
            <a:chOff x="0" y="0"/>
            <a:chExt cx="2078447" cy="2173274"/>
          </a:xfrm>
        </p:grpSpPr>
        <p:sp>
          <p:nvSpPr>
            <p:cNvPr id="237" name="Shape 237"/>
            <p:cNvSpPr/>
            <p:nvPr/>
          </p:nvSpPr>
          <p:spPr>
            <a:xfrm>
              <a:off x="0" y="41202"/>
              <a:ext cx="2078448" cy="1575268"/>
            </a:xfrm>
            <a:custGeom>
              <a:avLst/>
              <a:gdLst/>
              <a:ahLst/>
              <a:cxnLst>
                <a:cxn ang="0">
                  <a:pos x="wd2" y="hd2"/>
                </a:cxn>
                <a:cxn ang="5400000">
                  <a:pos x="wd2" y="hd2"/>
                </a:cxn>
                <a:cxn ang="10800000">
                  <a:pos x="wd2" y="hd2"/>
                </a:cxn>
                <a:cxn ang="16200000">
                  <a:pos x="wd2" y="hd2"/>
                </a:cxn>
              </a:cxnLst>
              <a:rect l="0" t="0" r="r" b="b"/>
              <a:pathLst>
                <a:path w="21600" h="21494" extrusionOk="0">
                  <a:moveTo>
                    <a:pt x="19725" y="21494"/>
                  </a:moveTo>
                  <a:cubicBezTo>
                    <a:pt x="19630" y="21494"/>
                    <a:pt x="19535" y="21463"/>
                    <a:pt x="19446" y="21398"/>
                  </a:cubicBezTo>
                  <a:cubicBezTo>
                    <a:pt x="19171" y="21195"/>
                    <a:pt x="19074" y="20738"/>
                    <a:pt x="19228" y="20378"/>
                  </a:cubicBezTo>
                  <a:cubicBezTo>
                    <a:pt x="20033" y="18495"/>
                    <a:pt x="20458" y="16352"/>
                    <a:pt x="20458" y="14180"/>
                  </a:cubicBezTo>
                  <a:cubicBezTo>
                    <a:pt x="20458" y="7188"/>
                    <a:pt x="16126" y="1499"/>
                    <a:pt x="10800" y="1499"/>
                  </a:cubicBezTo>
                  <a:cubicBezTo>
                    <a:pt x="5475" y="1499"/>
                    <a:pt x="1142" y="7188"/>
                    <a:pt x="1142" y="14180"/>
                  </a:cubicBezTo>
                  <a:cubicBezTo>
                    <a:pt x="1142" y="16352"/>
                    <a:pt x="1567" y="18495"/>
                    <a:pt x="2372" y="20377"/>
                  </a:cubicBezTo>
                  <a:cubicBezTo>
                    <a:pt x="2526" y="20738"/>
                    <a:pt x="2428" y="21194"/>
                    <a:pt x="2153" y="21397"/>
                  </a:cubicBezTo>
                  <a:cubicBezTo>
                    <a:pt x="1878" y="21600"/>
                    <a:pt x="1530" y="21472"/>
                    <a:pt x="1376" y="21110"/>
                  </a:cubicBezTo>
                  <a:cubicBezTo>
                    <a:pt x="476" y="19005"/>
                    <a:pt x="0" y="16608"/>
                    <a:pt x="0" y="14180"/>
                  </a:cubicBezTo>
                  <a:cubicBezTo>
                    <a:pt x="0" y="6361"/>
                    <a:pt x="4845" y="0"/>
                    <a:pt x="10800" y="0"/>
                  </a:cubicBezTo>
                  <a:cubicBezTo>
                    <a:pt x="16755" y="0"/>
                    <a:pt x="21600" y="6361"/>
                    <a:pt x="21600" y="14180"/>
                  </a:cubicBezTo>
                  <a:cubicBezTo>
                    <a:pt x="21600" y="16608"/>
                    <a:pt x="21124" y="19005"/>
                    <a:pt x="20224" y="21111"/>
                  </a:cubicBezTo>
                  <a:cubicBezTo>
                    <a:pt x="20119" y="21356"/>
                    <a:pt x="19925" y="21494"/>
                    <a:pt x="19725" y="21494"/>
                  </a:cubicBezTo>
                  <a:close/>
                </a:path>
              </a:pathLst>
            </a:custGeom>
            <a:solidFill>
              <a:srgbClr val="53585F"/>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38" name="Shape 238"/>
            <p:cNvSpPr/>
            <p:nvPr/>
          </p:nvSpPr>
          <p:spPr>
            <a:xfrm>
              <a:off x="219746" y="0"/>
              <a:ext cx="1638447" cy="537214"/>
            </a:xfrm>
            <a:custGeom>
              <a:avLst/>
              <a:gdLst/>
              <a:ahLst/>
              <a:cxnLst>
                <a:cxn ang="0">
                  <a:pos x="wd2" y="hd2"/>
                </a:cxn>
                <a:cxn ang="5400000">
                  <a:pos x="wd2" y="hd2"/>
                </a:cxn>
                <a:cxn ang="10800000">
                  <a:pos x="wd2" y="hd2"/>
                </a:cxn>
                <a:cxn ang="16200000">
                  <a:pos x="wd2" y="hd2"/>
                </a:cxn>
              </a:cxnLst>
              <a:rect l="0" t="0" r="r" b="b"/>
              <a:pathLst>
                <a:path w="21279" h="21600" extrusionOk="0">
                  <a:moveTo>
                    <a:pt x="1159" y="21600"/>
                  </a:moveTo>
                  <a:cubicBezTo>
                    <a:pt x="939" y="21600"/>
                    <a:pt x="716" y="21406"/>
                    <a:pt x="518" y="21000"/>
                  </a:cubicBezTo>
                  <a:cubicBezTo>
                    <a:pt x="-15" y="19903"/>
                    <a:pt x="-160" y="17675"/>
                    <a:pt x="194" y="16024"/>
                  </a:cubicBezTo>
                  <a:cubicBezTo>
                    <a:pt x="2380" y="5840"/>
                    <a:pt x="6190" y="0"/>
                    <a:pt x="10645" y="0"/>
                  </a:cubicBezTo>
                  <a:cubicBezTo>
                    <a:pt x="15232" y="0"/>
                    <a:pt x="18939" y="5475"/>
                    <a:pt x="21084" y="15415"/>
                  </a:cubicBezTo>
                  <a:cubicBezTo>
                    <a:pt x="21440" y="17064"/>
                    <a:pt x="21297" y="19293"/>
                    <a:pt x="20764" y="20394"/>
                  </a:cubicBezTo>
                  <a:cubicBezTo>
                    <a:pt x="20232" y="21495"/>
                    <a:pt x="19512" y="21051"/>
                    <a:pt x="19156" y="19403"/>
                  </a:cubicBezTo>
                  <a:cubicBezTo>
                    <a:pt x="17455" y="11520"/>
                    <a:pt x="14433" y="7179"/>
                    <a:pt x="10645" y="7179"/>
                  </a:cubicBezTo>
                  <a:cubicBezTo>
                    <a:pt x="6926" y="7179"/>
                    <a:pt x="3900" y="11731"/>
                    <a:pt x="2126" y="19997"/>
                  </a:cubicBezTo>
                  <a:cubicBezTo>
                    <a:pt x="1902" y="21037"/>
                    <a:pt x="1534" y="21600"/>
                    <a:pt x="1159" y="21600"/>
                  </a:cubicBezTo>
                  <a:close/>
                </a:path>
              </a:pathLst>
            </a:custGeom>
            <a:solidFill>
              <a:srgbClr val="EDEDEF"/>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39" name="Shape 239"/>
            <p:cNvSpPr/>
            <p:nvPr/>
          </p:nvSpPr>
          <p:spPr>
            <a:xfrm>
              <a:off x="247214" y="1236071"/>
              <a:ext cx="721849" cy="937204"/>
            </a:xfrm>
            <a:custGeom>
              <a:avLst/>
              <a:gdLst/>
              <a:ahLst/>
              <a:cxnLst>
                <a:cxn ang="0">
                  <a:pos x="wd2" y="hd2"/>
                </a:cxn>
                <a:cxn ang="5400000">
                  <a:pos x="wd2" y="hd2"/>
                </a:cxn>
                <a:cxn ang="10800000">
                  <a:pos x="wd2" y="hd2"/>
                </a:cxn>
                <a:cxn ang="16200000">
                  <a:pos x="wd2" y="hd2"/>
                </a:cxn>
              </a:cxnLst>
              <a:rect l="0" t="0" r="r" b="b"/>
              <a:pathLst>
                <a:path w="20294" h="20580" extrusionOk="0">
                  <a:moveTo>
                    <a:pt x="19621" y="14610"/>
                  </a:moveTo>
                  <a:cubicBezTo>
                    <a:pt x="20947" y="16310"/>
                    <a:pt x="20252" y="18548"/>
                    <a:pt x="18075" y="19584"/>
                  </a:cubicBezTo>
                  <a:lnTo>
                    <a:pt x="17086" y="20054"/>
                  </a:lnTo>
                  <a:cubicBezTo>
                    <a:pt x="14910" y="21090"/>
                    <a:pt x="12044" y="20547"/>
                    <a:pt x="10718" y="18847"/>
                  </a:cubicBezTo>
                  <a:lnTo>
                    <a:pt x="673" y="5970"/>
                  </a:lnTo>
                  <a:cubicBezTo>
                    <a:pt x="-653" y="4270"/>
                    <a:pt x="42" y="2032"/>
                    <a:pt x="2219" y="996"/>
                  </a:cubicBezTo>
                  <a:lnTo>
                    <a:pt x="3208" y="526"/>
                  </a:lnTo>
                  <a:cubicBezTo>
                    <a:pt x="5384" y="-510"/>
                    <a:pt x="8249" y="33"/>
                    <a:pt x="9575" y="1733"/>
                  </a:cubicBezTo>
                  <a:cubicBezTo>
                    <a:pt x="9575" y="1733"/>
                    <a:pt x="19621" y="14610"/>
                    <a:pt x="19621" y="14610"/>
                  </a:cubicBezTo>
                  <a:close/>
                </a:path>
              </a:pathLst>
            </a:custGeom>
            <a:solidFill>
              <a:srgbClr val="53585F"/>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40" name="Shape 240"/>
            <p:cNvSpPr/>
            <p:nvPr/>
          </p:nvSpPr>
          <p:spPr>
            <a:xfrm>
              <a:off x="123607" y="1510754"/>
              <a:ext cx="469066" cy="656906"/>
            </a:xfrm>
            <a:custGeom>
              <a:avLst/>
              <a:gdLst/>
              <a:ahLst/>
              <a:cxnLst>
                <a:cxn ang="0">
                  <a:pos x="wd2" y="hd2"/>
                </a:cxn>
                <a:cxn ang="5400000">
                  <a:pos x="wd2" y="hd2"/>
                </a:cxn>
                <a:cxn ang="10800000">
                  <a:pos x="wd2" y="hd2"/>
                </a:cxn>
                <a:cxn ang="16200000">
                  <a:pos x="wd2" y="hd2"/>
                </a:cxn>
              </a:cxnLst>
              <a:rect l="0" t="0" r="r" b="b"/>
              <a:pathLst>
                <a:path w="20590" h="20736" extrusionOk="0">
                  <a:moveTo>
                    <a:pt x="3837" y="0"/>
                  </a:moveTo>
                  <a:lnTo>
                    <a:pt x="3064" y="338"/>
                  </a:lnTo>
                  <a:cubicBezTo>
                    <a:pt x="-334" y="1827"/>
                    <a:pt x="-1010" y="5529"/>
                    <a:pt x="1562" y="8564"/>
                  </a:cubicBezTo>
                  <a:lnTo>
                    <a:pt x="8964" y="17300"/>
                  </a:lnTo>
                  <a:cubicBezTo>
                    <a:pt x="11536" y="20335"/>
                    <a:pt x="16420" y="21600"/>
                    <a:pt x="19818" y="20111"/>
                  </a:cubicBezTo>
                  <a:lnTo>
                    <a:pt x="20590" y="19773"/>
                  </a:lnTo>
                  <a:cubicBezTo>
                    <a:pt x="20590" y="19773"/>
                    <a:pt x="3837" y="0"/>
                    <a:pt x="3837" y="0"/>
                  </a:cubicBezTo>
                  <a:close/>
                </a:path>
              </a:pathLst>
            </a:custGeom>
            <a:solidFill>
              <a:srgbClr val="EDEDEF"/>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41" name="Shape 241"/>
            <p:cNvSpPr/>
            <p:nvPr/>
          </p:nvSpPr>
          <p:spPr>
            <a:xfrm>
              <a:off x="1098730" y="1236071"/>
              <a:ext cx="721872" cy="937200"/>
            </a:xfrm>
            <a:custGeom>
              <a:avLst/>
              <a:gdLst/>
              <a:ahLst/>
              <a:cxnLst>
                <a:cxn ang="0">
                  <a:pos x="wd2" y="hd2"/>
                </a:cxn>
                <a:cxn ang="5400000">
                  <a:pos x="wd2" y="hd2"/>
                </a:cxn>
                <a:cxn ang="10800000">
                  <a:pos x="wd2" y="hd2"/>
                </a:cxn>
                <a:cxn ang="16200000">
                  <a:pos x="wd2" y="hd2"/>
                </a:cxn>
              </a:cxnLst>
              <a:rect l="0" t="0" r="r" b="b"/>
              <a:pathLst>
                <a:path w="20293" h="20580" extrusionOk="0">
                  <a:moveTo>
                    <a:pt x="673" y="14610"/>
                  </a:moveTo>
                  <a:cubicBezTo>
                    <a:pt x="-653" y="16310"/>
                    <a:pt x="43" y="18548"/>
                    <a:pt x="2219" y="19583"/>
                  </a:cubicBezTo>
                  <a:lnTo>
                    <a:pt x="3208" y="20054"/>
                  </a:lnTo>
                  <a:cubicBezTo>
                    <a:pt x="5385" y="21090"/>
                    <a:pt x="8250" y="20547"/>
                    <a:pt x="9576" y="18847"/>
                  </a:cubicBezTo>
                  <a:lnTo>
                    <a:pt x="19621" y="5970"/>
                  </a:lnTo>
                  <a:cubicBezTo>
                    <a:pt x="20947" y="4270"/>
                    <a:pt x="20251" y="2033"/>
                    <a:pt x="18075" y="997"/>
                  </a:cubicBezTo>
                  <a:lnTo>
                    <a:pt x="17086" y="526"/>
                  </a:lnTo>
                  <a:cubicBezTo>
                    <a:pt x="14910" y="-510"/>
                    <a:pt x="12044" y="33"/>
                    <a:pt x="10718" y="1733"/>
                  </a:cubicBezTo>
                  <a:cubicBezTo>
                    <a:pt x="10718" y="1733"/>
                    <a:pt x="673" y="14610"/>
                    <a:pt x="673" y="14610"/>
                  </a:cubicBezTo>
                  <a:close/>
                </a:path>
              </a:pathLst>
            </a:custGeom>
            <a:solidFill>
              <a:srgbClr val="53585F"/>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42" name="Shape 242"/>
            <p:cNvSpPr/>
            <p:nvPr/>
          </p:nvSpPr>
          <p:spPr>
            <a:xfrm>
              <a:off x="1469551" y="1510754"/>
              <a:ext cx="469073" cy="656894"/>
            </a:xfrm>
            <a:custGeom>
              <a:avLst/>
              <a:gdLst/>
              <a:ahLst/>
              <a:cxnLst>
                <a:cxn ang="0">
                  <a:pos x="wd2" y="hd2"/>
                </a:cxn>
                <a:cxn ang="5400000">
                  <a:pos x="wd2" y="hd2"/>
                </a:cxn>
                <a:cxn ang="10800000">
                  <a:pos x="wd2" y="hd2"/>
                </a:cxn>
                <a:cxn ang="16200000">
                  <a:pos x="wd2" y="hd2"/>
                </a:cxn>
              </a:cxnLst>
              <a:rect l="0" t="0" r="r" b="b"/>
              <a:pathLst>
                <a:path w="20590" h="20736" extrusionOk="0">
                  <a:moveTo>
                    <a:pt x="16754" y="0"/>
                  </a:moveTo>
                  <a:lnTo>
                    <a:pt x="17526" y="338"/>
                  </a:lnTo>
                  <a:cubicBezTo>
                    <a:pt x="20924" y="1827"/>
                    <a:pt x="21600" y="5528"/>
                    <a:pt x="19028" y="8563"/>
                  </a:cubicBezTo>
                  <a:lnTo>
                    <a:pt x="11626" y="17300"/>
                  </a:lnTo>
                  <a:cubicBezTo>
                    <a:pt x="9054" y="20335"/>
                    <a:pt x="4170" y="21600"/>
                    <a:pt x="772" y="20111"/>
                  </a:cubicBezTo>
                  <a:lnTo>
                    <a:pt x="0" y="19773"/>
                  </a:lnTo>
                  <a:cubicBezTo>
                    <a:pt x="0" y="19773"/>
                    <a:pt x="16754" y="0"/>
                    <a:pt x="16754" y="0"/>
                  </a:cubicBezTo>
                  <a:close/>
                </a:path>
              </a:pathLst>
            </a:custGeom>
            <a:solidFill>
              <a:srgbClr val="EDEDEF"/>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44" name="Shape 244"/>
          <p:cNvSpPr>
            <a:spLocks noGrp="1"/>
          </p:cNvSpPr>
          <p:nvPr>
            <p:ph type="title"/>
          </p:nvPr>
        </p:nvSpPr>
        <p:spPr>
          <a:xfrm>
            <a:off x="1264522" y="1270000"/>
            <a:ext cx="10464801" cy="762000"/>
          </a:xfrm>
          <a:prstGeom prst="rect">
            <a:avLst/>
          </a:prstGeom>
        </p:spPr>
        <p:txBody>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cap="none" spc="0">
                <a:solidFill>
                  <a:srgbClr val="000000"/>
                </a:solidFill>
              </a:defRPr>
            </a:pPr>
            <a:r>
              <a:rPr sz="4500" cap="all" spc="90">
                <a:solidFill>
                  <a:srgbClr val="FFFFFF"/>
                </a:solidFill>
              </a:rPr>
              <a:t>Title Text</a:t>
            </a:r>
          </a:p>
        </p:txBody>
      </p:sp>
      <p:sp>
        <p:nvSpPr>
          <p:cNvPr id="245" name="Shape 245"/>
          <p:cNvSpPr>
            <a:spLocks noGrp="1"/>
          </p:cNvSpPr>
          <p:nvPr>
            <p:ph type="body" idx="1"/>
          </p:nvPr>
        </p:nvSpPr>
        <p:spPr>
          <a:xfrm>
            <a:off x="1264522" y="2540000"/>
            <a:ext cx="10463056" cy="1276251"/>
          </a:xfrm>
          <a:prstGeom prst="rect">
            <a:avLst/>
          </a:prstGeom>
        </p:spPr>
        <p:txBody>
          <a:bodyPr numCol="1" spcCol="38100"/>
          <a:lstStyle>
            <a:lvl1pPr>
              <a:spcBef>
                <a:spcPts val="1000"/>
              </a:spcBef>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vl2pPr>
              <a:spcBef>
                <a:spcPts val="1000"/>
              </a:spcBef>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2pPr>
            <a:lvl3pPr>
              <a:spcBef>
                <a:spcPts val="1000"/>
              </a:spcBef>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3pPr>
            <a:lvl4pPr>
              <a:spcBef>
                <a:spcPts val="1000"/>
              </a:spcBef>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4pPr>
            <a:lvl5pPr>
              <a:spcBef>
                <a:spcPts val="1000"/>
              </a:spcBef>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5pPr>
          </a:lstStyle>
          <a:p>
            <a:pPr lvl="0">
              <a:defRPr sz="1800" spc="0">
                <a:solidFill>
                  <a:srgbClr val="000000"/>
                </a:solidFill>
              </a:defRPr>
            </a:pPr>
            <a:r>
              <a:rPr sz="2200" spc="44">
                <a:solidFill>
                  <a:srgbClr val="FFFFFF"/>
                </a:solidFill>
              </a:rPr>
              <a:t>Body Level One</a:t>
            </a:r>
          </a:p>
          <a:p>
            <a:pPr lvl="1">
              <a:defRPr sz="1800" spc="0">
                <a:solidFill>
                  <a:srgbClr val="000000"/>
                </a:solidFill>
              </a:defRPr>
            </a:pPr>
            <a:r>
              <a:rPr sz="2200" spc="44">
                <a:solidFill>
                  <a:srgbClr val="FFFFFF"/>
                </a:solidFill>
              </a:rPr>
              <a:t>Body Level Two</a:t>
            </a:r>
          </a:p>
          <a:p>
            <a:pPr lvl="2">
              <a:defRPr sz="1800" spc="0">
                <a:solidFill>
                  <a:srgbClr val="000000"/>
                </a:solidFill>
              </a:defRPr>
            </a:pPr>
            <a:r>
              <a:rPr sz="2200" spc="44">
                <a:solidFill>
                  <a:srgbClr val="FFFFFF"/>
                </a:solidFill>
              </a:rPr>
              <a:t>Body Level Three</a:t>
            </a:r>
          </a:p>
          <a:p>
            <a:pPr lvl="3">
              <a:defRPr sz="1800" spc="0">
                <a:solidFill>
                  <a:srgbClr val="000000"/>
                </a:solidFill>
              </a:defRPr>
            </a:pPr>
            <a:r>
              <a:rPr sz="2200" spc="44">
                <a:solidFill>
                  <a:srgbClr val="FFFFFF"/>
                </a:solidFill>
              </a:rPr>
              <a:t>Body Level Four</a:t>
            </a:r>
          </a:p>
          <a:p>
            <a:pPr lvl="4">
              <a:defRPr sz="1800" spc="0">
                <a:solidFill>
                  <a:srgbClr val="000000"/>
                </a:solidFill>
              </a:defRPr>
            </a:pPr>
            <a:r>
              <a:rPr sz="2200" spc="44">
                <a:solidFill>
                  <a:srgbClr val="FFFFFF"/>
                </a:solidFill>
              </a:rPr>
              <a:t>Body Level Five</a:t>
            </a:r>
          </a:p>
        </p:txBody>
      </p:sp>
    </p:spTree>
  </p:cSld>
  <p:clrMapOvr>
    <a:masterClrMapping/>
  </p:clrMapOvr>
  <p:transition xmlns:p14="http://schemas.microsoft.com/office/powerpoint/2010/mai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Workflow Diagram">
    <p:bg>
      <p:bgPr>
        <a:solidFill>
          <a:srgbClr val="425B76"/>
        </a:solidFill>
        <a:effectLst/>
      </p:bgPr>
    </p:bg>
    <p:spTree>
      <p:nvGrpSpPr>
        <p:cNvPr id="1" name=""/>
        <p:cNvGrpSpPr/>
        <p:nvPr/>
      </p:nvGrpSpPr>
      <p:grpSpPr>
        <a:xfrm>
          <a:off x="0" y="0"/>
          <a:ext cx="0" cy="0"/>
          <a:chOff x="0" y="0"/>
          <a:chExt cx="0" cy="0"/>
        </a:xfrm>
      </p:grpSpPr>
      <p:sp>
        <p:nvSpPr>
          <p:cNvPr id="247" name="Shape 247"/>
          <p:cNvSpPr/>
          <p:nvPr/>
        </p:nvSpPr>
        <p:spPr>
          <a:xfrm>
            <a:off x="0" y="0"/>
            <a:ext cx="3747251" cy="9753600"/>
          </a:xfrm>
          <a:prstGeom prst="rect">
            <a:avLst/>
          </a:prstGeom>
          <a:solidFill>
            <a:srgbClr val="4AB5B5"/>
          </a:solidFill>
          <a:ln w="12700">
            <a:miter lim="400000"/>
          </a:ln>
        </p:spPr>
        <p:txBody>
          <a:bodyPr lIns="0" tIns="0" rIns="0" bIns="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nvGrpSpPr>
          <p:cNvPr id="252" name="Group 252"/>
          <p:cNvGrpSpPr/>
          <p:nvPr/>
        </p:nvGrpSpPr>
        <p:grpSpPr>
          <a:xfrm>
            <a:off x="1271317" y="2489199"/>
            <a:ext cx="1191916" cy="2540001"/>
            <a:chOff x="0" y="0"/>
            <a:chExt cx="1191914" cy="2540000"/>
          </a:xfrm>
        </p:grpSpPr>
        <p:sp>
          <p:nvSpPr>
            <p:cNvPr id="248" name="Shape 248"/>
            <p:cNvSpPr/>
            <p:nvPr/>
          </p:nvSpPr>
          <p:spPr>
            <a:xfrm>
              <a:off x="0" y="0"/>
              <a:ext cx="1191915" cy="2540000"/>
            </a:xfrm>
            <a:custGeom>
              <a:avLst/>
              <a:gdLst/>
              <a:ahLst/>
              <a:cxnLst>
                <a:cxn ang="0">
                  <a:pos x="wd2" y="hd2"/>
                </a:cxn>
                <a:cxn ang="5400000">
                  <a:pos x="wd2" y="hd2"/>
                </a:cxn>
                <a:cxn ang="10800000">
                  <a:pos x="wd2" y="hd2"/>
                </a:cxn>
                <a:cxn ang="16200000">
                  <a:pos x="wd2" y="hd2"/>
                </a:cxn>
              </a:cxnLst>
              <a:rect l="0" t="0" r="r" b="b"/>
              <a:pathLst>
                <a:path w="21600" h="21600"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251" name="Group 251"/>
            <p:cNvGrpSpPr/>
            <p:nvPr/>
          </p:nvGrpSpPr>
          <p:grpSpPr>
            <a:xfrm>
              <a:off x="410995" y="184354"/>
              <a:ext cx="349390" cy="2259168"/>
              <a:chOff x="0" y="0"/>
              <a:chExt cx="349389" cy="2259166"/>
            </a:xfrm>
          </p:grpSpPr>
          <p:sp>
            <p:nvSpPr>
              <p:cNvPr id="249" name="Shape 249"/>
              <p:cNvSpPr/>
              <p:nvPr/>
            </p:nvSpPr>
            <p:spPr>
              <a:xfrm>
                <a:off x="102746" y="2089372"/>
                <a:ext cx="170360" cy="169795"/>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16763" y="0"/>
                      <a:pt x="21600" y="4835"/>
                      <a:pt x="21600" y="10800"/>
                    </a:cubicBezTo>
                    <a:cubicBezTo>
                      <a:pt x="21600" y="16770"/>
                      <a:pt x="16763" y="21600"/>
                      <a:pt x="10799" y="21600"/>
                    </a:cubicBezTo>
                    <a:cubicBezTo>
                      <a:pt x="4837" y="21600"/>
                      <a:pt x="0" y="16770"/>
                      <a:pt x="0" y="10800"/>
                    </a:cubicBezTo>
                    <a:cubicBezTo>
                      <a:pt x="0" y="4835"/>
                      <a:pt x="4837" y="0"/>
                      <a:pt x="10799" y="0"/>
                    </a:cubicBezTo>
                    <a:cubicBezTo>
                      <a:pt x="10799" y="0"/>
                      <a:pt x="10799" y="0"/>
                      <a:pt x="10799" y="0"/>
                    </a:cubicBezTo>
                    <a:close/>
                  </a:path>
                </a:pathLst>
              </a:custGeom>
              <a:solidFill>
                <a:srgbClr val="B5BBC9"/>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0" name="Shape 250"/>
              <p:cNvSpPr/>
              <p:nvPr/>
            </p:nvSpPr>
            <p:spPr>
              <a:xfrm>
                <a:off x="0" y="0"/>
                <a:ext cx="349390" cy="40928"/>
              </a:xfrm>
              <a:custGeom>
                <a:avLst/>
                <a:gdLst/>
                <a:ahLst/>
                <a:cxnLst>
                  <a:cxn ang="0">
                    <a:pos x="wd2" y="hd2"/>
                  </a:cxn>
                  <a:cxn ang="5400000">
                    <a:pos x="wd2" y="hd2"/>
                  </a:cxn>
                  <a:cxn ang="10800000">
                    <a:pos x="wd2" y="hd2"/>
                  </a:cxn>
                  <a:cxn ang="16200000">
                    <a:pos x="wd2" y="hd2"/>
                  </a:cxn>
                </a:cxnLst>
                <a:rect l="0" t="0" r="r" b="b"/>
                <a:pathLst>
                  <a:path w="21600" h="21600"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sp>
        <p:nvSpPr>
          <p:cNvPr id="253" name="Shape 253"/>
          <p:cNvSpPr/>
          <p:nvPr/>
        </p:nvSpPr>
        <p:spPr>
          <a:xfrm>
            <a:off x="3734550" y="0"/>
            <a:ext cx="5535700" cy="9753600"/>
          </a:xfrm>
          <a:prstGeom prst="rect">
            <a:avLst/>
          </a:prstGeom>
          <a:solidFill>
            <a:srgbClr val="2489C2"/>
          </a:solidFill>
          <a:ln w="12700">
            <a:miter lim="400000"/>
          </a:ln>
        </p:spPr>
        <p:txBody>
          <a:bodyPr lIns="50800" tIns="50800" rIns="50800" bIns="5080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254" name="Shape 254"/>
          <p:cNvSpPr/>
          <p:nvPr/>
        </p:nvSpPr>
        <p:spPr>
          <a:xfrm>
            <a:off x="4914166" y="2489200"/>
            <a:ext cx="3176433" cy="1898501"/>
          </a:xfrm>
          <a:custGeom>
            <a:avLst/>
            <a:gdLst/>
            <a:ahLst/>
            <a:cxnLst>
              <a:cxn ang="0">
                <a:pos x="wd2" y="hd2"/>
              </a:cxn>
              <a:cxn ang="5400000">
                <a:pos x="wd2" y="hd2"/>
              </a:cxn>
              <a:cxn ang="10800000">
                <a:pos x="wd2" y="hd2"/>
              </a:cxn>
              <a:cxn ang="16200000">
                <a:pos x="wd2" y="hd2"/>
              </a:cxn>
            </a:cxnLst>
            <a:rect l="0" t="0" r="r" b="b"/>
            <a:pathLst>
              <a:path w="21600" h="21600" extrusionOk="0">
                <a:moveTo>
                  <a:pt x="20984" y="0"/>
                </a:moveTo>
                <a:lnTo>
                  <a:pt x="616" y="0"/>
                </a:lnTo>
                <a:cubicBezTo>
                  <a:pt x="277" y="0"/>
                  <a:pt x="0" y="464"/>
                  <a:pt x="0" y="1030"/>
                </a:cubicBezTo>
                <a:lnTo>
                  <a:pt x="0" y="21600"/>
                </a:lnTo>
                <a:lnTo>
                  <a:pt x="21600" y="21600"/>
                </a:lnTo>
                <a:lnTo>
                  <a:pt x="21600" y="1030"/>
                </a:lnTo>
                <a:cubicBezTo>
                  <a:pt x="21600" y="464"/>
                  <a:pt x="21323" y="0"/>
                  <a:pt x="20984" y="0"/>
                </a:cubicBezTo>
                <a:close/>
              </a:path>
            </a:pathLst>
          </a:custGeom>
          <a:solidFill>
            <a:srgbClr val="53585F"/>
          </a:solidFill>
          <a:ln w="12700">
            <a:miter lim="400000"/>
          </a:ln>
        </p:spPr>
        <p:txBody>
          <a:bodyPr lIns="38100" tIns="38100" rIns="38100" bIns="3810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 name="Shape 255"/>
          <p:cNvSpPr/>
          <p:nvPr/>
        </p:nvSpPr>
        <p:spPr>
          <a:xfrm>
            <a:off x="5040382" y="2612102"/>
            <a:ext cx="2924001" cy="165658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alpha val="89000"/>
            </a:srgbClr>
          </a:solidFill>
          <a:ln w="12700">
            <a:miter lim="400000"/>
          </a:ln>
        </p:spPr>
        <p:txBody>
          <a:bodyPr lIns="38100" tIns="38100" rIns="38100" bIns="3810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260" name="Group 260"/>
          <p:cNvGrpSpPr/>
          <p:nvPr/>
        </p:nvGrpSpPr>
        <p:grpSpPr>
          <a:xfrm>
            <a:off x="4914166" y="4384487"/>
            <a:ext cx="3176433" cy="644713"/>
            <a:chOff x="0" y="0"/>
            <a:chExt cx="3176432" cy="644712"/>
          </a:xfrm>
        </p:grpSpPr>
        <p:sp>
          <p:nvSpPr>
            <p:cNvPr id="256" name="Shape 256"/>
            <p:cNvSpPr/>
            <p:nvPr/>
          </p:nvSpPr>
          <p:spPr>
            <a:xfrm>
              <a:off x="1095680" y="284616"/>
              <a:ext cx="984920" cy="360097"/>
            </a:xfrm>
            <a:custGeom>
              <a:avLst/>
              <a:gdLst/>
              <a:ahLst/>
              <a:cxnLst>
                <a:cxn ang="0">
                  <a:pos x="wd2" y="hd2"/>
                </a:cxn>
                <a:cxn ang="5400000">
                  <a:pos x="wd2" y="hd2"/>
                </a:cxn>
                <a:cxn ang="10800000">
                  <a:pos x="wd2" y="hd2"/>
                </a:cxn>
                <a:cxn ang="16200000">
                  <a:pos x="wd2" y="hd2"/>
                </a:cxn>
              </a:cxnLst>
              <a:rect l="0" t="0" r="r" b="b"/>
              <a:pathLst>
                <a:path w="21268" h="21562" extrusionOk="0">
                  <a:moveTo>
                    <a:pt x="1472" y="14586"/>
                  </a:moveTo>
                  <a:cubicBezTo>
                    <a:pt x="617" y="16291"/>
                    <a:pt x="-171" y="18784"/>
                    <a:pt x="32" y="20202"/>
                  </a:cubicBezTo>
                  <a:cubicBezTo>
                    <a:pt x="158" y="21080"/>
                    <a:pt x="390" y="21278"/>
                    <a:pt x="602" y="21405"/>
                  </a:cubicBezTo>
                  <a:cubicBezTo>
                    <a:pt x="802" y="21525"/>
                    <a:pt x="1241" y="21600"/>
                    <a:pt x="1353" y="21542"/>
                  </a:cubicBezTo>
                  <a:lnTo>
                    <a:pt x="19917" y="21542"/>
                  </a:lnTo>
                  <a:cubicBezTo>
                    <a:pt x="19932" y="21550"/>
                    <a:pt x="20500" y="21481"/>
                    <a:pt x="20669" y="21405"/>
                  </a:cubicBezTo>
                  <a:cubicBezTo>
                    <a:pt x="20878" y="21309"/>
                    <a:pt x="21111" y="21117"/>
                    <a:pt x="21238" y="20202"/>
                  </a:cubicBezTo>
                  <a:cubicBezTo>
                    <a:pt x="21429" y="18827"/>
                    <a:pt x="20652" y="16299"/>
                    <a:pt x="19798" y="14586"/>
                  </a:cubicBezTo>
                  <a:cubicBezTo>
                    <a:pt x="18074" y="11269"/>
                    <a:pt x="17696" y="2205"/>
                    <a:pt x="17535" y="0"/>
                  </a:cubicBezTo>
                  <a:lnTo>
                    <a:pt x="3736" y="0"/>
                  </a:lnTo>
                  <a:cubicBezTo>
                    <a:pt x="3583" y="2255"/>
                    <a:pt x="3198" y="11276"/>
                    <a:pt x="1472" y="14586"/>
                  </a:cubicBezTo>
                  <a:close/>
                </a:path>
              </a:pathLst>
            </a:custGeom>
            <a:solidFill>
              <a:srgbClr val="DCDEE0"/>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259" name="Group 259"/>
            <p:cNvGrpSpPr/>
            <p:nvPr/>
          </p:nvGrpSpPr>
          <p:grpSpPr>
            <a:xfrm>
              <a:off x="0" y="-1"/>
              <a:ext cx="3176433" cy="283986"/>
              <a:chOff x="0" y="0"/>
              <a:chExt cx="3176432" cy="283984"/>
            </a:xfrm>
          </p:grpSpPr>
          <p:sp>
            <p:nvSpPr>
              <p:cNvPr id="257" name="Shape 257"/>
              <p:cNvSpPr/>
              <p:nvPr/>
            </p:nvSpPr>
            <p:spPr>
              <a:xfrm>
                <a:off x="0" y="0"/>
                <a:ext cx="3176433" cy="2839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712"/>
                    </a:lnTo>
                    <a:cubicBezTo>
                      <a:pt x="0" y="18500"/>
                      <a:pt x="277" y="21600"/>
                      <a:pt x="616" y="21600"/>
                    </a:cubicBezTo>
                    <a:lnTo>
                      <a:pt x="8721" y="21600"/>
                    </a:lnTo>
                    <a:lnTo>
                      <a:pt x="13066" y="21600"/>
                    </a:lnTo>
                    <a:lnTo>
                      <a:pt x="20984" y="21600"/>
                    </a:lnTo>
                    <a:cubicBezTo>
                      <a:pt x="21323" y="21600"/>
                      <a:pt x="21600" y="18500"/>
                      <a:pt x="21600" y="14712"/>
                    </a:cubicBezTo>
                    <a:lnTo>
                      <a:pt x="21600" y="0"/>
                    </a:lnTo>
                    <a:cubicBezTo>
                      <a:pt x="21600" y="0"/>
                      <a:pt x="0" y="0"/>
                      <a:pt x="0" y="0"/>
                    </a:cubicBezTo>
                    <a:close/>
                  </a:path>
                </a:pathLst>
              </a:custGeom>
              <a:solidFill>
                <a:srgbClr val="E7E8EA"/>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 name="Shape 258"/>
              <p:cNvSpPr/>
              <p:nvPr/>
            </p:nvSpPr>
            <p:spPr>
              <a:xfrm rot="10800000" flipH="1">
                <a:off x="1529031" y="77491"/>
                <a:ext cx="118371" cy="125273"/>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53585F"/>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grpSp>
      <p:grpSp>
        <p:nvGrpSpPr>
          <p:cNvPr id="263" name="Group 263"/>
          <p:cNvGrpSpPr/>
          <p:nvPr/>
        </p:nvGrpSpPr>
        <p:grpSpPr>
          <a:xfrm>
            <a:off x="3290050" y="3314699"/>
            <a:ext cx="889001" cy="889001"/>
            <a:chOff x="0" y="0"/>
            <a:chExt cx="889000" cy="889000"/>
          </a:xfrm>
        </p:grpSpPr>
        <p:sp>
          <p:nvSpPr>
            <p:cNvPr id="261" name="Shape 261"/>
            <p:cNvSpPr/>
            <p:nvPr/>
          </p:nvSpPr>
          <p:spPr>
            <a:xfrm>
              <a:off x="0" y="0"/>
              <a:ext cx="889000" cy="889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BB17B"/>
            </a:solidFill>
            <a:ln w="12700" cap="flat">
              <a:noFill/>
              <a:miter lim="400000"/>
            </a:ln>
            <a:effectLst/>
          </p:spPr>
          <p:txBody>
            <a:bodyPr wrap="square" lIns="50800" tIns="50800" rIns="50800" bIns="50800" numCol="1" anchor="ctr">
              <a:noAutofit/>
            </a:bodyPr>
            <a:lstStyle/>
            <a:p>
              <a:pPr lvl="0" defTabSz="146050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latin typeface="Helvetica Neue Bold Condensed"/>
                  <a:ea typeface="Helvetica Neue Bold Condensed"/>
                  <a:cs typeface="Helvetica Neue Bold Condensed"/>
                  <a:sym typeface="Helvetica Neue Bold Condensed"/>
                </a:defRPr>
              </a:pPr>
              <a:endParaRPr/>
            </a:p>
          </p:txBody>
        </p:sp>
        <p:sp>
          <p:nvSpPr>
            <p:cNvPr id="262" name="Shape 262"/>
            <p:cNvSpPr/>
            <p:nvPr/>
          </p:nvSpPr>
          <p:spPr>
            <a:xfrm>
              <a:off x="220785" y="220785"/>
              <a:ext cx="447430" cy="44743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lnTo>
                    <a:pt x="2700" y="10800"/>
                  </a:lnTo>
                  <a:cubicBezTo>
                    <a:pt x="2700" y="6326"/>
                    <a:pt x="6326" y="2700"/>
                    <a:pt x="10800" y="2700"/>
                  </a:cubicBezTo>
                  <a:cubicBezTo>
                    <a:pt x="13037" y="2700"/>
                    <a:pt x="15063" y="3616"/>
                    <a:pt x="16527" y="5084"/>
                  </a:cubicBezTo>
                  <a:lnTo>
                    <a:pt x="14850" y="6750"/>
                  </a:lnTo>
                  <a:lnTo>
                    <a:pt x="20250" y="6750"/>
                  </a:lnTo>
                  <a:lnTo>
                    <a:pt x="20250" y="1350"/>
                  </a:lnTo>
                  <a:lnTo>
                    <a:pt x="18436" y="3175"/>
                  </a:lnTo>
                  <a:cubicBezTo>
                    <a:pt x="16482" y="1220"/>
                    <a:pt x="13782" y="0"/>
                    <a:pt x="10800" y="0"/>
                  </a:cubicBezTo>
                  <a:close/>
                  <a:moveTo>
                    <a:pt x="18900" y="10800"/>
                  </a:moveTo>
                  <a:cubicBezTo>
                    <a:pt x="18900" y="15274"/>
                    <a:pt x="15274" y="18900"/>
                    <a:pt x="10800" y="18900"/>
                  </a:cubicBezTo>
                  <a:cubicBezTo>
                    <a:pt x="8735" y="18900"/>
                    <a:pt x="6861" y="18128"/>
                    <a:pt x="5432" y="16854"/>
                  </a:cubicBezTo>
                  <a:lnTo>
                    <a:pt x="7425" y="14850"/>
                  </a:lnTo>
                  <a:lnTo>
                    <a:pt x="2025" y="14850"/>
                  </a:lnTo>
                  <a:lnTo>
                    <a:pt x="2025" y="20250"/>
                  </a:lnTo>
                  <a:lnTo>
                    <a:pt x="3523" y="18763"/>
                  </a:lnTo>
                  <a:cubicBezTo>
                    <a:pt x="5444" y="20523"/>
                    <a:pt x="7989" y="21600"/>
                    <a:pt x="10800" y="21600"/>
                  </a:cubicBezTo>
                  <a:cubicBezTo>
                    <a:pt x="16765" y="21600"/>
                    <a:pt x="21600" y="16765"/>
                    <a:pt x="21600" y="10800"/>
                  </a:cubicBezTo>
                  <a:cubicBezTo>
                    <a:pt x="21600" y="10800"/>
                    <a:pt x="18900" y="10800"/>
                    <a:pt x="18900" y="108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266" name="Group 266"/>
          <p:cNvGrpSpPr/>
          <p:nvPr/>
        </p:nvGrpSpPr>
        <p:grpSpPr>
          <a:xfrm>
            <a:off x="8825749" y="3314699"/>
            <a:ext cx="889001" cy="889001"/>
            <a:chOff x="0" y="0"/>
            <a:chExt cx="889000" cy="889000"/>
          </a:xfrm>
        </p:grpSpPr>
        <p:sp>
          <p:nvSpPr>
            <p:cNvPr id="264" name="Shape 264"/>
            <p:cNvSpPr/>
            <p:nvPr/>
          </p:nvSpPr>
          <p:spPr>
            <a:xfrm>
              <a:off x="0" y="0"/>
              <a:ext cx="889000" cy="889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BB17B"/>
            </a:solidFill>
            <a:ln w="12700" cap="flat">
              <a:noFill/>
              <a:miter lim="400000"/>
            </a:ln>
            <a:effectLst/>
          </p:spPr>
          <p:txBody>
            <a:bodyPr wrap="square" lIns="50800" tIns="50800" rIns="50800" bIns="50800" numCol="1" anchor="ctr">
              <a:noAutofit/>
            </a:bodyPr>
            <a:lstStyle/>
            <a:p>
              <a:pPr lvl="0" defTabSz="146050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latin typeface="Helvetica Neue Bold Condensed"/>
                  <a:ea typeface="Helvetica Neue Bold Condensed"/>
                  <a:cs typeface="Helvetica Neue Bold Condensed"/>
                  <a:sym typeface="Helvetica Neue Bold Condensed"/>
                </a:defRPr>
              </a:pPr>
              <a:endParaRPr/>
            </a:p>
          </p:txBody>
        </p:sp>
        <p:sp>
          <p:nvSpPr>
            <p:cNvPr id="265" name="Shape 265"/>
            <p:cNvSpPr/>
            <p:nvPr/>
          </p:nvSpPr>
          <p:spPr>
            <a:xfrm>
              <a:off x="220634" y="318575"/>
              <a:ext cx="447732" cy="251850"/>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18900" y="2400"/>
                  </a:lnTo>
                  <a:lnTo>
                    <a:pt x="13500" y="2400"/>
                  </a:lnTo>
                  <a:lnTo>
                    <a:pt x="6750" y="14400"/>
                  </a:lnTo>
                  <a:lnTo>
                    <a:pt x="0" y="14400"/>
                  </a:lnTo>
                  <a:lnTo>
                    <a:pt x="0" y="19200"/>
                  </a:lnTo>
                  <a:lnTo>
                    <a:pt x="8100" y="19200"/>
                  </a:lnTo>
                  <a:cubicBezTo>
                    <a:pt x="8100" y="19200"/>
                    <a:pt x="14850" y="7200"/>
                    <a:pt x="14850" y="7200"/>
                  </a:cubicBezTo>
                  <a:lnTo>
                    <a:pt x="18900" y="7200"/>
                  </a:lnTo>
                  <a:lnTo>
                    <a:pt x="18900" y="9600"/>
                  </a:lnTo>
                  <a:lnTo>
                    <a:pt x="21600" y="4800"/>
                  </a:lnTo>
                  <a:lnTo>
                    <a:pt x="18900" y="0"/>
                  </a:lnTo>
                  <a:close/>
                  <a:moveTo>
                    <a:pt x="0" y="2400"/>
                  </a:moveTo>
                  <a:lnTo>
                    <a:pt x="0" y="7200"/>
                  </a:lnTo>
                  <a:lnTo>
                    <a:pt x="6750" y="7200"/>
                  </a:lnTo>
                  <a:cubicBezTo>
                    <a:pt x="6750" y="7200"/>
                    <a:pt x="7425" y="8400"/>
                    <a:pt x="7425" y="8400"/>
                  </a:cubicBezTo>
                  <a:lnTo>
                    <a:pt x="9450" y="4800"/>
                  </a:lnTo>
                  <a:lnTo>
                    <a:pt x="8100" y="2400"/>
                  </a:lnTo>
                  <a:lnTo>
                    <a:pt x="0" y="2400"/>
                  </a:lnTo>
                  <a:close/>
                  <a:moveTo>
                    <a:pt x="18900" y="12000"/>
                  </a:moveTo>
                  <a:cubicBezTo>
                    <a:pt x="18900" y="12000"/>
                    <a:pt x="18900" y="14400"/>
                    <a:pt x="18900" y="14400"/>
                  </a:cubicBezTo>
                  <a:lnTo>
                    <a:pt x="14850" y="14400"/>
                  </a:lnTo>
                  <a:lnTo>
                    <a:pt x="14175" y="13200"/>
                  </a:lnTo>
                  <a:lnTo>
                    <a:pt x="12150" y="16800"/>
                  </a:lnTo>
                  <a:lnTo>
                    <a:pt x="13500" y="19200"/>
                  </a:lnTo>
                  <a:lnTo>
                    <a:pt x="18900" y="19200"/>
                  </a:lnTo>
                  <a:lnTo>
                    <a:pt x="18900" y="21600"/>
                  </a:lnTo>
                  <a:lnTo>
                    <a:pt x="21600" y="16800"/>
                  </a:lnTo>
                  <a:lnTo>
                    <a:pt x="18900" y="12000"/>
                  </a:lnTo>
                  <a:close/>
                </a:path>
              </a:pathLst>
            </a:custGeom>
            <a:solidFill>
              <a:srgbClr val="FFFFFF"/>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67" name="Shape 267"/>
          <p:cNvSpPr>
            <a:spLocks noGrp="1"/>
          </p:cNvSpPr>
          <p:nvPr>
            <p:ph type="body" idx="1"/>
          </p:nvPr>
        </p:nvSpPr>
        <p:spPr>
          <a:xfrm>
            <a:off x="4190249" y="6350000"/>
            <a:ext cx="4635501" cy="2032000"/>
          </a:xfrm>
          <a:prstGeom prst="rect">
            <a:avLst/>
          </a:prstGeom>
        </p:spPr>
        <p:txBody>
          <a:bodyPr numCol="1" spcCol="38100"/>
          <a:lstStyle>
            <a:lvl1pPr marL="259772" indent="-259772">
              <a:spcBef>
                <a:spcPts val="2000"/>
              </a:spcBef>
              <a:buBlip>
                <a:blip r:embed="rId2"/>
              </a:buBlip>
              <a:tabLst/>
              <a:defRPr sz="1800" spc="0"/>
            </a:lvl1pPr>
            <a:lvl2pPr marL="704272" indent="-259772">
              <a:spcBef>
                <a:spcPts val="2000"/>
              </a:spcBef>
              <a:buBlip>
                <a:blip r:embed="rId2"/>
              </a:buBlip>
              <a:tabLst/>
              <a:defRPr sz="1800" spc="0"/>
            </a:lvl2pPr>
            <a:lvl3pPr marL="1148772" indent="-259772">
              <a:spcBef>
                <a:spcPts val="2000"/>
              </a:spcBef>
              <a:buBlip>
                <a:blip r:embed="rId2"/>
              </a:buBlip>
              <a:tabLst/>
              <a:defRPr sz="1800" spc="0"/>
            </a:lvl3pPr>
            <a:lvl4pPr marL="1593272" indent="-259772">
              <a:spcBef>
                <a:spcPts val="2000"/>
              </a:spcBef>
              <a:buBlip>
                <a:blip r:embed="rId2"/>
              </a:buBlip>
              <a:tabLst/>
              <a:defRPr sz="1800" spc="0"/>
            </a:lvl4pPr>
            <a:lvl5pPr marL="2037772" indent="-259772">
              <a:spcBef>
                <a:spcPts val="2000"/>
              </a:spcBef>
              <a:buBlip>
                <a:blip r:embed="rId2"/>
              </a:buBlip>
              <a:tabLst/>
              <a:defRPr sz="1800" spc="0"/>
            </a:lvl5pPr>
          </a:lstStyle>
          <a:p>
            <a:pPr lvl="0">
              <a:defRPr>
                <a:solidFill>
                  <a:srgbClr val="000000"/>
                </a:solidFill>
              </a:defRPr>
            </a:pPr>
            <a:r>
              <a:rPr>
                <a:solidFill>
                  <a:srgbClr val="FFFFFF"/>
                </a:solidFill>
              </a:rPr>
              <a:t>Body Level One</a:t>
            </a:r>
          </a:p>
          <a:p>
            <a:pPr lvl="1">
              <a:defRPr>
                <a:solidFill>
                  <a:srgbClr val="000000"/>
                </a:solidFill>
              </a:defRPr>
            </a:pPr>
            <a:r>
              <a:rPr>
                <a:solidFill>
                  <a:srgbClr val="FFFFFF"/>
                </a:solidFill>
              </a:rPr>
              <a:t>Body Level Two</a:t>
            </a:r>
          </a:p>
          <a:p>
            <a:pPr lvl="2">
              <a:defRPr>
                <a:solidFill>
                  <a:srgbClr val="000000"/>
                </a:solidFill>
              </a:defRPr>
            </a:pPr>
            <a:r>
              <a:rPr>
                <a:solidFill>
                  <a:srgbClr val="FFFFFF"/>
                </a:solidFill>
              </a:rPr>
              <a:t>Body Level Three</a:t>
            </a:r>
          </a:p>
          <a:p>
            <a:pPr lvl="3">
              <a:defRPr>
                <a:solidFill>
                  <a:srgbClr val="000000"/>
                </a:solidFill>
              </a:defRPr>
            </a:pPr>
            <a:r>
              <a:rPr>
                <a:solidFill>
                  <a:srgbClr val="FFFFFF"/>
                </a:solidFill>
              </a:rPr>
              <a:t>Body Level Four</a:t>
            </a:r>
          </a:p>
          <a:p>
            <a:pPr lvl="4">
              <a:defRPr>
                <a:solidFill>
                  <a:srgbClr val="000000"/>
                </a:solidFill>
              </a:defRPr>
            </a:pPr>
            <a:r>
              <a:rPr>
                <a:solidFill>
                  <a:srgbClr val="FFFFFF"/>
                </a:solidFill>
              </a:rPr>
              <a:t>Body Level Five</a:t>
            </a: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ext &amp; MacBook Mock-Up">
    <p:bg>
      <p:bgPr>
        <a:solidFill>
          <a:srgbClr val="2589C2"/>
        </a:solidFill>
        <a:effectLst/>
      </p:bgPr>
    </p:bg>
    <p:spTree>
      <p:nvGrpSpPr>
        <p:cNvPr id="1" name=""/>
        <p:cNvGrpSpPr/>
        <p:nvPr/>
      </p:nvGrpSpPr>
      <p:grpSpPr>
        <a:xfrm>
          <a:off x="0" y="0"/>
          <a:ext cx="0" cy="0"/>
          <a:chOff x="0" y="0"/>
          <a:chExt cx="0" cy="0"/>
        </a:xfrm>
      </p:grpSpPr>
      <p:sp>
        <p:nvSpPr>
          <p:cNvPr id="43" name="Shape 43"/>
          <p:cNvSpPr/>
          <p:nvPr/>
        </p:nvSpPr>
        <p:spPr>
          <a:xfrm>
            <a:off x="0" y="7269552"/>
            <a:ext cx="13004800" cy="2484048"/>
          </a:xfrm>
          <a:prstGeom prst="rect">
            <a:avLst/>
          </a:prstGeom>
          <a:solidFill>
            <a:srgbClr val="B2BCCA"/>
          </a:solidFill>
          <a:ln w="12700">
            <a:miter lim="400000"/>
          </a:ln>
        </p:spPr>
        <p:txBody>
          <a:bodyPr lIns="50800" tIns="50800" rIns="50800" bIns="5080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nvGrpSpPr>
          <p:cNvPr id="46" name="Group 46"/>
          <p:cNvGrpSpPr/>
          <p:nvPr/>
        </p:nvGrpSpPr>
        <p:grpSpPr>
          <a:xfrm>
            <a:off x="5347424" y="3365499"/>
            <a:ext cx="6985766" cy="4056454"/>
            <a:chOff x="0" y="0"/>
            <a:chExt cx="6985765" cy="4056452"/>
          </a:xfrm>
        </p:grpSpPr>
        <p:sp>
          <p:nvSpPr>
            <p:cNvPr id="44" name="Shape 44"/>
            <p:cNvSpPr/>
            <p:nvPr/>
          </p:nvSpPr>
          <p:spPr>
            <a:xfrm>
              <a:off x="713013" y="0"/>
              <a:ext cx="5561527" cy="367213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0" y="21600"/>
                  </a:lnTo>
                  <a:lnTo>
                    <a:pt x="0" y="1115"/>
                  </a:lnTo>
                  <a:cubicBezTo>
                    <a:pt x="0" y="499"/>
                    <a:pt x="331" y="0"/>
                    <a:pt x="739" y="0"/>
                  </a:cubicBezTo>
                  <a:lnTo>
                    <a:pt x="10800" y="0"/>
                  </a:lnTo>
                  <a:lnTo>
                    <a:pt x="20862" y="0"/>
                  </a:lnTo>
                  <a:cubicBezTo>
                    <a:pt x="21269" y="0"/>
                    <a:pt x="21600" y="499"/>
                    <a:pt x="21600" y="1115"/>
                  </a:cubicBezTo>
                  <a:lnTo>
                    <a:pt x="21600" y="21600"/>
                  </a:lnTo>
                  <a:lnTo>
                    <a:pt x="10800" y="21600"/>
                  </a:lnTo>
                  <a:cubicBezTo>
                    <a:pt x="10800" y="21600"/>
                    <a:pt x="10800" y="21600"/>
                    <a:pt x="10800"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5" name="Shape 45"/>
            <p:cNvSpPr/>
            <p:nvPr/>
          </p:nvSpPr>
          <p:spPr>
            <a:xfrm>
              <a:off x="0" y="3724779"/>
              <a:ext cx="6985766" cy="331674"/>
            </a:xfrm>
            <a:custGeom>
              <a:avLst/>
              <a:gdLst/>
              <a:ahLst/>
              <a:cxnLst>
                <a:cxn ang="0">
                  <a:pos x="wd2" y="hd2"/>
                </a:cxn>
                <a:cxn ang="5400000">
                  <a:pos x="wd2" y="hd2"/>
                </a:cxn>
                <a:cxn ang="10800000">
                  <a:pos x="wd2" y="hd2"/>
                </a:cxn>
                <a:cxn ang="16200000">
                  <a:pos x="wd2" y="hd2"/>
                </a:cxn>
              </a:cxnLst>
              <a:rect l="0" t="0" r="r" b="b"/>
              <a:pathLst>
                <a:path w="21600" h="21600" extrusionOk="0">
                  <a:moveTo>
                    <a:pt x="20500" y="21600"/>
                  </a:moveTo>
                  <a:lnTo>
                    <a:pt x="10800" y="21600"/>
                  </a:lnTo>
                  <a:lnTo>
                    <a:pt x="1100" y="21600"/>
                  </a:lnTo>
                  <a:cubicBezTo>
                    <a:pt x="515" y="21600"/>
                    <a:pt x="38" y="12060"/>
                    <a:pt x="0" y="0"/>
                  </a:cubicBezTo>
                  <a:lnTo>
                    <a:pt x="10800" y="0"/>
                  </a:lnTo>
                  <a:lnTo>
                    <a:pt x="21600" y="0"/>
                  </a:lnTo>
                  <a:cubicBezTo>
                    <a:pt x="21562" y="12060"/>
                    <a:pt x="21084" y="21600"/>
                    <a:pt x="20500" y="21600"/>
                  </a:cubicBezTo>
                  <a:cubicBezTo>
                    <a:pt x="20500" y="21600"/>
                    <a:pt x="20500" y="21600"/>
                    <a:pt x="20500"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49" name="Group 49"/>
          <p:cNvGrpSpPr/>
          <p:nvPr/>
        </p:nvGrpSpPr>
        <p:grpSpPr>
          <a:xfrm>
            <a:off x="8335574" y="3416300"/>
            <a:ext cx="1008653" cy="3768743"/>
            <a:chOff x="0" y="50800"/>
            <a:chExt cx="1008651" cy="3768742"/>
          </a:xfrm>
        </p:grpSpPr>
        <p:sp>
          <p:nvSpPr>
            <p:cNvPr id="47" name="Shape 47"/>
            <p:cNvSpPr/>
            <p:nvPr/>
          </p:nvSpPr>
          <p:spPr>
            <a:xfrm>
              <a:off x="0" y="3723540"/>
              <a:ext cx="1008652" cy="9600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362" y="12319"/>
                    <a:pt x="20322" y="21600"/>
                    <a:pt x="19075" y="21600"/>
                  </a:cubicBezTo>
                  <a:lnTo>
                    <a:pt x="10825" y="21600"/>
                  </a:lnTo>
                  <a:lnTo>
                    <a:pt x="10825" y="21600"/>
                  </a:lnTo>
                  <a:lnTo>
                    <a:pt x="10777" y="21600"/>
                  </a:lnTo>
                  <a:lnTo>
                    <a:pt x="10777" y="21600"/>
                  </a:lnTo>
                  <a:lnTo>
                    <a:pt x="2526" y="21600"/>
                  </a:lnTo>
                  <a:cubicBezTo>
                    <a:pt x="1278" y="21600"/>
                    <a:pt x="239" y="12319"/>
                    <a:pt x="0" y="0"/>
                  </a:cubicBezTo>
                  <a:lnTo>
                    <a:pt x="10777" y="0"/>
                  </a:lnTo>
                  <a:lnTo>
                    <a:pt x="10777" y="0"/>
                  </a:lnTo>
                  <a:lnTo>
                    <a:pt x="10825" y="0"/>
                  </a:lnTo>
                  <a:lnTo>
                    <a:pt x="10825" y="0"/>
                  </a:lnTo>
                  <a:lnTo>
                    <a:pt x="21600" y="0"/>
                  </a:lnTo>
                  <a:cubicBezTo>
                    <a:pt x="21600" y="0"/>
                    <a:pt x="21600" y="0"/>
                    <a:pt x="21600" y="0"/>
                  </a:cubicBezTo>
                  <a:close/>
                </a:path>
              </a:pathLst>
            </a:custGeom>
            <a:solidFill>
              <a:srgbClr val="BFBFBF"/>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8" name="Shape 48"/>
            <p:cNvSpPr/>
            <p:nvPr/>
          </p:nvSpPr>
          <p:spPr>
            <a:xfrm>
              <a:off x="457477" y="50800"/>
              <a:ext cx="82180" cy="81962"/>
            </a:xfrm>
            <a:custGeom>
              <a:avLst/>
              <a:gdLst/>
              <a:ahLst/>
              <a:cxnLst>
                <a:cxn ang="0">
                  <a:pos x="wd2" y="hd2"/>
                </a:cxn>
                <a:cxn ang="5400000">
                  <a:pos x="wd2" y="hd2"/>
                </a:cxn>
                <a:cxn ang="10800000">
                  <a:pos x="wd2" y="hd2"/>
                </a:cxn>
                <a:cxn ang="16200000">
                  <a:pos x="wd2" y="hd2"/>
                </a:cxn>
              </a:cxnLst>
              <a:rect l="0" t="0" r="r" b="b"/>
              <a:pathLst>
                <a:path w="21600" h="21600" extrusionOk="0">
                  <a:moveTo>
                    <a:pt x="10806" y="0"/>
                  </a:moveTo>
                  <a:cubicBezTo>
                    <a:pt x="16767" y="0"/>
                    <a:pt x="21600" y="4843"/>
                    <a:pt x="21600" y="10803"/>
                  </a:cubicBezTo>
                  <a:cubicBezTo>
                    <a:pt x="21600" y="16757"/>
                    <a:pt x="16767" y="21600"/>
                    <a:pt x="10806" y="21600"/>
                  </a:cubicBezTo>
                  <a:cubicBezTo>
                    <a:pt x="4833" y="21600"/>
                    <a:pt x="0" y="16757"/>
                    <a:pt x="0" y="10803"/>
                  </a:cubicBezTo>
                  <a:cubicBezTo>
                    <a:pt x="0" y="4843"/>
                    <a:pt x="4833" y="0"/>
                    <a:pt x="10806" y="0"/>
                  </a:cubicBezTo>
                  <a:cubicBezTo>
                    <a:pt x="10806" y="0"/>
                    <a:pt x="10806" y="0"/>
                    <a:pt x="10806" y="0"/>
                  </a:cubicBezTo>
                  <a:close/>
                </a:path>
              </a:pathLst>
            </a:custGeom>
            <a:solidFill>
              <a:srgbClr val="B5BBC9"/>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50" name="Shape 50"/>
          <p:cNvSpPr>
            <a:spLocks noGrp="1"/>
          </p:cNvSpPr>
          <p:nvPr>
            <p:ph type="title"/>
          </p:nvPr>
        </p:nvSpPr>
        <p:spPr>
          <a:xfrm>
            <a:off x="1270000" y="1265766"/>
            <a:ext cx="10464800" cy="762332"/>
          </a:xfrm>
          <a:prstGeom prst="rect">
            <a:avLst/>
          </a:prstGeom>
        </p:spPr>
        <p:txBody>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cap="none" spc="0">
                <a:solidFill>
                  <a:srgbClr val="000000"/>
                </a:solidFill>
              </a:defRPr>
            </a:pPr>
            <a:r>
              <a:rPr sz="4500" cap="all" spc="90">
                <a:solidFill>
                  <a:srgbClr val="FFFFFF"/>
                </a:solidFill>
              </a:rPr>
              <a:t>Title Text</a:t>
            </a:r>
          </a:p>
        </p:txBody>
      </p:sp>
      <p:grpSp>
        <p:nvGrpSpPr>
          <p:cNvPr id="53" name="Group 53"/>
          <p:cNvGrpSpPr/>
          <p:nvPr/>
        </p:nvGrpSpPr>
        <p:grpSpPr>
          <a:xfrm>
            <a:off x="3668252" y="7071784"/>
            <a:ext cx="1113229" cy="413669"/>
            <a:chOff x="0" y="0"/>
            <a:chExt cx="1113228" cy="413668"/>
          </a:xfrm>
        </p:grpSpPr>
        <p:sp>
          <p:nvSpPr>
            <p:cNvPr id="51" name="Shape 51"/>
            <p:cNvSpPr/>
            <p:nvPr/>
          </p:nvSpPr>
          <p:spPr>
            <a:xfrm>
              <a:off x="6372" y="229427"/>
              <a:ext cx="1105851" cy="184242"/>
            </a:xfrm>
            <a:custGeom>
              <a:avLst/>
              <a:gdLst/>
              <a:ahLst/>
              <a:cxnLst>
                <a:cxn ang="0">
                  <a:pos x="wd2" y="hd2"/>
                </a:cxn>
                <a:cxn ang="5400000">
                  <a:pos x="wd2" y="hd2"/>
                </a:cxn>
                <a:cxn ang="10800000">
                  <a:pos x="wd2" y="hd2"/>
                </a:cxn>
                <a:cxn ang="16200000">
                  <a:pos x="wd2" y="hd2"/>
                </a:cxn>
              </a:cxnLst>
              <a:rect l="0" t="0" r="r" b="b"/>
              <a:pathLst>
                <a:path w="21600" h="21600" extrusionOk="0">
                  <a:moveTo>
                    <a:pt x="18892" y="11558"/>
                  </a:moveTo>
                  <a:cubicBezTo>
                    <a:pt x="17246" y="14752"/>
                    <a:pt x="13097" y="16868"/>
                    <a:pt x="11002" y="16868"/>
                  </a:cubicBezTo>
                  <a:cubicBezTo>
                    <a:pt x="10886" y="16868"/>
                    <a:pt x="10425" y="16868"/>
                    <a:pt x="10309" y="16868"/>
                  </a:cubicBezTo>
                  <a:cubicBezTo>
                    <a:pt x="8214" y="16868"/>
                    <a:pt x="4064" y="14752"/>
                    <a:pt x="2418" y="11558"/>
                  </a:cubicBezTo>
                  <a:cubicBezTo>
                    <a:pt x="1560" y="9892"/>
                    <a:pt x="602" y="7033"/>
                    <a:pt x="0" y="2579"/>
                  </a:cubicBezTo>
                  <a:cubicBezTo>
                    <a:pt x="5" y="2676"/>
                    <a:pt x="10" y="2774"/>
                    <a:pt x="16" y="2869"/>
                  </a:cubicBezTo>
                  <a:cubicBezTo>
                    <a:pt x="452" y="9948"/>
                    <a:pt x="1697" y="14125"/>
                    <a:pt x="2777" y="16290"/>
                  </a:cubicBezTo>
                  <a:cubicBezTo>
                    <a:pt x="2908" y="16554"/>
                    <a:pt x="3057" y="16810"/>
                    <a:pt x="3219" y="17058"/>
                  </a:cubicBezTo>
                  <a:cubicBezTo>
                    <a:pt x="3809" y="17962"/>
                    <a:pt x="4585" y="18762"/>
                    <a:pt x="5428" y="19428"/>
                  </a:cubicBezTo>
                  <a:cubicBezTo>
                    <a:pt x="7157" y="20795"/>
                    <a:pt x="9165" y="21600"/>
                    <a:pt x="10416" y="21600"/>
                  </a:cubicBezTo>
                  <a:cubicBezTo>
                    <a:pt x="10529" y="21600"/>
                    <a:pt x="10975" y="21600"/>
                    <a:pt x="11087" y="21600"/>
                  </a:cubicBezTo>
                  <a:cubicBezTo>
                    <a:pt x="12338" y="21600"/>
                    <a:pt x="14346" y="20795"/>
                    <a:pt x="16074" y="19429"/>
                  </a:cubicBezTo>
                  <a:cubicBezTo>
                    <a:pt x="16917" y="18763"/>
                    <a:pt x="17694" y="17963"/>
                    <a:pt x="18284" y="17059"/>
                  </a:cubicBezTo>
                  <a:cubicBezTo>
                    <a:pt x="18446" y="16810"/>
                    <a:pt x="18595" y="16554"/>
                    <a:pt x="18727" y="16290"/>
                  </a:cubicBezTo>
                  <a:cubicBezTo>
                    <a:pt x="19807" y="14125"/>
                    <a:pt x="21051" y="9947"/>
                    <a:pt x="21487" y="2869"/>
                  </a:cubicBezTo>
                  <a:cubicBezTo>
                    <a:pt x="21541" y="2006"/>
                    <a:pt x="21578" y="1030"/>
                    <a:pt x="21600" y="0"/>
                  </a:cubicBezTo>
                  <a:cubicBezTo>
                    <a:pt x="21059" y="5959"/>
                    <a:pt x="19906" y="9591"/>
                    <a:pt x="18892" y="11558"/>
                  </a:cubicBezTo>
                  <a:close/>
                </a:path>
              </a:pathLst>
            </a:custGeom>
            <a:solidFill>
              <a:srgbClr val="DCDEE0"/>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2" name="Shape 52"/>
            <p:cNvSpPr/>
            <p:nvPr/>
          </p:nvSpPr>
          <p:spPr>
            <a:xfrm>
              <a:off x="-1" y="0"/>
              <a:ext cx="1113230" cy="374569"/>
            </a:xfrm>
            <a:custGeom>
              <a:avLst/>
              <a:gdLst/>
              <a:ahLst/>
              <a:cxnLst>
                <a:cxn ang="0">
                  <a:pos x="wd2" y="hd2"/>
                </a:cxn>
                <a:cxn ang="5400000">
                  <a:pos x="wd2" y="hd2"/>
                </a:cxn>
                <a:cxn ang="10800000">
                  <a:pos x="wd2" y="hd2"/>
                </a:cxn>
                <a:cxn ang="16200000">
                  <a:pos x="wd2" y="hd2"/>
                </a:cxn>
              </a:cxnLst>
              <a:rect l="0" t="0" r="r" b="b"/>
              <a:pathLst>
                <a:path w="21481" h="21566" extrusionOk="0">
                  <a:moveTo>
                    <a:pt x="21246" y="8709"/>
                  </a:moveTo>
                  <a:cubicBezTo>
                    <a:pt x="20814" y="6092"/>
                    <a:pt x="19902" y="4695"/>
                    <a:pt x="19049" y="3710"/>
                  </a:cubicBezTo>
                  <a:cubicBezTo>
                    <a:pt x="18366" y="2920"/>
                    <a:pt x="17648" y="2375"/>
                    <a:pt x="16937" y="1886"/>
                  </a:cubicBezTo>
                  <a:cubicBezTo>
                    <a:pt x="15515" y="908"/>
                    <a:pt x="14063" y="425"/>
                    <a:pt x="12611" y="101"/>
                  </a:cubicBezTo>
                  <a:cubicBezTo>
                    <a:pt x="12004" y="-34"/>
                    <a:pt x="9476" y="-34"/>
                    <a:pt x="8869" y="101"/>
                  </a:cubicBezTo>
                  <a:cubicBezTo>
                    <a:pt x="7418" y="425"/>
                    <a:pt x="5965" y="908"/>
                    <a:pt x="4543" y="1886"/>
                  </a:cubicBezTo>
                  <a:cubicBezTo>
                    <a:pt x="3832" y="2375"/>
                    <a:pt x="3115" y="2920"/>
                    <a:pt x="2431" y="3710"/>
                  </a:cubicBezTo>
                  <a:cubicBezTo>
                    <a:pt x="1579" y="4695"/>
                    <a:pt x="667" y="6092"/>
                    <a:pt x="234" y="8709"/>
                  </a:cubicBezTo>
                  <a:cubicBezTo>
                    <a:pt x="-28" y="10295"/>
                    <a:pt x="-76" y="12829"/>
                    <a:pt x="118" y="14549"/>
                  </a:cubicBezTo>
                  <a:cubicBezTo>
                    <a:pt x="713" y="16736"/>
                    <a:pt x="1660" y="18140"/>
                    <a:pt x="2507" y="18958"/>
                  </a:cubicBezTo>
                  <a:cubicBezTo>
                    <a:pt x="4133" y="20527"/>
                    <a:pt x="8233" y="21566"/>
                    <a:pt x="10302" y="21566"/>
                  </a:cubicBezTo>
                  <a:cubicBezTo>
                    <a:pt x="10417" y="21566"/>
                    <a:pt x="10873" y="21566"/>
                    <a:pt x="10987" y="21566"/>
                  </a:cubicBezTo>
                  <a:cubicBezTo>
                    <a:pt x="13057" y="21566"/>
                    <a:pt x="17156" y="20527"/>
                    <a:pt x="18782" y="18958"/>
                  </a:cubicBezTo>
                  <a:cubicBezTo>
                    <a:pt x="19784" y="17992"/>
                    <a:pt x="20923" y="16209"/>
                    <a:pt x="21457" y="13282"/>
                  </a:cubicBezTo>
                  <a:cubicBezTo>
                    <a:pt x="21524" y="11735"/>
                    <a:pt x="21449" y="9937"/>
                    <a:pt x="21246" y="8709"/>
                  </a:cubicBezTo>
                  <a:close/>
                </a:path>
              </a:pathLst>
            </a:custGeom>
            <a:solidFill>
              <a:srgbClr val="FFFFFF"/>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54" name="Shape 54"/>
          <p:cNvSpPr>
            <a:spLocks noGrp="1"/>
          </p:cNvSpPr>
          <p:nvPr>
            <p:ph type="body" idx="1"/>
          </p:nvPr>
        </p:nvSpPr>
        <p:spPr>
          <a:xfrm>
            <a:off x="1270000" y="3302000"/>
            <a:ext cx="4191000" cy="3175000"/>
          </a:xfrm>
          <a:prstGeom prst="rect">
            <a:avLst/>
          </a:prstGeom>
        </p:spPr>
        <p:txBody>
          <a:bodyPr numCol="1" spcCol="38100"/>
          <a:lstStyle>
            <a:lvl1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vl2pPr marL="0" indent="22860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2pPr>
            <a:lvl3pPr marL="0" indent="45720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3pPr>
            <a:lvl4pPr marL="0" indent="68580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4pPr>
            <a:lvl5pPr marL="0" indent="91440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5pPr>
          </a:lstStyle>
          <a:p>
            <a:pPr lvl="0">
              <a:defRPr sz="1800" spc="0">
                <a:solidFill>
                  <a:srgbClr val="000000"/>
                </a:solidFill>
              </a:defRPr>
            </a:pPr>
            <a:r>
              <a:rPr sz="2200" spc="44">
                <a:solidFill>
                  <a:srgbClr val="FFFFFF"/>
                </a:solidFill>
              </a:rPr>
              <a:t>Body Level One</a:t>
            </a:r>
          </a:p>
          <a:p>
            <a:pPr lvl="1">
              <a:defRPr sz="1800" spc="0">
                <a:solidFill>
                  <a:srgbClr val="000000"/>
                </a:solidFill>
              </a:defRPr>
            </a:pPr>
            <a:r>
              <a:rPr sz="2200" spc="44">
                <a:solidFill>
                  <a:srgbClr val="FFFFFF"/>
                </a:solidFill>
              </a:rPr>
              <a:t>Body Level Two</a:t>
            </a:r>
          </a:p>
          <a:p>
            <a:pPr lvl="2">
              <a:defRPr sz="1800" spc="0">
                <a:solidFill>
                  <a:srgbClr val="000000"/>
                </a:solidFill>
              </a:defRPr>
            </a:pPr>
            <a:r>
              <a:rPr sz="2200" spc="44">
                <a:solidFill>
                  <a:srgbClr val="FFFFFF"/>
                </a:solidFill>
              </a:rPr>
              <a:t>Body Level Three</a:t>
            </a:r>
          </a:p>
          <a:p>
            <a:pPr lvl="3">
              <a:defRPr sz="1800" spc="0">
                <a:solidFill>
                  <a:srgbClr val="000000"/>
                </a:solidFill>
              </a:defRPr>
            </a:pPr>
            <a:r>
              <a:rPr sz="2200" spc="44">
                <a:solidFill>
                  <a:srgbClr val="FFFFFF"/>
                </a:solidFill>
              </a:rPr>
              <a:t>Body Level Four</a:t>
            </a:r>
          </a:p>
          <a:p>
            <a:pPr lvl="4">
              <a:defRPr sz="1800" spc="0">
                <a:solidFill>
                  <a:srgbClr val="000000"/>
                </a:solidFill>
              </a:defRPr>
            </a:pPr>
            <a:r>
              <a:rPr sz="2200" spc="44">
                <a:solidFill>
                  <a:srgbClr val="FFFFFF"/>
                </a:solidFill>
              </a:rPr>
              <a:t>Body Level Five</a:t>
            </a:r>
          </a:p>
        </p:txBody>
      </p:sp>
    </p:spTree>
  </p:cSld>
  <p:clrMapOvr>
    <a:masterClrMapping/>
  </p:clrMapOvr>
  <p:transition xmlns:p14="http://schemas.microsoft.com/office/powerpoint/2010/mai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Thank You">
    <p:bg>
      <p:bgPr>
        <a:solidFill>
          <a:srgbClr val="E4646C"/>
        </a:solidFill>
        <a:effectLst/>
      </p:bgPr>
    </p:bg>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ext &amp; iOS Mock-Ups">
    <p:bg>
      <p:bgPr>
        <a:solidFill>
          <a:srgbClr val="26A76A"/>
        </a:solidFill>
        <a:effectLst/>
      </p:bgPr>
    </p:bg>
    <p:spTree>
      <p:nvGrpSpPr>
        <p:cNvPr id="1" name=""/>
        <p:cNvGrpSpPr/>
        <p:nvPr/>
      </p:nvGrpSpPr>
      <p:grpSpPr>
        <a:xfrm>
          <a:off x="0" y="0"/>
          <a:ext cx="0" cy="0"/>
          <a:chOff x="0" y="0"/>
          <a:chExt cx="0" cy="0"/>
        </a:xfrm>
      </p:grpSpPr>
      <p:grpSp>
        <p:nvGrpSpPr>
          <p:cNvPr id="59" name="Group 59"/>
          <p:cNvGrpSpPr/>
          <p:nvPr/>
        </p:nvGrpSpPr>
        <p:grpSpPr>
          <a:xfrm>
            <a:off x="8951774" y="4387792"/>
            <a:ext cx="3041260" cy="3981753"/>
            <a:chOff x="0" y="0"/>
            <a:chExt cx="3041258" cy="3981752"/>
          </a:xfrm>
        </p:grpSpPr>
        <p:sp>
          <p:nvSpPr>
            <p:cNvPr id="56" name="Shape 56"/>
            <p:cNvSpPr/>
            <p:nvPr/>
          </p:nvSpPr>
          <p:spPr>
            <a:xfrm>
              <a:off x="0" y="0"/>
              <a:ext cx="3041259" cy="3981753"/>
            </a:xfrm>
            <a:custGeom>
              <a:avLst/>
              <a:gdLst/>
              <a:ahLst/>
              <a:cxnLst>
                <a:cxn ang="0">
                  <a:pos x="wd2" y="hd2"/>
                </a:cxn>
                <a:cxn ang="5400000">
                  <a:pos x="wd2" y="hd2"/>
                </a:cxn>
                <a:cxn ang="10800000">
                  <a:pos x="wd2" y="hd2"/>
                </a:cxn>
                <a:cxn ang="16200000">
                  <a:pos x="wd2" y="hd2"/>
                </a:cxn>
              </a:cxnLst>
              <a:rect l="0" t="0" r="r" b="b"/>
              <a:pathLst>
                <a:path w="21600" h="21600" extrusionOk="0">
                  <a:moveTo>
                    <a:pt x="1612" y="0"/>
                  </a:moveTo>
                  <a:lnTo>
                    <a:pt x="19988" y="0"/>
                  </a:lnTo>
                  <a:cubicBezTo>
                    <a:pt x="20879" y="0"/>
                    <a:pt x="21600" y="550"/>
                    <a:pt x="21600" y="1227"/>
                  </a:cubicBezTo>
                  <a:lnTo>
                    <a:pt x="21600" y="20373"/>
                  </a:lnTo>
                  <a:cubicBezTo>
                    <a:pt x="21600" y="21050"/>
                    <a:pt x="20879" y="21600"/>
                    <a:pt x="19988" y="21600"/>
                  </a:cubicBezTo>
                  <a:lnTo>
                    <a:pt x="1612" y="21600"/>
                  </a:lnTo>
                  <a:cubicBezTo>
                    <a:pt x="722" y="21600"/>
                    <a:pt x="0" y="21050"/>
                    <a:pt x="0" y="20373"/>
                  </a:cubicBezTo>
                  <a:lnTo>
                    <a:pt x="0" y="1227"/>
                  </a:lnTo>
                  <a:cubicBezTo>
                    <a:pt x="0" y="550"/>
                    <a:pt x="722" y="0"/>
                    <a:pt x="1612" y="0"/>
                  </a:cubicBezTo>
                  <a:cubicBezTo>
                    <a:pt x="1612" y="0"/>
                    <a:pt x="1612" y="0"/>
                    <a:pt x="1612" y="0"/>
                  </a:cubicBezTo>
                  <a:close/>
                </a:path>
              </a:pathLst>
            </a:custGeom>
            <a:solidFill>
              <a:srgbClr val="EDEFF1"/>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7" name="Shape 57"/>
            <p:cNvSpPr/>
            <p:nvPr/>
          </p:nvSpPr>
          <p:spPr>
            <a:xfrm>
              <a:off x="1429862" y="3687614"/>
              <a:ext cx="188131" cy="18752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765" y="0"/>
                    <a:pt x="21600" y="4835"/>
                    <a:pt x="21600" y="10800"/>
                  </a:cubicBezTo>
                  <a:cubicBezTo>
                    <a:pt x="21600" y="16770"/>
                    <a:pt x="16765" y="21600"/>
                    <a:pt x="10800" y="21600"/>
                  </a:cubicBezTo>
                  <a:cubicBezTo>
                    <a:pt x="4830" y="21600"/>
                    <a:pt x="0" y="16770"/>
                    <a:pt x="0" y="10800"/>
                  </a:cubicBezTo>
                  <a:cubicBezTo>
                    <a:pt x="0" y="4835"/>
                    <a:pt x="4830" y="0"/>
                    <a:pt x="10800" y="0"/>
                  </a:cubicBezTo>
                  <a:cubicBezTo>
                    <a:pt x="10800" y="0"/>
                    <a:pt x="10800" y="0"/>
                    <a:pt x="10800" y="0"/>
                  </a:cubicBezTo>
                  <a:close/>
                </a:path>
              </a:pathLst>
            </a:custGeom>
            <a:solidFill>
              <a:srgbClr val="B4BBC9"/>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8" name="Shape 58"/>
            <p:cNvSpPr/>
            <p:nvPr/>
          </p:nvSpPr>
          <p:spPr>
            <a:xfrm>
              <a:off x="1339073" y="203608"/>
              <a:ext cx="385790" cy="45248"/>
            </a:xfrm>
            <a:custGeom>
              <a:avLst/>
              <a:gdLst/>
              <a:ahLst/>
              <a:cxnLst>
                <a:cxn ang="0">
                  <a:pos x="wd2" y="hd2"/>
                </a:cxn>
                <a:cxn ang="5400000">
                  <a:pos x="wd2" y="hd2"/>
                </a:cxn>
                <a:cxn ang="10800000">
                  <a:pos x="wd2" y="hd2"/>
                </a:cxn>
                <a:cxn ang="16200000">
                  <a:pos x="wd2" y="hd2"/>
                </a:cxn>
              </a:cxnLst>
              <a:rect l="0" t="0" r="r" b="b"/>
              <a:pathLst>
                <a:path w="21600" h="21600" extrusionOk="0">
                  <a:moveTo>
                    <a:pt x="20332" y="21600"/>
                  </a:moveTo>
                  <a:lnTo>
                    <a:pt x="7624" y="21600"/>
                  </a:lnTo>
                  <a:cubicBezTo>
                    <a:pt x="6922" y="21600"/>
                    <a:pt x="6351" y="16770"/>
                    <a:pt x="6351" y="10800"/>
                  </a:cubicBezTo>
                  <a:cubicBezTo>
                    <a:pt x="6351" y="4830"/>
                    <a:pt x="6922" y="0"/>
                    <a:pt x="7624" y="0"/>
                  </a:cubicBezTo>
                  <a:lnTo>
                    <a:pt x="20332" y="0"/>
                  </a:lnTo>
                  <a:cubicBezTo>
                    <a:pt x="21032" y="0"/>
                    <a:pt x="21600" y="4830"/>
                    <a:pt x="21600" y="10800"/>
                  </a:cubicBezTo>
                  <a:cubicBezTo>
                    <a:pt x="21600" y="16770"/>
                    <a:pt x="21032" y="21600"/>
                    <a:pt x="20332" y="21600"/>
                  </a:cubicBezTo>
                  <a:cubicBezTo>
                    <a:pt x="20332" y="21600"/>
                    <a:pt x="20332" y="21600"/>
                    <a:pt x="20332" y="21600"/>
                  </a:cubicBezTo>
                  <a:close/>
                  <a:moveTo>
                    <a:pt x="1271" y="21600"/>
                  </a:moveTo>
                  <a:cubicBezTo>
                    <a:pt x="568" y="21600"/>
                    <a:pt x="0" y="16770"/>
                    <a:pt x="0" y="10800"/>
                  </a:cubicBezTo>
                  <a:cubicBezTo>
                    <a:pt x="0" y="4830"/>
                    <a:pt x="568" y="0"/>
                    <a:pt x="1271" y="0"/>
                  </a:cubicBezTo>
                  <a:cubicBezTo>
                    <a:pt x="1973" y="0"/>
                    <a:pt x="2541" y="4830"/>
                    <a:pt x="2541" y="10800"/>
                  </a:cubicBezTo>
                  <a:cubicBezTo>
                    <a:pt x="2541" y="16770"/>
                    <a:pt x="1973" y="21600"/>
                    <a:pt x="1271" y="21600"/>
                  </a:cubicBezTo>
                  <a:cubicBezTo>
                    <a:pt x="1271" y="21600"/>
                    <a:pt x="1271" y="21600"/>
                    <a:pt x="1271" y="21600"/>
                  </a:cubicBezTo>
                  <a:close/>
                </a:path>
              </a:pathLst>
            </a:custGeom>
            <a:solidFill>
              <a:srgbClr val="B4BBC9"/>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60" name="Shape 60"/>
          <p:cNvSpPr>
            <a:spLocks noGrp="1"/>
          </p:cNvSpPr>
          <p:nvPr>
            <p:ph type="title"/>
          </p:nvPr>
        </p:nvSpPr>
        <p:spPr>
          <a:xfrm>
            <a:off x="1270000" y="1270000"/>
            <a:ext cx="10464800" cy="762331"/>
          </a:xfrm>
          <a:prstGeom prst="rect">
            <a:avLst/>
          </a:prstGeom>
        </p:spPr>
        <p:txBody>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cap="none" spc="0">
                <a:solidFill>
                  <a:srgbClr val="000000"/>
                </a:solidFill>
              </a:defRPr>
            </a:pPr>
            <a:r>
              <a:rPr sz="4500" cap="all" spc="90">
                <a:solidFill>
                  <a:srgbClr val="FFFFFF"/>
                </a:solidFill>
              </a:rPr>
              <a:t>Title Text</a:t>
            </a:r>
          </a:p>
        </p:txBody>
      </p:sp>
      <p:grpSp>
        <p:nvGrpSpPr>
          <p:cNvPr id="65" name="Group 65"/>
          <p:cNvGrpSpPr/>
          <p:nvPr/>
        </p:nvGrpSpPr>
        <p:grpSpPr>
          <a:xfrm>
            <a:off x="7808720" y="6043680"/>
            <a:ext cx="1311107" cy="2794001"/>
            <a:chOff x="0" y="0"/>
            <a:chExt cx="1311105" cy="2794000"/>
          </a:xfrm>
        </p:grpSpPr>
        <p:sp>
          <p:nvSpPr>
            <p:cNvPr id="61" name="Shape 61"/>
            <p:cNvSpPr/>
            <p:nvPr/>
          </p:nvSpPr>
          <p:spPr>
            <a:xfrm>
              <a:off x="0" y="0"/>
              <a:ext cx="1311106" cy="2794001"/>
            </a:xfrm>
            <a:custGeom>
              <a:avLst/>
              <a:gdLst/>
              <a:ahLst/>
              <a:cxnLst>
                <a:cxn ang="0">
                  <a:pos x="wd2" y="hd2"/>
                </a:cxn>
                <a:cxn ang="5400000">
                  <a:pos x="wd2" y="hd2"/>
                </a:cxn>
                <a:cxn ang="10800000">
                  <a:pos x="wd2" y="hd2"/>
                </a:cxn>
                <a:cxn ang="16200000">
                  <a:pos x="wd2" y="hd2"/>
                </a:cxn>
              </a:cxnLst>
              <a:rect l="0" t="0" r="r" b="b"/>
              <a:pathLst>
                <a:path w="21600" h="21600"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64" name="Group 64"/>
            <p:cNvGrpSpPr/>
            <p:nvPr/>
          </p:nvGrpSpPr>
          <p:grpSpPr>
            <a:xfrm>
              <a:off x="452094" y="202789"/>
              <a:ext cx="384330" cy="2485085"/>
              <a:chOff x="0" y="0"/>
              <a:chExt cx="384328" cy="2485083"/>
            </a:xfrm>
          </p:grpSpPr>
          <p:sp>
            <p:nvSpPr>
              <p:cNvPr id="62" name="Shape 62"/>
              <p:cNvSpPr/>
              <p:nvPr/>
            </p:nvSpPr>
            <p:spPr>
              <a:xfrm>
                <a:off x="113021" y="2298309"/>
                <a:ext cx="187395" cy="186775"/>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16763" y="0"/>
                      <a:pt x="21600" y="4835"/>
                      <a:pt x="21600" y="10800"/>
                    </a:cubicBezTo>
                    <a:cubicBezTo>
                      <a:pt x="21600" y="16770"/>
                      <a:pt x="16763" y="21600"/>
                      <a:pt x="10799" y="21600"/>
                    </a:cubicBezTo>
                    <a:cubicBezTo>
                      <a:pt x="4837" y="21600"/>
                      <a:pt x="0" y="16770"/>
                      <a:pt x="0" y="10800"/>
                    </a:cubicBezTo>
                    <a:cubicBezTo>
                      <a:pt x="0" y="4835"/>
                      <a:pt x="4837" y="0"/>
                      <a:pt x="10799" y="0"/>
                    </a:cubicBezTo>
                    <a:cubicBezTo>
                      <a:pt x="10799" y="0"/>
                      <a:pt x="10799" y="0"/>
                      <a:pt x="10799" y="0"/>
                    </a:cubicBezTo>
                    <a:close/>
                  </a:path>
                </a:pathLst>
              </a:custGeom>
              <a:solidFill>
                <a:srgbClr val="B5BBC9"/>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3" name="Shape 63"/>
              <p:cNvSpPr/>
              <p:nvPr/>
            </p:nvSpPr>
            <p:spPr>
              <a:xfrm>
                <a:off x="0" y="0"/>
                <a:ext cx="384329" cy="45020"/>
              </a:xfrm>
              <a:custGeom>
                <a:avLst/>
                <a:gdLst/>
                <a:ahLst/>
                <a:cxnLst>
                  <a:cxn ang="0">
                    <a:pos x="wd2" y="hd2"/>
                  </a:cxn>
                  <a:cxn ang="5400000">
                    <a:pos x="wd2" y="hd2"/>
                  </a:cxn>
                  <a:cxn ang="10800000">
                    <a:pos x="wd2" y="hd2"/>
                  </a:cxn>
                  <a:cxn ang="16200000">
                    <a:pos x="wd2" y="hd2"/>
                  </a:cxn>
                </a:cxnLst>
                <a:rect l="0" t="0" r="r" b="b"/>
                <a:pathLst>
                  <a:path w="21600" h="21600"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sp>
        <p:nvSpPr>
          <p:cNvPr id="66" name="Shape 66"/>
          <p:cNvSpPr>
            <a:spLocks noGrp="1"/>
          </p:cNvSpPr>
          <p:nvPr>
            <p:ph type="body" idx="1"/>
          </p:nvPr>
        </p:nvSpPr>
        <p:spPr>
          <a:xfrm>
            <a:off x="1270000" y="3060565"/>
            <a:ext cx="5848158" cy="5966231"/>
          </a:xfrm>
          <a:prstGeom prst="rect">
            <a:avLst/>
          </a:prstGeom>
        </p:spPr>
        <p:txBody>
          <a:bodyPr numCol="1" spcCol="38100"/>
          <a:lstStyle>
            <a:lvl1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vl2pPr marL="0" indent="22860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2pPr>
            <a:lvl3pPr marL="0" indent="45720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3pPr>
            <a:lvl4pPr marL="0" indent="68580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4pPr>
            <a:lvl5pPr marL="0" indent="91440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5pPr>
          </a:lstStyle>
          <a:p>
            <a:pPr lvl="0">
              <a:defRPr sz="1800" spc="0">
                <a:solidFill>
                  <a:srgbClr val="000000"/>
                </a:solidFill>
              </a:defRPr>
            </a:pPr>
            <a:r>
              <a:rPr sz="2200" spc="44">
                <a:solidFill>
                  <a:srgbClr val="FFFFFF"/>
                </a:solidFill>
              </a:rPr>
              <a:t>Body Level One</a:t>
            </a:r>
          </a:p>
          <a:p>
            <a:pPr lvl="1">
              <a:defRPr sz="1800" spc="0">
                <a:solidFill>
                  <a:srgbClr val="000000"/>
                </a:solidFill>
              </a:defRPr>
            </a:pPr>
            <a:r>
              <a:rPr sz="2200" spc="44">
                <a:solidFill>
                  <a:srgbClr val="FFFFFF"/>
                </a:solidFill>
              </a:rPr>
              <a:t>Body Level Two</a:t>
            </a:r>
          </a:p>
          <a:p>
            <a:pPr lvl="2">
              <a:defRPr sz="1800" spc="0">
                <a:solidFill>
                  <a:srgbClr val="000000"/>
                </a:solidFill>
              </a:defRPr>
            </a:pPr>
            <a:r>
              <a:rPr sz="2200" spc="44">
                <a:solidFill>
                  <a:srgbClr val="FFFFFF"/>
                </a:solidFill>
              </a:rPr>
              <a:t>Body Level Three</a:t>
            </a:r>
          </a:p>
          <a:p>
            <a:pPr lvl="3">
              <a:defRPr sz="1800" spc="0">
                <a:solidFill>
                  <a:srgbClr val="000000"/>
                </a:solidFill>
              </a:defRPr>
            </a:pPr>
            <a:r>
              <a:rPr sz="2200" spc="44">
                <a:solidFill>
                  <a:srgbClr val="FFFFFF"/>
                </a:solidFill>
              </a:rPr>
              <a:t>Body Level Four</a:t>
            </a:r>
          </a:p>
          <a:p>
            <a:pPr lvl="4">
              <a:defRPr sz="1800" spc="0">
                <a:solidFill>
                  <a:srgbClr val="000000"/>
                </a:solidFill>
              </a:defRPr>
            </a:pPr>
            <a:r>
              <a:rPr sz="2200" spc="44">
                <a:solidFill>
                  <a:srgbClr val="FFFFFF"/>
                </a:solidFill>
              </a:rPr>
              <a:t>Body Level Five</a:t>
            </a: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Notebook Slide">
    <p:bg>
      <p:bgPr>
        <a:solidFill>
          <a:srgbClr val="EAB17B"/>
        </a:solidFill>
        <a:effectLst/>
      </p:bgPr>
    </p:bg>
    <p:spTree>
      <p:nvGrpSpPr>
        <p:cNvPr id="1" name=""/>
        <p:cNvGrpSpPr/>
        <p:nvPr/>
      </p:nvGrpSpPr>
      <p:grpSpPr>
        <a:xfrm>
          <a:off x="0" y="0"/>
          <a:ext cx="0" cy="0"/>
          <a:chOff x="0" y="0"/>
          <a:chExt cx="0" cy="0"/>
        </a:xfrm>
      </p:grpSpPr>
      <p:grpSp>
        <p:nvGrpSpPr>
          <p:cNvPr id="72" name="Group 72"/>
          <p:cNvGrpSpPr/>
          <p:nvPr/>
        </p:nvGrpSpPr>
        <p:grpSpPr>
          <a:xfrm>
            <a:off x="1264429" y="876299"/>
            <a:ext cx="10475942" cy="8001002"/>
            <a:chOff x="0" y="0"/>
            <a:chExt cx="10475941" cy="8001000"/>
          </a:xfrm>
        </p:grpSpPr>
        <p:sp>
          <p:nvSpPr>
            <p:cNvPr id="68" name="Shape 68"/>
            <p:cNvSpPr/>
            <p:nvPr/>
          </p:nvSpPr>
          <p:spPr>
            <a:xfrm flipH="1">
              <a:off x="0" y="144044"/>
              <a:ext cx="10475942" cy="7856957"/>
            </a:xfrm>
            <a:prstGeom prst="rect">
              <a:avLst/>
            </a:prstGeom>
            <a:solidFill>
              <a:srgbClr val="2489C2"/>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69" name="Shape 69"/>
            <p:cNvSpPr/>
            <p:nvPr/>
          </p:nvSpPr>
          <p:spPr>
            <a:xfrm flipH="1">
              <a:off x="5237970" y="274993"/>
              <a:ext cx="5103012" cy="7595058"/>
            </a:xfrm>
            <a:prstGeom prst="rect">
              <a:avLst/>
            </a:prstGeom>
            <a:solidFill>
              <a:srgbClr val="FFFFFF"/>
            </a:solidFill>
            <a:ln w="12700" cap="flat">
              <a:noFill/>
              <a:miter lim="400000"/>
            </a:ln>
            <a:effectLst/>
          </p:spPr>
          <p:txBody>
            <a:bodyPr wrap="square" lIns="0" tIns="0" rIns="0" bIns="0" numCol="1" anchor="ctr">
              <a:noAutofit/>
            </a:bodyPr>
            <a:lstStyle/>
            <a:p>
              <a:pPr lvl="0">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latin typeface="Seravek"/>
                  <a:ea typeface="Seravek"/>
                  <a:cs typeface="Seravek"/>
                  <a:sym typeface="Seravek"/>
                </a:defRPr>
              </a:pPr>
              <a:endParaRPr/>
            </a:p>
          </p:txBody>
        </p:sp>
        <p:sp>
          <p:nvSpPr>
            <p:cNvPr id="70" name="Shape 70"/>
            <p:cNvSpPr/>
            <p:nvPr/>
          </p:nvSpPr>
          <p:spPr>
            <a:xfrm flipH="1">
              <a:off x="134959" y="78569"/>
              <a:ext cx="5103012" cy="7791483"/>
            </a:xfrm>
            <a:custGeom>
              <a:avLst/>
              <a:gdLst/>
              <a:ahLst/>
              <a:cxnLst>
                <a:cxn ang="0">
                  <a:pos x="wd2" y="hd2"/>
                </a:cxn>
                <a:cxn ang="5400000">
                  <a:pos x="wd2" y="hd2"/>
                </a:cxn>
                <a:cxn ang="10800000">
                  <a:pos x="wd2" y="hd2"/>
                </a:cxn>
                <a:cxn ang="16200000">
                  <a:pos x="wd2" y="hd2"/>
                </a:cxn>
              </a:cxnLst>
              <a:rect l="0" t="0" r="r" b="b"/>
              <a:pathLst>
                <a:path w="21600" h="21600" extrusionOk="0">
                  <a:moveTo>
                    <a:pt x="0" y="762"/>
                  </a:moveTo>
                  <a:lnTo>
                    <a:pt x="21600" y="0"/>
                  </a:lnTo>
                  <a:lnTo>
                    <a:pt x="21600" y="21600"/>
                  </a:lnTo>
                  <a:lnTo>
                    <a:pt x="0" y="21600"/>
                  </a:lnTo>
                  <a:lnTo>
                    <a:pt x="0" y="762"/>
                  </a:lnTo>
                  <a:close/>
                </a:path>
              </a:pathLst>
            </a:custGeom>
            <a:solidFill>
              <a:srgbClr val="CBCDCE"/>
            </a:solidFill>
            <a:ln w="12700" cap="flat">
              <a:noFill/>
              <a:miter lim="400000"/>
            </a:ln>
            <a:effectLst/>
          </p:spPr>
          <p:txBody>
            <a:bodyPr wrap="square" lIns="0" tIns="0" rIns="0" bIns="0" numCol="1" anchor="ctr">
              <a:noAutofit/>
            </a:bodyPr>
            <a:lstStyle/>
            <a:p>
              <a:pPr lvl="0">
                <a:spcBef>
                  <a:spcPts val="0"/>
                </a:spcBef>
                <a:tabLst/>
                <a:defRPr sz="1200" spc="0">
                  <a:solidFill>
                    <a:srgbClr val="000000"/>
                  </a:solidFill>
                  <a:latin typeface="Helvetica"/>
                  <a:ea typeface="Helvetica"/>
                  <a:cs typeface="Helvetica"/>
                  <a:sym typeface="Helvetica"/>
                </a:defRPr>
              </a:pPr>
              <a:endParaRPr/>
            </a:p>
          </p:txBody>
        </p:sp>
        <p:sp>
          <p:nvSpPr>
            <p:cNvPr id="71" name="Shape 71"/>
            <p:cNvSpPr/>
            <p:nvPr/>
          </p:nvSpPr>
          <p:spPr>
            <a:xfrm flipH="1">
              <a:off x="283096" y="0"/>
              <a:ext cx="4954875" cy="7870052"/>
            </a:xfrm>
            <a:custGeom>
              <a:avLst/>
              <a:gdLst/>
              <a:ahLst/>
              <a:cxnLst>
                <a:cxn ang="0">
                  <a:pos x="wd2" y="hd2"/>
                </a:cxn>
                <a:cxn ang="5400000">
                  <a:pos x="wd2" y="hd2"/>
                </a:cxn>
                <a:cxn ang="10800000">
                  <a:pos x="wd2" y="hd2"/>
                </a:cxn>
                <a:cxn ang="16200000">
                  <a:pos x="wd2" y="hd2"/>
                </a:cxn>
              </a:cxnLst>
              <a:rect l="0" t="0" r="r" b="b"/>
              <a:pathLst>
                <a:path w="21600" h="21600" extrusionOk="0">
                  <a:moveTo>
                    <a:pt x="0" y="752"/>
                  </a:moveTo>
                  <a:lnTo>
                    <a:pt x="21600" y="0"/>
                  </a:lnTo>
                  <a:lnTo>
                    <a:pt x="21600" y="21205"/>
                  </a:lnTo>
                  <a:lnTo>
                    <a:pt x="0" y="21600"/>
                  </a:lnTo>
                  <a:lnTo>
                    <a:pt x="0" y="752"/>
                  </a:lnTo>
                  <a:close/>
                </a:path>
              </a:pathLst>
            </a:custGeom>
            <a:solidFill>
              <a:srgbClr val="F5F7F9"/>
            </a:solidFill>
            <a:ln w="12700" cap="flat">
              <a:noFill/>
              <a:miter lim="400000"/>
            </a:ln>
            <a:effectLst/>
          </p:spPr>
          <p:txBody>
            <a:bodyPr wrap="square" lIns="0" tIns="0" rIns="0" bIns="0" numCol="1" anchor="ctr">
              <a:noAutofit/>
            </a:bodyPr>
            <a:lstStyle/>
            <a:p>
              <a:pPr lvl="0">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latin typeface="Seravek"/>
                  <a:ea typeface="Seravek"/>
                  <a:cs typeface="Seravek"/>
                  <a:sym typeface="Seravek"/>
                </a:defRPr>
              </a:pPr>
              <a:endParaRPr/>
            </a:p>
          </p:txBody>
        </p:sp>
      </p:grpSp>
      <p:grpSp>
        <p:nvGrpSpPr>
          <p:cNvPr id="76" name="Group 76"/>
          <p:cNvGrpSpPr/>
          <p:nvPr/>
        </p:nvGrpSpPr>
        <p:grpSpPr>
          <a:xfrm>
            <a:off x="313054" y="7675139"/>
            <a:ext cx="4196184" cy="1555175"/>
            <a:chOff x="0" y="0"/>
            <a:chExt cx="4196182" cy="1555174"/>
          </a:xfrm>
        </p:grpSpPr>
        <p:sp>
          <p:nvSpPr>
            <p:cNvPr id="73" name="Shape 73"/>
            <p:cNvSpPr/>
            <p:nvPr/>
          </p:nvSpPr>
          <p:spPr>
            <a:xfrm>
              <a:off x="3990177" y="1419622"/>
              <a:ext cx="206006" cy="135553"/>
            </a:xfrm>
            <a:custGeom>
              <a:avLst/>
              <a:gdLst/>
              <a:ahLst/>
              <a:cxnLst>
                <a:cxn ang="0">
                  <a:pos x="wd2" y="hd2"/>
                </a:cxn>
                <a:cxn ang="5400000">
                  <a:pos x="wd2" y="hd2"/>
                </a:cxn>
                <a:cxn ang="10800000">
                  <a:pos x="wd2" y="hd2"/>
                </a:cxn>
                <a:cxn ang="16200000">
                  <a:pos x="wd2" y="hd2"/>
                </a:cxn>
              </a:cxnLst>
              <a:rect l="0" t="0" r="r" b="b"/>
              <a:pathLst>
                <a:path w="20679" h="20044" extrusionOk="0">
                  <a:moveTo>
                    <a:pt x="6900" y="10548"/>
                  </a:moveTo>
                  <a:cubicBezTo>
                    <a:pt x="7522" y="7730"/>
                    <a:pt x="6204" y="4093"/>
                    <a:pt x="3599" y="0"/>
                  </a:cubicBezTo>
                  <a:lnTo>
                    <a:pt x="8991" y="2581"/>
                  </a:lnTo>
                  <a:cubicBezTo>
                    <a:pt x="11187" y="3632"/>
                    <a:pt x="21600" y="12638"/>
                    <a:pt x="20613" y="17112"/>
                  </a:cubicBezTo>
                  <a:cubicBezTo>
                    <a:pt x="19623" y="21600"/>
                    <a:pt x="7604" y="19874"/>
                    <a:pt x="5408" y="18823"/>
                  </a:cubicBezTo>
                  <a:lnTo>
                    <a:pt x="0" y="16234"/>
                  </a:lnTo>
                  <a:cubicBezTo>
                    <a:pt x="3752" y="15179"/>
                    <a:pt x="6277" y="13376"/>
                    <a:pt x="6900" y="10548"/>
                  </a:cubicBezTo>
                  <a:close/>
                </a:path>
              </a:pathLst>
            </a:custGeom>
            <a:solidFill>
              <a:srgbClr val="484848"/>
            </a:solidFill>
            <a:ln w="12700" cap="flat">
              <a:noFill/>
              <a:miter lim="400000"/>
            </a:ln>
            <a:effectLst/>
          </p:spPr>
          <p:txBody>
            <a:bodyPr wrap="square" lIns="38100" tIns="38100" rIns="38100" bIns="38100" numCol="1" anchor="ctr">
              <a:noAutofit/>
            </a:bodyPr>
            <a:lstStyle/>
            <a:p>
              <a:pPr lvl="0" algn="ctr">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74" name="Shape 74"/>
            <p:cNvSpPr/>
            <p:nvPr/>
          </p:nvSpPr>
          <p:spPr>
            <a:xfrm>
              <a:off x="0" y="0"/>
              <a:ext cx="4059868" cy="1537936"/>
            </a:xfrm>
            <a:custGeom>
              <a:avLst/>
              <a:gdLst/>
              <a:ahLst/>
              <a:cxnLst>
                <a:cxn ang="0">
                  <a:pos x="wd2" y="hd2"/>
                </a:cxn>
                <a:cxn ang="5400000">
                  <a:pos x="wd2" y="hd2"/>
                </a:cxn>
                <a:cxn ang="10800000">
                  <a:pos x="wd2" y="hd2"/>
                </a:cxn>
                <a:cxn ang="16200000">
                  <a:pos x="wd2" y="hd2"/>
                </a:cxn>
              </a:cxnLst>
              <a:rect l="0" t="0" r="r" b="b"/>
              <a:pathLst>
                <a:path w="21425" h="20786" extrusionOk="0">
                  <a:moveTo>
                    <a:pt x="663" y="0"/>
                  </a:moveTo>
                  <a:lnTo>
                    <a:pt x="4201" y="2945"/>
                  </a:lnTo>
                  <a:lnTo>
                    <a:pt x="18065" y="14481"/>
                  </a:lnTo>
                  <a:cubicBezTo>
                    <a:pt x="18628" y="14950"/>
                    <a:pt x="21600" y="18715"/>
                    <a:pt x="21417" y="20157"/>
                  </a:cubicBezTo>
                  <a:cubicBezTo>
                    <a:pt x="21234" y="21600"/>
                    <a:pt x="17965" y="20172"/>
                    <a:pt x="17402" y="19704"/>
                  </a:cubicBezTo>
                  <a:lnTo>
                    <a:pt x="3539" y="8167"/>
                  </a:lnTo>
                  <a:lnTo>
                    <a:pt x="0" y="5223"/>
                  </a:lnTo>
                  <a:cubicBezTo>
                    <a:pt x="0" y="5223"/>
                    <a:pt x="663" y="0"/>
                    <a:pt x="663" y="0"/>
                  </a:cubicBezTo>
                  <a:close/>
                </a:path>
              </a:pathLst>
            </a:custGeom>
            <a:solidFill>
              <a:srgbClr val="E4646C"/>
            </a:solidFill>
            <a:ln w="12700" cap="flat">
              <a:noFill/>
              <a:miter lim="400000"/>
            </a:ln>
            <a:effectLst/>
          </p:spPr>
          <p:txBody>
            <a:bodyPr wrap="square" lIns="38100" tIns="38100" rIns="38100" bIns="38100" numCol="1" anchor="ctr">
              <a:noAutofit/>
            </a:bodyPr>
            <a:lstStyle/>
            <a:p>
              <a:pPr lvl="0" defTabSz="146050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solidFill>
                    <a:srgbClr val="E46B61"/>
                  </a:solidFill>
                  <a:latin typeface="Helvetica Neue Bold Condensed"/>
                  <a:ea typeface="Helvetica Neue Bold Condensed"/>
                  <a:cs typeface="Helvetica Neue Bold Condensed"/>
                  <a:sym typeface="Helvetica Neue Bold Condensed"/>
                </a:defRPr>
              </a:pPr>
              <a:endParaRPr/>
            </a:p>
          </p:txBody>
        </p:sp>
        <p:sp>
          <p:nvSpPr>
            <p:cNvPr id="75" name="Shape 75"/>
            <p:cNvSpPr/>
            <p:nvPr/>
          </p:nvSpPr>
          <p:spPr>
            <a:xfrm>
              <a:off x="287798" y="54982"/>
              <a:ext cx="1307508" cy="989583"/>
            </a:xfrm>
            <a:custGeom>
              <a:avLst/>
              <a:gdLst/>
              <a:ahLst/>
              <a:cxnLst>
                <a:cxn ang="0">
                  <a:pos x="wd2" y="hd2"/>
                </a:cxn>
                <a:cxn ang="5400000">
                  <a:pos x="wd2" y="hd2"/>
                </a:cxn>
                <a:cxn ang="10800000">
                  <a:pos x="wd2" y="hd2"/>
                </a:cxn>
                <a:cxn ang="16200000">
                  <a:pos x="wd2" y="hd2"/>
                </a:cxn>
              </a:cxnLst>
              <a:rect l="0" t="0" r="r" b="b"/>
              <a:pathLst>
                <a:path w="21600" h="21600" extrusionOk="0">
                  <a:moveTo>
                    <a:pt x="3076" y="0"/>
                  </a:moveTo>
                  <a:lnTo>
                    <a:pt x="7388" y="1851"/>
                  </a:lnTo>
                  <a:lnTo>
                    <a:pt x="4735" y="12638"/>
                  </a:lnTo>
                  <a:lnTo>
                    <a:pt x="21600" y="19878"/>
                  </a:lnTo>
                  <a:lnTo>
                    <a:pt x="21177" y="21600"/>
                  </a:lnTo>
                  <a:lnTo>
                    <a:pt x="0" y="12509"/>
                  </a:lnTo>
                  <a:cubicBezTo>
                    <a:pt x="0" y="12509"/>
                    <a:pt x="3076" y="0"/>
                    <a:pt x="3076" y="0"/>
                  </a:cubicBezTo>
                  <a:close/>
                </a:path>
              </a:pathLst>
            </a:custGeom>
            <a:solidFill>
              <a:srgbClr val="484848"/>
            </a:solidFill>
            <a:ln w="12700" cap="flat">
              <a:noFill/>
              <a:miter lim="400000"/>
            </a:ln>
            <a:effectLst/>
          </p:spPr>
          <p:txBody>
            <a:bodyPr wrap="square" lIns="38100" tIns="38100" rIns="38100" bIns="38100" numCol="1" anchor="ctr">
              <a:noAutofit/>
            </a:bodyPr>
            <a:lstStyle/>
            <a:p>
              <a:pPr lvl="0" algn="ctr">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grpSp>
      <p:sp>
        <p:nvSpPr>
          <p:cNvPr id="77" name="Shape 77"/>
          <p:cNvSpPr/>
          <p:nvPr/>
        </p:nvSpPr>
        <p:spPr>
          <a:xfrm rot="20940000">
            <a:off x="10566581" y="301129"/>
            <a:ext cx="1727681" cy="3681733"/>
          </a:xfrm>
          <a:custGeom>
            <a:avLst/>
            <a:gdLst/>
            <a:ahLst/>
            <a:cxnLst>
              <a:cxn ang="0">
                <a:pos x="wd2" y="hd2"/>
              </a:cxn>
              <a:cxn ang="5400000">
                <a:pos x="wd2" y="hd2"/>
              </a:cxn>
              <a:cxn ang="10800000">
                <a:pos x="wd2" y="hd2"/>
              </a:cxn>
              <a:cxn ang="16200000">
                <a:pos x="wd2" y="hd2"/>
              </a:cxn>
            </a:cxnLst>
            <a:rect l="0" t="0" r="r" b="b"/>
            <a:pathLst>
              <a:path w="21600" h="21600" extrusionOk="0">
                <a:moveTo>
                  <a:pt x="3724" y="0"/>
                </a:moveTo>
                <a:lnTo>
                  <a:pt x="17875" y="0"/>
                </a:lnTo>
                <a:cubicBezTo>
                  <a:pt x="19932" y="0"/>
                  <a:pt x="21600" y="780"/>
                  <a:pt x="21600" y="1742"/>
                </a:cubicBezTo>
                <a:lnTo>
                  <a:pt x="21600" y="19858"/>
                </a:lnTo>
                <a:cubicBezTo>
                  <a:pt x="21600" y="20820"/>
                  <a:pt x="19932" y="21600"/>
                  <a:pt x="17875" y="21600"/>
                </a:cubicBezTo>
                <a:lnTo>
                  <a:pt x="3724" y="21600"/>
                </a:lnTo>
                <a:cubicBezTo>
                  <a:pt x="1668" y="21600"/>
                  <a:pt x="0" y="20820"/>
                  <a:pt x="0" y="19858"/>
                </a:cubicBezTo>
                <a:lnTo>
                  <a:pt x="0" y="1742"/>
                </a:lnTo>
                <a:cubicBezTo>
                  <a:pt x="0" y="780"/>
                  <a:pt x="1668" y="0"/>
                  <a:pt x="3724" y="0"/>
                </a:cubicBezTo>
                <a:cubicBezTo>
                  <a:pt x="3724" y="0"/>
                  <a:pt x="3724" y="0"/>
                  <a:pt x="3724" y="0"/>
                </a:cubicBezTo>
                <a:close/>
              </a:path>
            </a:pathLst>
          </a:custGeom>
          <a:solidFill>
            <a:srgbClr val="484848"/>
          </a:solidFill>
          <a:ln w="12700">
            <a:miter lim="400000"/>
          </a:ln>
        </p:spPr>
        <p:txBody>
          <a:bodyPr lIns="38100" tIns="38100" rIns="38100" bIns="38100" anchor="ctr"/>
          <a:lstStyle/>
          <a:p>
            <a:pPr lvl="0" algn="ctr">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78" name="Shape 78"/>
          <p:cNvSpPr/>
          <p:nvPr/>
        </p:nvSpPr>
        <p:spPr>
          <a:xfrm rot="20940000">
            <a:off x="11612260" y="3567087"/>
            <a:ext cx="246936" cy="246118"/>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16763" y="0"/>
                  <a:pt x="21600" y="4835"/>
                  <a:pt x="21600" y="10800"/>
                </a:cubicBezTo>
                <a:cubicBezTo>
                  <a:pt x="21600" y="16770"/>
                  <a:pt x="16763" y="21600"/>
                  <a:pt x="10799" y="21600"/>
                </a:cubicBezTo>
                <a:cubicBezTo>
                  <a:pt x="4837" y="21600"/>
                  <a:pt x="0" y="16770"/>
                  <a:pt x="0" y="10800"/>
                </a:cubicBezTo>
                <a:cubicBezTo>
                  <a:pt x="0" y="4835"/>
                  <a:pt x="4837" y="0"/>
                  <a:pt x="10799" y="0"/>
                </a:cubicBezTo>
                <a:cubicBezTo>
                  <a:pt x="10799" y="0"/>
                  <a:pt x="10799" y="0"/>
                  <a:pt x="10799" y="0"/>
                </a:cubicBezTo>
                <a:close/>
              </a:path>
            </a:pathLst>
          </a:custGeom>
          <a:solidFill>
            <a:srgbClr val="B5BBC9"/>
          </a:solidFill>
          <a:ln w="12700">
            <a:miter lim="400000"/>
          </a:ln>
        </p:spPr>
        <p:txBody>
          <a:bodyPr lIns="38100" tIns="38100" rIns="38100" bIns="3810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9" name="Shape 79"/>
          <p:cNvSpPr/>
          <p:nvPr/>
        </p:nvSpPr>
        <p:spPr>
          <a:xfrm rot="20940000">
            <a:off x="10867987" y="599558"/>
            <a:ext cx="506440" cy="59325"/>
          </a:xfrm>
          <a:custGeom>
            <a:avLst/>
            <a:gdLst/>
            <a:ahLst/>
            <a:cxnLst>
              <a:cxn ang="0">
                <a:pos x="wd2" y="hd2"/>
              </a:cxn>
              <a:cxn ang="5400000">
                <a:pos x="wd2" y="hd2"/>
              </a:cxn>
              <a:cxn ang="10800000">
                <a:pos x="wd2" y="hd2"/>
              </a:cxn>
              <a:cxn ang="16200000">
                <a:pos x="wd2" y="hd2"/>
              </a:cxn>
            </a:cxnLst>
            <a:rect l="0" t="0" r="r" b="b"/>
            <a:pathLst>
              <a:path w="21600" h="21600" extrusionOk="0">
                <a:moveTo>
                  <a:pt x="20327" y="21600"/>
                </a:moveTo>
                <a:lnTo>
                  <a:pt x="7624" y="21600"/>
                </a:lnTo>
                <a:cubicBezTo>
                  <a:pt x="6923" y="21600"/>
                  <a:pt x="6355" y="16765"/>
                  <a:pt x="6355" y="10800"/>
                </a:cubicBezTo>
                <a:cubicBezTo>
                  <a:pt x="6355" y="4835"/>
                  <a:pt x="6923" y="0"/>
                  <a:pt x="7624" y="0"/>
                </a:cubicBezTo>
                <a:lnTo>
                  <a:pt x="20327" y="0"/>
                </a:lnTo>
                <a:cubicBezTo>
                  <a:pt x="21031" y="0"/>
                  <a:pt x="21600" y="4835"/>
                  <a:pt x="21600" y="10800"/>
                </a:cubicBezTo>
                <a:cubicBezTo>
                  <a:pt x="21600" y="16765"/>
                  <a:pt x="21031" y="21600"/>
                  <a:pt x="20327" y="21600"/>
                </a:cubicBezTo>
                <a:cubicBezTo>
                  <a:pt x="20327" y="21600"/>
                  <a:pt x="20327" y="21600"/>
                  <a:pt x="20327" y="21600"/>
                </a:cubicBezTo>
                <a:close/>
                <a:moveTo>
                  <a:pt x="1272" y="21600"/>
                </a:moveTo>
                <a:cubicBezTo>
                  <a:pt x="572" y="21600"/>
                  <a:pt x="0" y="16765"/>
                  <a:pt x="0" y="10800"/>
                </a:cubicBezTo>
                <a:cubicBezTo>
                  <a:pt x="0" y="4835"/>
                  <a:pt x="572" y="0"/>
                  <a:pt x="1272" y="0"/>
                </a:cubicBezTo>
                <a:cubicBezTo>
                  <a:pt x="1973" y="0"/>
                  <a:pt x="2541" y="4835"/>
                  <a:pt x="2541" y="10800"/>
                </a:cubicBezTo>
                <a:cubicBezTo>
                  <a:pt x="2541" y="16765"/>
                  <a:pt x="1973" y="21600"/>
                  <a:pt x="1272" y="21600"/>
                </a:cubicBezTo>
                <a:cubicBezTo>
                  <a:pt x="1272" y="21600"/>
                  <a:pt x="1272" y="21600"/>
                  <a:pt x="1272" y="21600"/>
                </a:cubicBezTo>
                <a:close/>
              </a:path>
            </a:pathLst>
          </a:custGeom>
          <a:solidFill>
            <a:srgbClr val="B5BBC9"/>
          </a:solidFill>
          <a:ln w="12700">
            <a:miter lim="400000"/>
          </a:ln>
        </p:spPr>
        <p:txBody>
          <a:bodyPr lIns="38100" tIns="38100" rIns="38100" bIns="3810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 name="Shape 80"/>
          <p:cNvSpPr>
            <a:spLocks noGrp="1"/>
          </p:cNvSpPr>
          <p:nvPr>
            <p:ph type="body" idx="1"/>
          </p:nvPr>
        </p:nvSpPr>
        <p:spPr>
          <a:xfrm>
            <a:off x="6975706" y="4571353"/>
            <a:ext cx="4160004" cy="3486456"/>
          </a:xfrm>
          <a:prstGeom prst="rect">
            <a:avLst/>
          </a:prstGeom>
        </p:spPr>
        <p:txBody>
          <a:bodyPr numCol="1" spcCol="38100"/>
          <a:lstStyle>
            <a:lvl1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rgbClr val="53585F"/>
                </a:solidFill>
              </a:defRPr>
            </a:lvl1pPr>
            <a:lvl2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rgbClr val="53585F"/>
                </a:solidFill>
              </a:defRPr>
            </a:lvl2pPr>
            <a:lvl3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rgbClr val="53585F"/>
                </a:solidFill>
              </a:defRPr>
            </a:lvl3pPr>
            <a:lvl4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rgbClr val="53585F"/>
                </a:solidFill>
              </a:defRPr>
            </a:lvl4pPr>
            <a:lvl5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rgbClr val="53585F"/>
                </a:solidFill>
              </a:defRPr>
            </a:lvl5pPr>
          </a:lstStyle>
          <a:p>
            <a:pPr lvl="0">
              <a:defRPr sz="1800" spc="0">
                <a:solidFill>
                  <a:srgbClr val="000000"/>
                </a:solidFill>
              </a:defRPr>
            </a:pPr>
            <a:r>
              <a:rPr sz="2200" spc="44">
                <a:solidFill>
                  <a:srgbClr val="53585F"/>
                </a:solidFill>
              </a:rPr>
              <a:t>Body Level One</a:t>
            </a:r>
          </a:p>
          <a:p>
            <a:pPr lvl="1">
              <a:defRPr sz="1800" spc="0">
                <a:solidFill>
                  <a:srgbClr val="000000"/>
                </a:solidFill>
              </a:defRPr>
            </a:pPr>
            <a:r>
              <a:rPr sz="2200" spc="44">
                <a:solidFill>
                  <a:srgbClr val="53585F"/>
                </a:solidFill>
              </a:rPr>
              <a:t>Body Level Two</a:t>
            </a:r>
          </a:p>
          <a:p>
            <a:pPr lvl="2">
              <a:defRPr sz="1800" spc="0">
                <a:solidFill>
                  <a:srgbClr val="000000"/>
                </a:solidFill>
              </a:defRPr>
            </a:pPr>
            <a:r>
              <a:rPr sz="2200" spc="44">
                <a:solidFill>
                  <a:srgbClr val="53585F"/>
                </a:solidFill>
              </a:rPr>
              <a:t>Body Level Three</a:t>
            </a:r>
          </a:p>
          <a:p>
            <a:pPr lvl="3">
              <a:defRPr sz="1800" spc="0">
                <a:solidFill>
                  <a:srgbClr val="000000"/>
                </a:solidFill>
              </a:defRPr>
            </a:pPr>
            <a:r>
              <a:rPr sz="2200" spc="44">
                <a:solidFill>
                  <a:srgbClr val="53585F"/>
                </a:solidFill>
              </a:rPr>
              <a:t>Body Level Four</a:t>
            </a:r>
          </a:p>
          <a:p>
            <a:pPr lvl="4">
              <a:defRPr sz="1800" spc="0">
                <a:solidFill>
                  <a:srgbClr val="000000"/>
                </a:solidFill>
              </a:defRPr>
            </a:pPr>
            <a:r>
              <a:rPr sz="2200" spc="44">
                <a:solidFill>
                  <a:srgbClr val="53585F"/>
                </a:solidFill>
              </a:rPr>
              <a:t>Body Level Five</a:t>
            </a: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ext &amp; iWatch Mock-Up">
    <p:spTree>
      <p:nvGrpSpPr>
        <p:cNvPr id="1" name=""/>
        <p:cNvGrpSpPr/>
        <p:nvPr/>
      </p:nvGrpSpPr>
      <p:grpSpPr>
        <a:xfrm>
          <a:off x="0" y="0"/>
          <a:ext cx="0" cy="0"/>
          <a:chOff x="0" y="0"/>
          <a:chExt cx="0" cy="0"/>
        </a:xfrm>
      </p:grpSpPr>
      <p:grpSp>
        <p:nvGrpSpPr>
          <p:cNvPr id="96" name="Group 96"/>
          <p:cNvGrpSpPr/>
          <p:nvPr/>
        </p:nvGrpSpPr>
        <p:grpSpPr>
          <a:xfrm>
            <a:off x="8403669" y="2715633"/>
            <a:ext cx="3335365" cy="6090493"/>
            <a:chOff x="0" y="0"/>
            <a:chExt cx="3335363" cy="6090492"/>
          </a:xfrm>
        </p:grpSpPr>
        <p:sp>
          <p:nvSpPr>
            <p:cNvPr id="82" name="Shape 82"/>
            <p:cNvSpPr/>
            <p:nvPr/>
          </p:nvSpPr>
          <p:spPr>
            <a:xfrm>
              <a:off x="3203294" y="2081611"/>
              <a:ext cx="132070" cy="596498"/>
            </a:xfrm>
            <a:custGeom>
              <a:avLst/>
              <a:gdLst/>
              <a:ahLst/>
              <a:cxnLst>
                <a:cxn ang="0">
                  <a:pos x="wd2" y="hd2"/>
                </a:cxn>
                <a:cxn ang="5400000">
                  <a:pos x="wd2" y="hd2"/>
                </a:cxn>
                <a:cxn ang="10800000">
                  <a:pos x="wd2" y="hd2"/>
                </a:cxn>
                <a:cxn ang="16200000">
                  <a:pos x="wd2" y="hd2"/>
                </a:cxn>
              </a:cxnLst>
              <a:rect l="0" t="0" r="r" b="b"/>
              <a:pathLst>
                <a:path w="21600" h="21600" extrusionOk="0">
                  <a:moveTo>
                    <a:pt x="10911" y="0"/>
                  </a:moveTo>
                  <a:lnTo>
                    <a:pt x="0" y="0"/>
                  </a:lnTo>
                  <a:cubicBezTo>
                    <a:pt x="0" y="5916"/>
                    <a:pt x="0" y="13465"/>
                    <a:pt x="0" y="21600"/>
                  </a:cubicBezTo>
                  <a:lnTo>
                    <a:pt x="10911" y="21600"/>
                  </a:lnTo>
                  <a:cubicBezTo>
                    <a:pt x="16789" y="21600"/>
                    <a:pt x="21600" y="20534"/>
                    <a:pt x="21600" y="19233"/>
                  </a:cubicBezTo>
                  <a:lnTo>
                    <a:pt x="21600" y="2367"/>
                  </a:lnTo>
                  <a:cubicBezTo>
                    <a:pt x="21600" y="1066"/>
                    <a:pt x="16789" y="0"/>
                    <a:pt x="10911" y="0"/>
                  </a:cubicBezTo>
                  <a:close/>
                </a:path>
              </a:pathLst>
            </a:custGeom>
            <a:solidFill>
              <a:srgbClr val="D8D8D7"/>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3" name="Shape 83"/>
            <p:cNvSpPr/>
            <p:nvPr/>
          </p:nvSpPr>
          <p:spPr>
            <a:xfrm>
              <a:off x="3203294" y="3183694"/>
              <a:ext cx="46280" cy="93561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rgbClr val="D8D8D7"/>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95" name="Group 95"/>
            <p:cNvGrpSpPr/>
            <p:nvPr/>
          </p:nvGrpSpPr>
          <p:grpSpPr>
            <a:xfrm>
              <a:off x="0" y="0"/>
              <a:ext cx="3203295" cy="6090493"/>
              <a:chOff x="0" y="0"/>
              <a:chExt cx="3203294" cy="6090492"/>
            </a:xfrm>
          </p:grpSpPr>
          <p:sp>
            <p:nvSpPr>
              <p:cNvPr id="84" name="Shape 84"/>
              <p:cNvSpPr/>
              <p:nvPr/>
            </p:nvSpPr>
            <p:spPr>
              <a:xfrm>
                <a:off x="349524" y="4870397"/>
                <a:ext cx="2500072" cy="1220096"/>
              </a:xfrm>
              <a:custGeom>
                <a:avLst/>
                <a:gdLst/>
                <a:ahLst/>
                <a:cxnLst>
                  <a:cxn ang="0">
                    <a:pos x="wd2" y="hd2"/>
                  </a:cxn>
                  <a:cxn ang="5400000">
                    <a:pos x="wd2" y="hd2"/>
                  </a:cxn>
                  <a:cxn ang="10800000">
                    <a:pos x="wd2" y="hd2"/>
                  </a:cxn>
                  <a:cxn ang="16200000">
                    <a:pos x="wd2" y="hd2"/>
                  </a:cxn>
                </a:cxnLst>
                <a:rect l="0" t="0" r="r" b="b"/>
                <a:pathLst>
                  <a:path w="21600" h="21600" extrusionOk="0">
                    <a:moveTo>
                      <a:pt x="1710" y="660"/>
                    </a:moveTo>
                    <a:cubicBezTo>
                      <a:pt x="1408" y="660"/>
                      <a:pt x="1114" y="600"/>
                      <a:pt x="829" y="487"/>
                    </a:cubicBezTo>
                    <a:cubicBezTo>
                      <a:pt x="543" y="375"/>
                      <a:pt x="266" y="210"/>
                      <a:pt x="0" y="0"/>
                    </a:cubicBezTo>
                    <a:cubicBezTo>
                      <a:pt x="293" y="407"/>
                      <a:pt x="569" y="874"/>
                      <a:pt x="806" y="1517"/>
                    </a:cubicBezTo>
                    <a:cubicBezTo>
                      <a:pt x="1395" y="3123"/>
                      <a:pt x="1832" y="4565"/>
                      <a:pt x="2088" y="6483"/>
                    </a:cubicBezTo>
                    <a:cubicBezTo>
                      <a:pt x="2405" y="8866"/>
                      <a:pt x="2333" y="11532"/>
                      <a:pt x="2392" y="14005"/>
                    </a:cubicBezTo>
                    <a:cubicBezTo>
                      <a:pt x="2436" y="15851"/>
                      <a:pt x="2488" y="17579"/>
                      <a:pt x="3186" y="18926"/>
                    </a:cubicBezTo>
                    <a:cubicBezTo>
                      <a:pt x="3777" y="20065"/>
                      <a:pt x="4616" y="20595"/>
                      <a:pt x="5407" y="20754"/>
                    </a:cubicBezTo>
                    <a:cubicBezTo>
                      <a:pt x="5410" y="20755"/>
                      <a:pt x="7500" y="21600"/>
                      <a:pt x="10818" y="21600"/>
                    </a:cubicBezTo>
                    <a:cubicBezTo>
                      <a:pt x="13995" y="21600"/>
                      <a:pt x="16226" y="20755"/>
                      <a:pt x="16229" y="20754"/>
                    </a:cubicBezTo>
                    <a:cubicBezTo>
                      <a:pt x="17020" y="20595"/>
                      <a:pt x="17860" y="20065"/>
                      <a:pt x="18450" y="18926"/>
                    </a:cubicBezTo>
                    <a:cubicBezTo>
                      <a:pt x="19149" y="17579"/>
                      <a:pt x="19199" y="15851"/>
                      <a:pt x="19244" y="14005"/>
                    </a:cubicBezTo>
                    <a:cubicBezTo>
                      <a:pt x="19304" y="11533"/>
                      <a:pt x="19236" y="8867"/>
                      <a:pt x="19549" y="6483"/>
                    </a:cubicBezTo>
                    <a:cubicBezTo>
                      <a:pt x="19797" y="4589"/>
                      <a:pt x="20218" y="3165"/>
                      <a:pt x="20795" y="1572"/>
                    </a:cubicBezTo>
                    <a:cubicBezTo>
                      <a:pt x="21029" y="924"/>
                      <a:pt x="21306" y="459"/>
                      <a:pt x="21600" y="55"/>
                    </a:cubicBezTo>
                    <a:cubicBezTo>
                      <a:pt x="21334" y="265"/>
                      <a:pt x="21057" y="430"/>
                      <a:pt x="20772" y="542"/>
                    </a:cubicBezTo>
                    <a:cubicBezTo>
                      <a:pt x="20486" y="655"/>
                      <a:pt x="20192" y="715"/>
                      <a:pt x="19891" y="715"/>
                    </a:cubicBezTo>
                    <a:lnTo>
                      <a:pt x="1710" y="660"/>
                    </a:lnTo>
                    <a:close/>
                  </a:path>
                </a:pathLst>
              </a:custGeom>
              <a:solidFill>
                <a:srgbClr val="E4646C"/>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85" name="Shape 85"/>
              <p:cNvSpPr/>
              <p:nvPr/>
            </p:nvSpPr>
            <p:spPr>
              <a:xfrm>
                <a:off x="345256" y="0"/>
                <a:ext cx="2507345" cy="1225346"/>
              </a:xfrm>
              <a:custGeom>
                <a:avLst/>
                <a:gdLst/>
                <a:ahLst/>
                <a:cxnLst>
                  <a:cxn ang="0">
                    <a:pos x="wd2" y="hd2"/>
                  </a:cxn>
                  <a:cxn ang="5400000">
                    <a:pos x="wd2" y="hd2"/>
                  </a:cxn>
                  <a:cxn ang="10800000">
                    <a:pos x="wd2" y="hd2"/>
                  </a:cxn>
                  <a:cxn ang="16200000">
                    <a:pos x="wd2" y="hd2"/>
                  </a:cxn>
                </a:cxnLst>
                <a:rect l="0" t="0" r="r" b="b"/>
                <a:pathLst>
                  <a:path w="21600" h="21600" extrusionOk="0">
                    <a:moveTo>
                      <a:pt x="19833" y="20943"/>
                    </a:moveTo>
                    <a:cubicBezTo>
                      <a:pt x="20132" y="20965"/>
                      <a:pt x="20425" y="21023"/>
                      <a:pt x="20711" y="21115"/>
                    </a:cubicBezTo>
                    <a:cubicBezTo>
                      <a:pt x="21014" y="21211"/>
                      <a:pt x="21310" y="21344"/>
                      <a:pt x="21600" y="21508"/>
                    </a:cubicBezTo>
                    <a:cubicBezTo>
                      <a:pt x="21282" y="21103"/>
                      <a:pt x="20982" y="20621"/>
                      <a:pt x="20734" y="19942"/>
                    </a:cubicBezTo>
                    <a:cubicBezTo>
                      <a:pt x="20160" y="18370"/>
                      <a:pt x="19765" y="16932"/>
                      <a:pt x="19528" y="15052"/>
                    </a:cubicBezTo>
                    <a:cubicBezTo>
                      <a:pt x="19228" y="12673"/>
                      <a:pt x="19286" y="10022"/>
                      <a:pt x="19224" y="7562"/>
                    </a:cubicBezTo>
                    <a:cubicBezTo>
                      <a:pt x="19178" y="5725"/>
                      <a:pt x="19129" y="4005"/>
                      <a:pt x="18432" y="2662"/>
                    </a:cubicBezTo>
                    <a:cubicBezTo>
                      <a:pt x="17844" y="1528"/>
                      <a:pt x="17007" y="1000"/>
                      <a:pt x="16218" y="843"/>
                    </a:cubicBezTo>
                    <a:cubicBezTo>
                      <a:pt x="16214" y="842"/>
                      <a:pt x="13990" y="0"/>
                      <a:pt x="10823" y="0"/>
                    </a:cubicBezTo>
                    <a:cubicBezTo>
                      <a:pt x="7515" y="0"/>
                      <a:pt x="5431" y="842"/>
                      <a:pt x="5427" y="843"/>
                    </a:cubicBezTo>
                    <a:cubicBezTo>
                      <a:pt x="4639" y="1001"/>
                      <a:pt x="3801" y="1528"/>
                      <a:pt x="3213" y="2662"/>
                    </a:cubicBezTo>
                    <a:cubicBezTo>
                      <a:pt x="2517" y="4005"/>
                      <a:pt x="2467" y="5725"/>
                      <a:pt x="2421" y="7562"/>
                    </a:cubicBezTo>
                    <a:cubicBezTo>
                      <a:pt x="2359" y="10022"/>
                      <a:pt x="2419" y="12674"/>
                      <a:pt x="2117" y="15052"/>
                    </a:cubicBezTo>
                    <a:cubicBezTo>
                      <a:pt x="1879" y="16930"/>
                      <a:pt x="1481" y="18365"/>
                      <a:pt x="911" y="19942"/>
                    </a:cubicBezTo>
                    <a:cubicBezTo>
                      <a:pt x="651" y="20661"/>
                      <a:pt x="336" y="21172"/>
                      <a:pt x="0" y="21600"/>
                    </a:cubicBezTo>
                    <a:cubicBezTo>
                      <a:pt x="302" y="21391"/>
                      <a:pt x="614" y="21227"/>
                      <a:pt x="934" y="21115"/>
                    </a:cubicBezTo>
                    <a:cubicBezTo>
                      <a:pt x="1220" y="21014"/>
                      <a:pt x="1513" y="20955"/>
                      <a:pt x="1812" y="20943"/>
                    </a:cubicBezTo>
                    <a:cubicBezTo>
                      <a:pt x="4827" y="21091"/>
                      <a:pt x="7843" y="21164"/>
                      <a:pt x="10859" y="21164"/>
                    </a:cubicBezTo>
                    <a:cubicBezTo>
                      <a:pt x="13850" y="21163"/>
                      <a:pt x="16842" y="21089"/>
                      <a:pt x="19833" y="20943"/>
                    </a:cubicBezTo>
                    <a:close/>
                  </a:path>
                </a:pathLst>
              </a:custGeom>
              <a:solidFill>
                <a:srgbClr val="E4646C"/>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nvGrpSpPr>
              <p:cNvPr id="94" name="Group 94"/>
              <p:cNvGrpSpPr/>
              <p:nvPr/>
            </p:nvGrpSpPr>
            <p:grpSpPr>
              <a:xfrm>
                <a:off x="0" y="1179906"/>
                <a:ext cx="3203295" cy="3734224"/>
                <a:chOff x="0" y="0"/>
                <a:chExt cx="3203294" cy="3734223"/>
              </a:xfrm>
            </p:grpSpPr>
            <p:sp>
              <p:nvSpPr>
                <p:cNvPr id="86" name="Shape 86"/>
                <p:cNvSpPr/>
                <p:nvPr/>
              </p:nvSpPr>
              <p:spPr>
                <a:xfrm>
                  <a:off x="0" y="0"/>
                  <a:ext cx="3203295" cy="3734224"/>
                </a:xfrm>
                <a:custGeom>
                  <a:avLst/>
                  <a:gdLst/>
                  <a:ahLst/>
                  <a:cxnLst>
                    <a:cxn ang="0">
                      <a:pos x="wd2" y="hd2"/>
                    </a:cxn>
                    <a:cxn ang="5400000">
                      <a:pos x="wd2" y="hd2"/>
                    </a:cxn>
                    <a:cxn ang="10800000">
                      <a:pos x="wd2" y="hd2"/>
                    </a:cxn>
                    <a:cxn ang="16200000">
                      <a:pos x="wd2" y="hd2"/>
                    </a:cxn>
                  </a:cxnLst>
                  <a:rect l="0" t="0" r="r" b="b"/>
                  <a:pathLst>
                    <a:path w="21598" h="21600" extrusionOk="0">
                      <a:moveTo>
                        <a:pt x="19185" y="216"/>
                      </a:moveTo>
                      <a:cubicBezTo>
                        <a:pt x="18977" y="147"/>
                        <a:pt x="18761" y="93"/>
                        <a:pt x="18538" y="56"/>
                      </a:cubicBezTo>
                      <a:cubicBezTo>
                        <a:pt x="18315" y="20"/>
                        <a:pt x="18086" y="0"/>
                        <a:pt x="17851" y="0"/>
                      </a:cubicBezTo>
                      <a:lnTo>
                        <a:pt x="3746" y="0"/>
                      </a:lnTo>
                      <a:cubicBezTo>
                        <a:pt x="3511" y="0"/>
                        <a:pt x="3282" y="20"/>
                        <a:pt x="3059" y="56"/>
                      </a:cubicBezTo>
                      <a:cubicBezTo>
                        <a:pt x="2836" y="93"/>
                        <a:pt x="2620" y="147"/>
                        <a:pt x="2412" y="216"/>
                      </a:cubicBezTo>
                      <a:cubicBezTo>
                        <a:pt x="2009" y="444"/>
                        <a:pt x="1563" y="604"/>
                        <a:pt x="1188" y="906"/>
                      </a:cubicBezTo>
                      <a:cubicBezTo>
                        <a:pt x="438" y="1512"/>
                        <a:pt x="0" y="2357"/>
                        <a:pt x="0" y="3244"/>
                      </a:cubicBezTo>
                      <a:cubicBezTo>
                        <a:pt x="0" y="3245"/>
                        <a:pt x="0" y="7018"/>
                        <a:pt x="0" y="10800"/>
                      </a:cubicBezTo>
                      <a:cubicBezTo>
                        <a:pt x="0" y="14582"/>
                        <a:pt x="0" y="18355"/>
                        <a:pt x="0" y="18356"/>
                      </a:cubicBezTo>
                      <a:cubicBezTo>
                        <a:pt x="0" y="19243"/>
                        <a:pt x="438" y="20088"/>
                        <a:pt x="1188" y="20694"/>
                      </a:cubicBezTo>
                      <a:cubicBezTo>
                        <a:pt x="1562" y="20996"/>
                        <a:pt x="2009" y="21156"/>
                        <a:pt x="2412" y="21384"/>
                      </a:cubicBezTo>
                      <a:cubicBezTo>
                        <a:pt x="2620" y="21453"/>
                        <a:pt x="2836" y="21507"/>
                        <a:pt x="3059" y="21544"/>
                      </a:cubicBezTo>
                      <a:cubicBezTo>
                        <a:pt x="3282" y="21580"/>
                        <a:pt x="3511" y="21600"/>
                        <a:pt x="3746" y="21600"/>
                      </a:cubicBezTo>
                      <a:lnTo>
                        <a:pt x="17851" y="21600"/>
                      </a:lnTo>
                      <a:cubicBezTo>
                        <a:pt x="18086" y="21600"/>
                        <a:pt x="18315" y="21580"/>
                        <a:pt x="18538" y="21544"/>
                      </a:cubicBezTo>
                      <a:cubicBezTo>
                        <a:pt x="18761" y="21507"/>
                        <a:pt x="18992" y="21480"/>
                        <a:pt x="19185" y="21384"/>
                      </a:cubicBezTo>
                      <a:cubicBezTo>
                        <a:pt x="19602" y="21177"/>
                        <a:pt x="20033" y="20993"/>
                        <a:pt x="20409" y="20694"/>
                      </a:cubicBezTo>
                      <a:cubicBezTo>
                        <a:pt x="21163" y="20092"/>
                        <a:pt x="21598" y="19243"/>
                        <a:pt x="21597" y="18356"/>
                      </a:cubicBezTo>
                      <a:cubicBezTo>
                        <a:pt x="21597" y="18350"/>
                        <a:pt x="21594" y="14579"/>
                        <a:pt x="21597" y="10800"/>
                      </a:cubicBezTo>
                      <a:cubicBezTo>
                        <a:pt x="21600" y="7018"/>
                        <a:pt x="21597" y="3247"/>
                        <a:pt x="21597" y="3244"/>
                      </a:cubicBezTo>
                      <a:cubicBezTo>
                        <a:pt x="21597" y="2357"/>
                        <a:pt x="21159" y="1512"/>
                        <a:pt x="20409" y="906"/>
                      </a:cubicBezTo>
                      <a:cubicBezTo>
                        <a:pt x="20035" y="604"/>
                        <a:pt x="19588" y="444"/>
                        <a:pt x="19185" y="216"/>
                      </a:cubicBezTo>
                      <a:close/>
                    </a:path>
                  </a:pathLst>
                </a:custGeom>
                <a:solidFill>
                  <a:srgbClr val="EEEEEE"/>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93" name="Group 93"/>
                <p:cNvGrpSpPr/>
                <p:nvPr/>
              </p:nvGrpSpPr>
              <p:grpSpPr>
                <a:xfrm>
                  <a:off x="147084" y="133585"/>
                  <a:ext cx="2908941" cy="3472752"/>
                  <a:chOff x="0" y="0"/>
                  <a:chExt cx="2908940" cy="3472750"/>
                </a:xfrm>
              </p:grpSpPr>
              <p:grpSp>
                <p:nvGrpSpPr>
                  <p:cNvPr id="89" name="Group 89"/>
                  <p:cNvGrpSpPr/>
                  <p:nvPr/>
                </p:nvGrpSpPr>
                <p:grpSpPr>
                  <a:xfrm>
                    <a:off x="0" y="-1"/>
                    <a:ext cx="2908941" cy="3472752"/>
                    <a:chOff x="0" y="0"/>
                    <a:chExt cx="2908940" cy="3472750"/>
                  </a:xfrm>
                </p:grpSpPr>
                <p:sp>
                  <p:nvSpPr>
                    <p:cNvPr id="87" name="Shape 87"/>
                    <p:cNvSpPr/>
                    <p:nvPr/>
                  </p:nvSpPr>
                  <p:spPr>
                    <a:xfrm>
                      <a:off x="0" y="0"/>
                      <a:ext cx="2908941" cy="3472751"/>
                    </a:xfrm>
                    <a:custGeom>
                      <a:avLst/>
                      <a:gdLst/>
                      <a:ahLst/>
                      <a:cxnLst>
                        <a:cxn ang="0">
                          <a:pos x="wd2" y="hd2"/>
                        </a:cxn>
                        <a:cxn ang="5400000">
                          <a:pos x="wd2" y="hd2"/>
                        </a:cxn>
                        <a:cxn ang="10800000">
                          <a:pos x="wd2" y="hd2"/>
                        </a:cxn>
                        <a:cxn ang="16200000">
                          <a:pos x="wd2" y="hd2"/>
                        </a:cxn>
                      </a:cxnLst>
                      <a:rect l="0" t="0" r="r" b="b"/>
                      <a:pathLst>
                        <a:path w="21600" h="21600" extrusionOk="0">
                          <a:moveTo>
                            <a:pt x="0" y="18754"/>
                          </a:moveTo>
                          <a:cubicBezTo>
                            <a:pt x="0" y="20319"/>
                            <a:pt x="1537" y="21600"/>
                            <a:pt x="3417" y="21600"/>
                          </a:cubicBezTo>
                          <a:lnTo>
                            <a:pt x="18183" y="21600"/>
                          </a:lnTo>
                          <a:cubicBezTo>
                            <a:pt x="20063" y="21600"/>
                            <a:pt x="21600" y="20319"/>
                            <a:pt x="21600" y="18754"/>
                          </a:cubicBezTo>
                          <a:lnTo>
                            <a:pt x="21600" y="2846"/>
                          </a:lnTo>
                          <a:cubicBezTo>
                            <a:pt x="21600" y="1281"/>
                            <a:pt x="20063" y="0"/>
                            <a:pt x="18183" y="0"/>
                          </a:cubicBezTo>
                          <a:lnTo>
                            <a:pt x="3417" y="0"/>
                          </a:lnTo>
                          <a:cubicBezTo>
                            <a:pt x="1537" y="0"/>
                            <a:pt x="0" y="1281"/>
                            <a:pt x="0" y="2846"/>
                          </a:cubicBezTo>
                          <a:cubicBezTo>
                            <a:pt x="0" y="2846"/>
                            <a:pt x="0" y="18754"/>
                            <a:pt x="0" y="18754"/>
                          </a:cubicBezTo>
                          <a:close/>
                        </a:path>
                      </a:pathLst>
                    </a:custGeom>
                    <a:solidFill>
                      <a:srgbClr val="484848"/>
                    </a:solidFill>
                    <a:ln w="12700" cap="flat">
                      <a:noFill/>
                      <a:miter lim="400000"/>
                    </a:ln>
                    <a:effectLst/>
                  </p:spPr>
                  <p:txBody>
                    <a:bodyPr wrap="square" lIns="38100" tIns="38100" rIns="38100" bIns="38100" numCol="1" anchor="ctr">
                      <a:noAutofit/>
                    </a:bodyPr>
                    <a:lstStyle/>
                    <a:p>
                      <a:pPr lvl="0" algn="ctr">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88" name="Shape 88"/>
                    <p:cNvSpPr/>
                    <p:nvPr/>
                  </p:nvSpPr>
                  <p:spPr>
                    <a:xfrm>
                      <a:off x="902538" y="0"/>
                      <a:ext cx="2006403" cy="25272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lnTo>
                            <a:pt x="21600" y="3909"/>
                          </a:lnTo>
                          <a:cubicBezTo>
                            <a:pt x="21600" y="1758"/>
                            <a:pt x="19371" y="0"/>
                            <a:pt x="16647" y="0"/>
                          </a:cubicBezTo>
                          <a:lnTo>
                            <a:pt x="0" y="0"/>
                          </a:lnTo>
                          <a:close/>
                        </a:path>
                      </a:pathLst>
                    </a:custGeom>
                    <a:solidFill>
                      <a:srgbClr val="5A5A5A"/>
                    </a:solidFill>
                    <a:ln w="12700" cap="flat">
                      <a:noFill/>
                      <a:miter lim="400000"/>
                    </a:ln>
                    <a:effectLst/>
                  </p:spPr>
                  <p:txBody>
                    <a:bodyPr wrap="square" lIns="38100" tIns="38100" rIns="38100" bIns="38100" numCol="1" anchor="ctr">
                      <a:noAutofit/>
                    </a:bodyPr>
                    <a:lstStyle/>
                    <a:p>
                      <a:pPr lvl="0" algn="ctr">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grpSp>
              <p:grpSp>
                <p:nvGrpSpPr>
                  <p:cNvPr id="92" name="Group 92"/>
                  <p:cNvGrpSpPr/>
                  <p:nvPr/>
                </p:nvGrpSpPr>
                <p:grpSpPr>
                  <a:xfrm>
                    <a:off x="341442" y="635135"/>
                    <a:ext cx="431379" cy="431233"/>
                    <a:chOff x="0" y="0"/>
                    <a:chExt cx="431378" cy="431231"/>
                  </a:xfrm>
                </p:grpSpPr>
                <p:sp>
                  <p:nvSpPr>
                    <p:cNvPr id="90" name="Shape 90"/>
                    <p:cNvSpPr/>
                    <p:nvPr/>
                  </p:nvSpPr>
                  <p:spPr>
                    <a:xfrm>
                      <a:off x="0" y="0"/>
                      <a:ext cx="431232" cy="4312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45057"/>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91" name="Shape 91"/>
                    <p:cNvSpPr/>
                    <p:nvPr/>
                  </p:nvSpPr>
                  <p:spPr>
                    <a:xfrm>
                      <a:off x="41380" y="107"/>
                      <a:ext cx="389999" cy="413884"/>
                    </a:xfrm>
                    <a:custGeom>
                      <a:avLst/>
                      <a:gdLst/>
                      <a:ahLst/>
                      <a:cxnLst>
                        <a:cxn ang="0">
                          <a:pos x="wd2" y="hd2"/>
                        </a:cxn>
                        <a:cxn ang="5400000">
                          <a:pos x="wd2" y="hd2"/>
                        </a:cxn>
                        <a:cxn ang="10800000">
                          <a:pos x="wd2" y="hd2"/>
                        </a:cxn>
                        <a:cxn ang="16200000">
                          <a:pos x="wd2" y="hd2"/>
                        </a:cxn>
                      </a:cxnLst>
                      <a:rect l="0" t="0" r="r" b="b"/>
                      <a:pathLst>
                        <a:path w="20494" h="21600" extrusionOk="0">
                          <a:moveTo>
                            <a:pt x="9147" y="0"/>
                          </a:moveTo>
                          <a:cubicBezTo>
                            <a:pt x="6248" y="0"/>
                            <a:pt x="3356" y="1091"/>
                            <a:pt x="1143" y="3289"/>
                          </a:cubicBezTo>
                          <a:cubicBezTo>
                            <a:pt x="708" y="3721"/>
                            <a:pt x="350" y="4205"/>
                            <a:pt x="0" y="4684"/>
                          </a:cubicBezTo>
                          <a:lnTo>
                            <a:pt x="13531" y="21600"/>
                          </a:lnTo>
                          <a:cubicBezTo>
                            <a:pt x="14847" y="21051"/>
                            <a:pt x="16103" y="20275"/>
                            <a:pt x="17175" y="19211"/>
                          </a:cubicBezTo>
                          <a:cubicBezTo>
                            <a:pt x="21600" y="14816"/>
                            <a:pt x="21600" y="7683"/>
                            <a:pt x="17175" y="3289"/>
                          </a:cubicBezTo>
                          <a:cubicBezTo>
                            <a:pt x="14963" y="1091"/>
                            <a:pt x="12047" y="0"/>
                            <a:pt x="9147" y="0"/>
                          </a:cubicBezTo>
                          <a:close/>
                        </a:path>
                      </a:pathLst>
                    </a:custGeom>
                    <a:solidFill>
                      <a:srgbClr val="E4646C"/>
                    </a:solidFill>
                    <a:ln w="12700" cap="flat">
                      <a:noFill/>
                      <a:miter lim="400000"/>
                    </a:ln>
                    <a:effectLst/>
                  </p:spPr>
                  <p:txBody>
                    <a:bodyPr wrap="square" lIns="50800" tIns="50800" rIns="50800" bIns="508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grpSp>
          </p:grpSp>
        </p:grpSp>
      </p:grpSp>
      <p:sp>
        <p:nvSpPr>
          <p:cNvPr id="97" name="Shape 97"/>
          <p:cNvSpPr>
            <a:spLocks noGrp="1"/>
          </p:cNvSpPr>
          <p:nvPr>
            <p:ph type="title"/>
          </p:nvPr>
        </p:nvSpPr>
        <p:spPr>
          <a:xfrm>
            <a:off x="1270000" y="1270000"/>
            <a:ext cx="10464800" cy="762331"/>
          </a:xfrm>
          <a:prstGeom prst="rect">
            <a:avLst/>
          </a:prstGeom>
        </p:spPr>
        <p:txBody>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cap="none" spc="0">
                <a:solidFill>
                  <a:srgbClr val="000000"/>
                </a:solidFill>
              </a:defRPr>
            </a:pPr>
            <a:r>
              <a:rPr sz="4500" cap="all" spc="90">
                <a:solidFill>
                  <a:srgbClr val="FFFFFF"/>
                </a:solidFill>
              </a:rPr>
              <a:t>Title Text</a:t>
            </a:r>
          </a:p>
        </p:txBody>
      </p:sp>
      <p:sp>
        <p:nvSpPr>
          <p:cNvPr id="98" name="Shape 98"/>
          <p:cNvSpPr>
            <a:spLocks noGrp="1"/>
          </p:cNvSpPr>
          <p:nvPr>
            <p:ph type="body" idx="1"/>
          </p:nvPr>
        </p:nvSpPr>
        <p:spPr>
          <a:xfrm>
            <a:off x="1270000" y="3063610"/>
            <a:ext cx="6353903" cy="5963186"/>
          </a:xfrm>
          <a:prstGeom prst="rect">
            <a:avLst/>
          </a:prstGeom>
        </p:spPr>
        <p:txBody>
          <a:bodyPr numCol="1" spcCol="38100"/>
          <a:lstStyle>
            <a:lvl1pPr>
              <a:spcBef>
                <a:spcPts val="1000"/>
              </a:spcBef>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vl2pPr>
              <a:spcBef>
                <a:spcPts val="1000"/>
              </a:spcBef>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2pPr>
            <a:lvl3pPr>
              <a:spcBef>
                <a:spcPts val="1000"/>
              </a:spcBef>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3pPr>
            <a:lvl4pPr>
              <a:spcBef>
                <a:spcPts val="1000"/>
              </a:spcBef>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4pPr>
            <a:lvl5pPr>
              <a:spcBef>
                <a:spcPts val="1000"/>
              </a:spcBef>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5pPr>
          </a:lstStyle>
          <a:p>
            <a:pPr lvl="0">
              <a:defRPr sz="1800" spc="0">
                <a:solidFill>
                  <a:srgbClr val="000000"/>
                </a:solidFill>
              </a:defRPr>
            </a:pPr>
            <a:r>
              <a:rPr sz="2200" spc="44">
                <a:solidFill>
                  <a:srgbClr val="FFFFFF"/>
                </a:solidFill>
              </a:rPr>
              <a:t>Body Level One</a:t>
            </a:r>
          </a:p>
          <a:p>
            <a:pPr lvl="1">
              <a:defRPr sz="1800" spc="0">
                <a:solidFill>
                  <a:srgbClr val="000000"/>
                </a:solidFill>
              </a:defRPr>
            </a:pPr>
            <a:r>
              <a:rPr sz="2200" spc="44">
                <a:solidFill>
                  <a:srgbClr val="FFFFFF"/>
                </a:solidFill>
              </a:rPr>
              <a:t>Body Level Two</a:t>
            </a:r>
          </a:p>
          <a:p>
            <a:pPr lvl="2">
              <a:defRPr sz="1800" spc="0">
                <a:solidFill>
                  <a:srgbClr val="000000"/>
                </a:solidFill>
              </a:defRPr>
            </a:pPr>
            <a:r>
              <a:rPr sz="2200" spc="44">
                <a:solidFill>
                  <a:srgbClr val="FFFFFF"/>
                </a:solidFill>
              </a:rPr>
              <a:t>Body Level Three</a:t>
            </a:r>
          </a:p>
          <a:p>
            <a:pPr lvl="3">
              <a:defRPr sz="1800" spc="0">
                <a:solidFill>
                  <a:srgbClr val="000000"/>
                </a:solidFill>
              </a:defRPr>
            </a:pPr>
            <a:r>
              <a:rPr sz="2200" spc="44">
                <a:solidFill>
                  <a:srgbClr val="FFFFFF"/>
                </a:solidFill>
              </a:rPr>
              <a:t>Body Level Four</a:t>
            </a:r>
          </a:p>
          <a:p>
            <a:pPr lvl="4">
              <a:defRPr sz="1800" spc="0">
                <a:solidFill>
                  <a:srgbClr val="000000"/>
                </a:solidFill>
              </a:defRPr>
            </a:pPr>
            <a:r>
              <a:rPr sz="2200" spc="44">
                <a:solidFill>
                  <a:srgbClr val="FFFFFF"/>
                </a:solidFill>
              </a:rPr>
              <a:t>Body Level Five</a:t>
            </a: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Slider Diagram">
    <p:bg>
      <p:bgPr>
        <a:solidFill>
          <a:srgbClr val="425B76"/>
        </a:solidFill>
        <a:effectLst/>
      </p:bgPr>
    </p:bg>
    <p:spTree>
      <p:nvGrpSpPr>
        <p:cNvPr id="1" name=""/>
        <p:cNvGrpSpPr/>
        <p:nvPr/>
      </p:nvGrpSpPr>
      <p:grpSpPr>
        <a:xfrm>
          <a:off x="0" y="0"/>
          <a:ext cx="0" cy="0"/>
          <a:chOff x="0" y="0"/>
          <a:chExt cx="0" cy="0"/>
        </a:xfrm>
      </p:grpSpPr>
      <p:sp>
        <p:nvSpPr>
          <p:cNvPr id="100" name="Shape 100"/>
          <p:cNvSpPr/>
          <p:nvPr/>
        </p:nvSpPr>
        <p:spPr>
          <a:xfrm>
            <a:off x="1410369" y="3037421"/>
            <a:ext cx="1" cy="5075758"/>
          </a:xfrm>
          <a:prstGeom prst="line">
            <a:avLst/>
          </a:prstGeom>
          <a:ln w="50800">
            <a:solidFill>
              <a:srgbClr val="FFFFFF"/>
            </a:solidFill>
            <a:miter lim="400000"/>
          </a:ln>
        </p:spPr>
        <p:txBody>
          <a:bodyPr lIns="0" tIns="0" rIns="0" bIns="0" anchor="ctr"/>
          <a:lstStyle/>
          <a:p>
            <a:pPr lvl="0"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pPr>
            <a:endParaRPr/>
          </a:p>
        </p:txBody>
      </p:sp>
      <p:sp>
        <p:nvSpPr>
          <p:cNvPr id="101" name="Shape 101"/>
          <p:cNvSpPr/>
          <p:nvPr/>
        </p:nvSpPr>
        <p:spPr>
          <a:xfrm>
            <a:off x="2536436" y="3037421"/>
            <a:ext cx="1" cy="5075758"/>
          </a:xfrm>
          <a:prstGeom prst="line">
            <a:avLst/>
          </a:prstGeom>
          <a:ln w="50800">
            <a:solidFill>
              <a:srgbClr val="FFFFFF"/>
            </a:solidFill>
            <a:miter lim="400000"/>
          </a:ln>
        </p:spPr>
        <p:txBody>
          <a:bodyPr lIns="0" tIns="0" rIns="0" bIns="0" anchor="ctr"/>
          <a:lstStyle/>
          <a:p>
            <a:pPr lvl="0"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pPr>
            <a:endParaRPr/>
          </a:p>
        </p:txBody>
      </p:sp>
      <p:sp>
        <p:nvSpPr>
          <p:cNvPr id="102" name="Shape 102"/>
          <p:cNvSpPr/>
          <p:nvPr/>
        </p:nvSpPr>
        <p:spPr>
          <a:xfrm>
            <a:off x="3662502" y="3037421"/>
            <a:ext cx="1" cy="5075758"/>
          </a:xfrm>
          <a:prstGeom prst="line">
            <a:avLst/>
          </a:prstGeom>
          <a:ln w="50800">
            <a:solidFill>
              <a:srgbClr val="FFFFFF"/>
            </a:solidFill>
            <a:miter lim="400000"/>
          </a:ln>
        </p:spPr>
        <p:txBody>
          <a:bodyPr lIns="0" tIns="0" rIns="0" bIns="0" anchor="ctr"/>
          <a:lstStyle/>
          <a:p>
            <a:pPr lvl="0"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pPr>
            <a:endParaRPr/>
          </a:p>
        </p:txBody>
      </p:sp>
      <p:sp>
        <p:nvSpPr>
          <p:cNvPr id="103" name="Shape 103"/>
          <p:cNvSpPr/>
          <p:nvPr/>
        </p:nvSpPr>
        <p:spPr>
          <a:xfrm>
            <a:off x="4788569" y="3037421"/>
            <a:ext cx="1" cy="5075758"/>
          </a:xfrm>
          <a:prstGeom prst="line">
            <a:avLst/>
          </a:prstGeom>
          <a:ln w="50800">
            <a:solidFill>
              <a:srgbClr val="FFFFFF"/>
            </a:solidFill>
            <a:miter lim="400000"/>
          </a:ln>
        </p:spPr>
        <p:txBody>
          <a:bodyPr lIns="0" tIns="0" rIns="0" bIns="0" anchor="ctr"/>
          <a:lstStyle/>
          <a:p>
            <a:pPr lvl="0"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pPr>
            <a:endParaRPr/>
          </a:p>
        </p:txBody>
      </p:sp>
      <p:sp>
        <p:nvSpPr>
          <p:cNvPr id="104" name="Shape 104"/>
          <p:cNvSpPr>
            <a:spLocks noGrp="1"/>
          </p:cNvSpPr>
          <p:nvPr>
            <p:ph type="title"/>
          </p:nvPr>
        </p:nvSpPr>
        <p:spPr>
          <a:xfrm>
            <a:off x="1270000" y="1270000"/>
            <a:ext cx="10464800" cy="1016331"/>
          </a:xfrm>
          <a:prstGeom prst="rect">
            <a:avLst/>
          </a:prstGeom>
        </p:spPr>
        <p:txBody>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cap="none" spc="0">
                <a:solidFill>
                  <a:srgbClr val="000000"/>
                </a:solidFill>
              </a:defRPr>
            </a:pPr>
            <a:r>
              <a:rPr sz="4500" cap="all" spc="90">
                <a:solidFill>
                  <a:srgbClr val="FFFFFF"/>
                </a:solidFill>
              </a:rPr>
              <a:t>Title Text</a:t>
            </a:r>
          </a:p>
        </p:txBody>
      </p:sp>
      <p:sp>
        <p:nvSpPr>
          <p:cNvPr id="105" name="Shape 105"/>
          <p:cNvSpPr>
            <a:spLocks noGrp="1"/>
          </p:cNvSpPr>
          <p:nvPr>
            <p:ph type="body" idx="1"/>
          </p:nvPr>
        </p:nvSpPr>
        <p:spPr>
          <a:xfrm>
            <a:off x="6275916" y="5446044"/>
            <a:ext cx="5458884" cy="2667135"/>
          </a:xfrm>
          <a:prstGeom prst="rect">
            <a:avLst/>
          </a:prstGeom>
        </p:spPr>
        <p:txBody>
          <a:bodyPr numCol="1" spcCol="38100" anchor="b"/>
          <a:lstStyle>
            <a:lvl1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vl2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2pPr>
            <a:lvl3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3pPr>
            <a:lvl4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4pPr>
            <a:lvl5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5pPr>
          </a:lstStyle>
          <a:p>
            <a:pPr lvl="0">
              <a:defRPr sz="1800" spc="0">
                <a:solidFill>
                  <a:srgbClr val="000000"/>
                </a:solidFill>
              </a:defRPr>
            </a:pPr>
            <a:r>
              <a:rPr sz="2200" spc="44">
                <a:solidFill>
                  <a:srgbClr val="FFFFFF"/>
                </a:solidFill>
              </a:rPr>
              <a:t>Body Level One</a:t>
            </a:r>
          </a:p>
          <a:p>
            <a:pPr lvl="1">
              <a:defRPr sz="1800" spc="0">
                <a:solidFill>
                  <a:srgbClr val="000000"/>
                </a:solidFill>
              </a:defRPr>
            </a:pPr>
            <a:r>
              <a:rPr sz="2200" spc="44">
                <a:solidFill>
                  <a:srgbClr val="FFFFFF"/>
                </a:solidFill>
              </a:rPr>
              <a:t>Body Level Two</a:t>
            </a:r>
          </a:p>
          <a:p>
            <a:pPr lvl="2">
              <a:defRPr sz="1800" spc="0">
                <a:solidFill>
                  <a:srgbClr val="000000"/>
                </a:solidFill>
              </a:defRPr>
            </a:pPr>
            <a:r>
              <a:rPr sz="2200" spc="44">
                <a:solidFill>
                  <a:srgbClr val="FFFFFF"/>
                </a:solidFill>
              </a:rPr>
              <a:t>Body Level Three</a:t>
            </a:r>
          </a:p>
          <a:p>
            <a:pPr lvl="3">
              <a:defRPr sz="1800" spc="0">
                <a:solidFill>
                  <a:srgbClr val="000000"/>
                </a:solidFill>
              </a:defRPr>
            </a:pPr>
            <a:r>
              <a:rPr sz="2200" spc="44">
                <a:solidFill>
                  <a:srgbClr val="FFFFFF"/>
                </a:solidFill>
              </a:rPr>
              <a:t>Body Level Four</a:t>
            </a:r>
          </a:p>
          <a:p>
            <a:pPr lvl="4">
              <a:defRPr sz="1800" spc="0">
                <a:solidFill>
                  <a:srgbClr val="000000"/>
                </a:solidFill>
              </a:defRPr>
            </a:pPr>
            <a:r>
              <a:rPr sz="2200" spc="44">
                <a:solidFill>
                  <a:srgbClr val="FFFFFF"/>
                </a:solidFill>
              </a:rPr>
              <a:t>Body Level Five</a:t>
            </a: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Folder Diagram">
    <p:bg>
      <p:bgPr>
        <a:solidFill>
          <a:srgbClr val="2589C2"/>
        </a:solidFill>
        <a:effectLst/>
      </p:bgPr>
    </p:bg>
    <p:spTree>
      <p:nvGrpSpPr>
        <p:cNvPr id="1" name=""/>
        <p:cNvGrpSpPr/>
        <p:nvPr/>
      </p:nvGrpSpPr>
      <p:grpSpPr>
        <a:xfrm>
          <a:off x="0" y="0"/>
          <a:ext cx="0" cy="0"/>
          <a:chOff x="0" y="0"/>
          <a:chExt cx="0" cy="0"/>
        </a:xfrm>
      </p:grpSpPr>
      <p:sp>
        <p:nvSpPr>
          <p:cNvPr id="107" name="Shape 107"/>
          <p:cNvSpPr/>
          <p:nvPr/>
        </p:nvSpPr>
        <p:spPr>
          <a:xfrm>
            <a:off x="3966633" y="2742265"/>
            <a:ext cx="2035970" cy="1750220"/>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1465" y="0"/>
                  <a:pt x="0" y="1710"/>
                  <a:pt x="0" y="3816"/>
                </a:cubicBezTo>
                <a:lnTo>
                  <a:pt x="0" y="21600"/>
                </a:lnTo>
                <a:lnTo>
                  <a:pt x="21600" y="21600"/>
                </a:lnTo>
                <a:lnTo>
                  <a:pt x="21600" y="3816"/>
                </a:lnTo>
                <a:cubicBezTo>
                  <a:pt x="21600" y="1710"/>
                  <a:pt x="20135" y="0"/>
                  <a:pt x="18324" y="0"/>
                </a:cubicBezTo>
                <a:lnTo>
                  <a:pt x="3276" y="0"/>
                </a:lnTo>
                <a:close/>
              </a:path>
            </a:pathLst>
          </a:custGeom>
          <a:solidFill>
            <a:srgbClr val="4AB5B5"/>
          </a:solidFill>
          <a:ln w="12700">
            <a:miter lim="400000"/>
          </a:ln>
        </p:spPr>
        <p:txBody>
          <a:bodyPr lIns="317500" tIns="317500" rIns="317500" bIns="317500"/>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spc="90">
                <a:latin typeface="+mn-lt"/>
                <a:ea typeface="+mn-ea"/>
                <a:cs typeface="+mn-cs"/>
                <a:sym typeface="Helvetica Neue Thin"/>
              </a:defRPr>
            </a:pPr>
            <a:endParaRPr/>
          </a:p>
        </p:txBody>
      </p:sp>
      <p:sp>
        <p:nvSpPr>
          <p:cNvPr id="108" name="Shape 108"/>
          <p:cNvSpPr/>
          <p:nvPr/>
        </p:nvSpPr>
        <p:spPr>
          <a:xfrm>
            <a:off x="3903133" y="3849944"/>
            <a:ext cx="2162970" cy="3940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801"/>
                </a:lnTo>
                <a:cubicBezTo>
                  <a:pt x="0" y="20298"/>
                  <a:pt x="367" y="20748"/>
                  <a:pt x="960" y="21073"/>
                </a:cubicBezTo>
                <a:cubicBezTo>
                  <a:pt x="1553" y="21399"/>
                  <a:pt x="2373" y="21600"/>
                  <a:pt x="3278" y="21600"/>
                </a:cubicBezTo>
                <a:lnTo>
                  <a:pt x="18322" y="21600"/>
                </a:lnTo>
                <a:cubicBezTo>
                  <a:pt x="19227" y="21600"/>
                  <a:pt x="20047" y="21399"/>
                  <a:pt x="20640" y="21073"/>
                </a:cubicBezTo>
                <a:cubicBezTo>
                  <a:pt x="21233" y="20748"/>
                  <a:pt x="21600" y="20298"/>
                  <a:pt x="21600" y="19801"/>
                </a:cubicBezTo>
                <a:lnTo>
                  <a:pt x="21600" y="0"/>
                </a:lnTo>
                <a:lnTo>
                  <a:pt x="17141" y="0"/>
                </a:lnTo>
                <a:cubicBezTo>
                  <a:pt x="17141" y="891"/>
                  <a:pt x="16521" y="1781"/>
                  <a:pt x="15282" y="2460"/>
                </a:cubicBezTo>
                <a:cubicBezTo>
                  <a:pt x="12806" y="3819"/>
                  <a:pt x="8794" y="3819"/>
                  <a:pt x="6318" y="2460"/>
                </a:cubicBezTo>
                <a:cubicBezTo>
                  <a:pt x="5079" y="1781"/>
                  <a:pt x="4459" y="891"/>
                  <a:pt x="4459" y="0"/>
                </a:cubicBezTo>
                <a:lnTo>
                  <a:pt x="0" y="0"/>
                </a:lnTo>
                <a:close/>
              </a:path>
            </a:pathLst>
          </a:custGeom>
          <a:solidFill>
            <a:srgbClr val="E5E5E5"/>
          </a:solidFill>
          <a:ln w="12700">
            <a:miter lim="400000"/>
          </a:ln>
        </p:spPr>
        <p:txBody>
          <a:bodyPr lIns="0" tIns="0" rIns="0" bIns="0"/>
          <a:lstStyle/>
          <a:p>
            <a:pPr lvl="0" algn="ctr">
              <a:lnSpc>
                <a:spcPct val="80000"/>
              </a:lnSpc>
              <a:spcBef>
                <a:spcPts val="5500"/>
              </a:spcBef>
              <a:tabLst/>
              <a:defRPr sz="5000" spc="0">
                <a:solidFill>
                  <a:srgbClr val="333333"/>
                </a:solidFill>
                <a:latin typeface="+mn-lt"/>
                <a:ea typeface="+mn-ea"/>
                <a:cs typeface="+mn-cs"/>
                <a:sym typeface="Helvetica Neue Thin"/>
              </a:defRPr>
            </a:pPr>
            <a:endParaRPr/>
          </a:p>
        </p:txBody>
      </p:sp>
      <p:sp>
        <p:nvSpPr>
          <p:cNvPr id="109" name="Shape 109"/>
          <p:cNvSpPr/>
          <p:nvPr/>
        </p:nvSpPr>
        <p:spPr>
          <a:xfrm>
            <a:off x="4727793" y="6644439"/>
            <a:ext cx="513650" cy="678244"/>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4AB5B5"/>
          </a:solidFill>
          <a:ln w="12700">
            <a:miter lim="400000"/>
          </a:ln>
        </p:spPr>
        <p:txBody>
          <a:bodyPr lIns="317500" tIns="317500" rIns="317500" bIns="317500"/>
          <a:lstStyle/>
          <a:p>
            <a:pPr lvl="0" algn="ctr">
              <a:lnSpc>
                <a:spcPct val="80000"/>
              </a:lnSpc>
              <a:spcBef>
                <a:spcPts val="5500"/>
              </a:spcBef>
              <a:tabLst/>
              <a:defRPr sz="5000" spc="0">
                <a:solidFill>
                  <a:srgbClr val="333333"/>
                </a:solidFill>
                <a:latin typeface="+mn-lt"/>
                <a:ea typeface="+mn-ea"/>
                <a:cs typeface="+mn-cs"/>
                <a:sym typeface="Helvetica Neue Thin"/>
              </a:defRPr>
            </a:pPr>
            <a:endParaRPr/>
          </a:p>
        </p:txBody>
      </p:sp>
      <p:sp>
        <p:nvSpPr>
          <p:cNvPr id="110" name="Shape 110"/>
          <p:cNvSpPr/>
          <p:nvPr/>
        </p:nvSpPr>
        <p:spPr>
          <a:xfrm>
            <a:off x="6604000" y="2551378"/>
            <a:ext cx="2035969" cy="1966119"/>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2371" y="0"/>
                  <a:pt x="1552" y="380"/>
                  <a:pt x="959" y="995"/>
                </a:cubicBezTo>
                <a:cubicBezTo>
                  <a:pt x="366" y="1610"/>
                  <a:pt x="0" y="2459"/>
                  <a:pt x="0" y="3397"/>
                </a:cubicBezTo>
                <a:lnTo>
                  <a:pt x="0" y="21600"/>
                </a:lnTo>
                <a:lnTo>
                  <a:pt x="21600" y="21600"/>
                </a:lnTo>
                <a:lnTo>
                  <a:pt x="21600" y="3397"/>
                </a:lnTo>
                <a:cubicBezTo>
                  <a:pt x="21600" y="2459"/>
                  <a:pt x="21234" y="1610"/>
                  <a:pt x="20641" y="995"/>
                </a:cubicBezTo>
                <a:cubicBezTo>
                  <a:pt x="20048" y="380"/>
                  <a:pt x="19229" y="0"/>
                  <a:pt x="18324" y="0"/>
                </a:cubicBezTo>
                <a:lnTo>
                  <a:pt x="3276" y="0"/>
                </a:lnTo>
                <a:close/>
              </a:path>
            </a:pathLst>
          </a:custGeom>
          <a:solidFill>
            <a:srgbClr val="425B76"/>
          </a:solidFill>
          <a:ln w="12700">
            <a:miter lim="400000"/>
          </a:ln>
        </p:spPr>
        <p:txBody>
          <a:bodyPr lIns="317500" tIns="317500" rIns="317500" bIns="317500"/>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spc="90">
                <a:latin typeface="+mn-lt"/>
                <a:ea typeface="+mn-ea"/>
                <a:cs typeface="+mn-cs"/>
                <a:sym typeface="Helvetica Neue Thin"/>
              </a:defRPr>
            </a:pPr>
            <a:endParaRPr/>
          </a:p>
        </p:txBody>
      </p:sp>
      <p:sp>
        <p:nvSpPr>
          <p:cNvPr id="111" name="Shape 111"/>
          <p:cNvSpPr/>
          <p:nvPr/>
        </p:nvSpPr>
        <p:spPr>
          <a:xfrm>
            <a:off x="6540500" y="3854884"/>
            <a:ext cx="2162969" cy="39310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797"/>
                </a:lnTo>
                <a:cubicBezTo>
                  <a:pt x="0" y="20295"/>
                  <a:pt x="367" y="20745"/>
                  <a:pt x="960" y="21072"/>
                </a:cubicBezTo>
                <a:cubicBezTo>
                  <a:pt x="1553" y="21398"/>
                  <a:pt x="2373" y="21600"/>
                  <a:pt x="3278" y="21600"/>
                </a:cubicBezTo>
                <a:lnTo>
                  <a:pt x="18322" y="21600"/>
                </a:lnTo>
                <a:cubicBezTo>
                  <a:pt x="19227" y="21600"/>
                  <a:pt x="20047" y="21398"/>
                  <a:pt x="20640" y="21072"/>
                </a:cubicBezTo>
                <a:cubicBezTo>
                  <a:pt x="21233" y="20745"/>
                  <a:pt x="21600" y="20295"/>
                  <a:pt x="21600" y="19797"/>
                </a:cubicBezTo>
                <a:lnTo>
                  <a:pt x="21600" y="0"/>
                </a:lnTo>
                <a:lnTo>
                  <a:pt x="17141" y="0"/>
                </a:lnTo>
                <a:cubicBezTo>
                  <a:pt x="17141" y="893"/>
                  <a:pt x="16521" y="1785"/>
                  <a:pt x="15282" y="2466"/>
                </a:cubicBezTo>
                <a:cubicBezTo>
                  <a:pt x="12806" y="3829"/>
                  <a:pt x="8794" y="3829"/>
                  <a:pt x="6318" y="2466"/>
                </a:cubicBezTo>
                <a:cubicBezTo>
                  <a:pt x="5079" y="1785"/>
                  <a:pt x="4459" y="893"/>
                  <a:pt x="4459" y="0"/>
                </a:cubicBezTo>
                <a:lnTo>
                  <a:pt x="0" y="0"/>
                </a:lnTo>
                <a:close/>
              </a:path>
            </a:pathLst>
          </a:custGeom>
          <a:solidFill>
            <a:srgbClr val="E5E5E5"/>
          </a:solidFill>
          <a:ln w="12700">
            <a:miter lim="400000"/>
          </a:ln>
        </p:spPr>
        <p:txBody>
          <a:bodyPr lIns="0" tIns="0" rIns="0" bIns="0"/>
          <a:lstStyle/>
          <a:p>
            <a:pPr lvl="0" algn="ctr">
              <a:lnSpc>
                <a:spcPct val="80000"/>
              </a:lnSpc>
              <a:spcBef>
                <a:spcPts val="5500"/>
              </a:spcBef>
              <a:tabLst/>
              <a:defRPr sz="5000" spc="0">
                <a:solidFill>
                  <a:srgbClr val="333333"/>
                </a:solidFill>
                <a:latin typeface="+mn-lt"/>
                <a:ea typeface="+mn-ea"/>
                <a:cs typeface="+mn-cs"/>
                <a:sym typeface="Helvetica Neue Thin"/>
              </a:defRPr>
            </a:pPr>
            <a:endParaRPr/>
          </a:p>
        </p:txBody>
      </p:sp>
      <p:sp>
        <p:nvSpPr>
          <p:cNvPr id="112" name="Shape 112"/>
          <p:cNvSpPr/>
          <p:nvPr/>
        </p:nvSpPr>
        <p:spPr>
          <a:xfrm>
            <a:off x="7368082" y="6729659"/>
            <a:ext cx="507804" cy="507804"/>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425B76"/>
          </a:solidFill>
          <a:ln w="12700">
            <a:miter lim="400000"/>
          </a:ln>
        </p:spPr>
        <p:txBody>
          <a:bodyPr lIns="0" tIns="0" rIns="0" bIns="0" anchor="ctr"/>
          <a:lstStyle/>
          <a:p>
            <a:pPr lvl="0" algn="ctr">
              <a:lnSpc>
                <a:spcPct val="80000"/>
              </a:lnSpc>
              <a:spcBef>
                <a:spcPts val="5500"/>
              </a:spcBef>
              <a:tabLst/>
              <a:defRPr sz="5000" spc="0">
                <a:solidFill>
                  <a:srgbClr val="333333"/>
                </a:solidFill>
                <a:latin typeface="+mn-lt"/>
                <a:ea typeface="+mn-ea"/>
                <a:cs typeface="+mn-cs"/>
                <a:sym typeface="Helvetica Neue Thin"/>
              </a:defRPr>
            </a:pPr>
            <a:endParaRPr/>
          </a:p>
        </p:txBody>
      </p:sp>
      <p:sp>
        <p:nvSpPr>
          <p:cNvPr id="113" name="Shape 113"/>
          <p:cNvSpPr/>
          <p:nvPr/>
        </p:nvSpPr>
        <p:spPr>
          <a:xfrm>
            <a:off x="1329266" y="2984714"/>
            <a:ext cx="2035970" cy="1750220"/>
          </a:xfrm>
          <a:custGeom>
            <a:avLst/>
            <a:gdLst/>
            <a:ahLst/>
            <a:cxnLst>
              <a:cxn ang="0">
                <a:pos x="wd2" y="hd2"/>
              </a:cxn>
              <a:cxn ang="5400000">
                <a:pos x="wd2" y="hd2"/>
              </a:cxn>
              <a:cxn ang="10800000">
                <a:pos x="wd2" y="hd2"/>
              </a:cxn>
              <a:cxn ang="16200000">
                <a:pos x="wd2" y="hd2"/>
              </a:cxn>
            </a:cxnLst>
            <a:rect l="0" t="0" r="r" b="b"/>
            <a:pathLst>
              <a:path w="21600" h="21600" extrusionOk="0">
                <a:moveTo>
                  <a:pt x="3276" y="0"/>
                </a:moveTo>
                <a:cubicBezTo>
                  <a:pt x="1465" y="0"/>
                  <a:pt x="0" y="1710"/>
                  <a:pt x="0" y="3816"/>
                </a:cubicBezTo>
                <a:lnTo>
                  <a:pt x="0" y="21600"/>
                </a:lnTo>
                <a:lnTo>
                  <a:pt x="21600" y="21600"/>
                </a:lnTo>
                <a:lnTo>
                  <a:pt x="21600" y="3816"/>
                </a:lnTo>
                <a:cubicBezTo>
                  <a:pt x="21600" y="1710"/>
                  <a:pt x="20135" y="0"/>
                  <a:pt x="18324" y="0"/>
                </a:cubicBezTo>
                <a:lnTo>
                  <a:pt x="3276" y="0"/>
                </a:lnTo>
                <a:close/>
              </a:path>
            </a:pathLst>
          </a:custGeom>
          <a:solidFill>
            <a:srgbClr val="EBB27B"/>
          </a:solidFill>
          <a:ln w="12700">
            <a:miter lim="400000"/>
          </a:ln>
        </p:spPr>
        <p:txBody>
          <a:bodyPr lIns="38100" tIns="38100" rIns="38100" bIns="38100" anchor="ctr"/>
          <a:lstStyle/>
          <a:p>
            <a:pPr lvl="0" algn="ctr">
              <a:lnSpc>
                <a:spcPct val="80000"/>
              </a:lnSpc>
              <a:spcBef>
                <a:spcPts val="5500"/>
              </a:spcBef>
              <a:tabLst/>
              <a:defRPr sz="4500" spc="0">
                <a:latin typeface="+mn-lt"/>
                <a:ea typeface="+mn-ea"/>
                <a:cs typeface="+mn-cs"/>
                <a:sym typeface="Helvetica Neue Thin"/>
              </a:defRPr>
            </a:pPr>
            <a:endParaRPr/>
          </a:p>
        </p:txBody>
      </p:sp>
      <p:sp>
        <p:nvSpPr>
          <p:cNvPr id="114" name="Shape 114"/>
          <p:cNvSpPr/>
          <p:nvPr/>
        </p:nvSpPr>
        <p:spPr>
          <a:xfrm>
            <a:off x="1265766" y="3859824"/>
            <a:ext cx="2162970" cy="39310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797"/>
                </a:lnTo>
                <a:cubicBezTo>
                  <a:pt x="0" y="20295"/>
                  <a:pt x="367" y="20745"/>
                  <a:pt x="960" y="21072"/>
                </a:cubicBezTo>
                <a:cubicBezTo>
                  <a:pt x="1553" y="21398"/>
                  <a:pt x="2373" y="21600"/>
                  <a:pt x="3278" y="21600"/>
                </a:cubicBezTo>
                <a:lnTo>
                  <a:pt x="18322" y="21600"/>
                </a:lnTo>
                <a:cubicBezTo>
                  <a:pt x="19227" y="21600"/>
                  <a:pt x="20047" y="21398"/>
                  <a:pt x="20640" y="21072"/>
                </a:cubicBezTo>
                <a:cubicBezTo>
                  <a:pt x="21233" y="20745"/>
                  <a:pt x="21600" y="20295"/>
                  <a:pt x="21600" y="19797"/>
                </a:cubicBezTo>
                <a:lnTo>
                  <a:pt x="21600" y="0"/>
                </a:lnTo>
                <a:lnTo>
                  <a:pt x="17141" y="0"/>
                </a:lnTo>
                <a:cubicBezTo>
                  <a:pt x="17141" y="893"/>
                  <a:pt x="16521" y="1785"/>
                  <a:pt x="15282" y="2466"/>
                </a:cubicBezTo>
                <a:cubicBezTo>
                  <a:pt x="12806" y="3829"/>
                  <a:pt x="8794" y="3829"/>
                  <a:pt x="6318" y="2466"/>
                </a:cubicBezTo>
                <a:cubicBezTo>
                  <a:pt x="5079" y="1785"/>
                  <a:pt x="4459" y="893"/>
                  <a:pt x="4459" y="0"/>
                </a:cubicBezTo>
                <a:lnTo>
                  <a:pt x="0" y="0"/>
                </a:lnTo>
                <a:close/>
              </a:path>
            </a:pathLst>
          </a:custGeom>
          <a:solidFill>
            <a:srgbClr val="E5E5E5"/>
          </a:solidFill>
          <a:ln w="12700">
            <a:miter lim="400000"/>
          </a:ln>
        </p:spPr>
        <p:txBody>
          <a:bodyPr lIns="0" tIns="0" rIns="0" bIns="0"/>
          <a:lstStyle/>
          <a:p>
            <a:pPr lvl="0" algn="ctr">
              <a:lnSpc>
                <a:spcPct val="80000"/>
              </a:lnSpc>
              <a:spcBef>
                <a:spcPts val="5500"/>
              </a:spcBef>
              <a:tabLst/>
              <a:defRPr sz="5000" spc="0">
                <a:solidFill>
                  <a:srgbClr val="333333"/>
                </a:solidFill>
                <a:latin typeface="+mn-lt"/>
                <a:ea typeface="+mn-ea"/>
                <a:cs typeface="+mn-cs"/>
                <a:sym typeface="Helvetica Neue Thin"/>
              </a:defRPr>
            </a:pPr>
            <a:endParaRPr/>
          </a:p>
        </p:txBody>
      </p:sp>
      <p:sp>
        <p:nvSpPr>
          <p:cNvPr id="115" name="Shape 115"/>
          <p:cNvSpPr/>
          <p:nvPr/>
        </p:nvSpPr>
        <p:spPr>
          <a:xfrm>
            <a:off x="2090737" y="6729659"/>
            <a:ext cx="508001" cy="507804"/>
          </a:xfrm>
          <a:custGeom>
            <a:avLst/>
            <a:gdLst/>
            <a:ahLst/>
            <a:cxnLst>
              <a:cxn ang="0">
                <a:pos x="wd2" y="hd2"/>
              </a:cxn>
              <a:cxn ang="5400000">
                <a:pos x="wd2" y="hd2"/>
              </a:cxn>
              <a:cxn ang="10800000">
                <a:pos x="wd2" y="hd2"/>
              </a:cxn>
              <a:cxn ang="16200000">
                <a:pos x="wd2" y="hd2"/>
              </a:cxn>
            </a:cxnLst>
            <a:rect l="0" t="0" r="r" b="b"/>
            <a:pathLst>
              <a:path w="21600" h="21600" extrusionOk="0">
                <a:moveTo>
                  <a:pt x="8689" y="3102"/>
                </a:moveTo>
                <a:cubicBezTo>
                  <a:pt x="10181" y="3102"/>
                  <a:pt x="11584" y="3680"/>
                  <a:pt x="12638" y="4729"/>
                </a:cubicBezTo>
                <a:cubicBezTo>
                  <a:pt x="13691" y="5775"/>
                  <a:pt x="14270" y="7167"/>
                  <a:pt x="14270" y="8646"/>
                </a:cubicBezTo>
                <a:cubicBezTo>
                  <a:pt x="14270" y="10126"/>
                  <a:pt x="13691" y="11517"/>
                  <a:pt x="12638" y="12563"/>
                </a:cubicBezTo>
                <a:cubicBezTo>
                  <a:pt x="11584" y="13612"/>
                  <a:pt x="10181" y="14190"/>
                  <a:pt x="8689" y="14190"/>
                </a:cubicBezTo>
                <a:cubicBezTo>
                  <a:pt x="7197" y="14190"/>
                  <a:pt x="5795" y="13612"/>
                  <a:pt x="4741" y="12563"/>
                </a:cubicBezTo>
                <a:cubicBezTo>
                  <a:pt x="3688" y="11517"/>
                  <a:pt x="3108" y="10125"/>
                  <a:pt x="3108" y="8646"/>
                </a:cubicBezTo>
                <a:cubicBezTo>
                  <a:pt x="3108" y="7166"/>
                  <a:pt x="3688" y="5775"/>
                  <a:pt x="4741" y="4729"/>
                </a:cubicBezTo>
                <a:cubicBezTo>
                  <a:pt x="5795" y="3680"/>
                  <a:pt x="7197" y="3102"/>
                  <a:pt x="8689" y="3102"/>
                </a:cubicBezTo>
                <a:close/>
                <a:moveTo>
                  <a:pt x="16149" y="13086"/>
                </a:moveTo>
                <a:cubicBezTo>
                  <a:pt x="16951" y="11758"/>
                  <a:pt x="17378" y="10235"/>
                  <a:pt x="17378" y="8646"/>
                </a:cubicBezTo>
                <a:cubicBezTo>
                  <a:pt x="17378" y="6336"/>
                  <a:pt x="16474" y="4164"/>
                  <a:pt x="14832" y="2531"/>
                </a:cubicBezTo>
                <a:cubicBezTo>
                  <a:pt x="13191" y="899"/>
                  <a:pt x="11009" y="0"/>
                  <a:pt x="8689" y="0"/>
                </a:cubicBezTo>
                <a:cubicBezTo>
                  <a:pt x="6370" y="0"/>
                  <a:pt x="4188" y="899"/>
                  <a:pt x="2547" y="2531"/>
                </a:cubicBezTo>
                <a:cubicBezTo>
                  <a:pt x="905" y="4164"/>
                  <a:pt x="0" y="6336"/>
                  <a:pt x="0" y="8646"/>
                </a:cubicBezTo>
                <a:cubicBezTo>
                  <a:pt x="0" y="10957"/>
                  <a:pt x="905" y="13128"/>
                  <a:pt x="2547" y="14762"/>
                </a:cubicBezTo>
                <a:cubicBezTo>
                  <a:pt x="4188" y="16393"/>
                  <a:pt x="6369" y="17292"/>
                  <a:pt x="8689" y="17292"/>
                </a:cubicBezTo>
                <a:cubicBezTo>
                  <a:pt x="8689" y="17292"/>
                  <a:pt x="8689" y="17292"/>
                  <a:pt x="8690" y="17292"/>
                </a:cubicBezTo>
                <a:cubicBezTo>
                  <a:pt x="10229" y="17292"/>
                  <a:pt x="11708" y="16896"/>
                  <a:pt x="13008" y="16152"/>
                </a:cubicBezTo>
                <a:lnTo>
                  <a:pt x="18487" y="21600"/>
                </a:lnTo>
                <a:lnTo>
                  <a:pt x="21600" y="18505"/>
                </a:lnTo>
                <a:cubicBezTo>
                  <a:pt x="21600" y="18505"/>
                  <a:pt x="16149" y="13086"/>
                  <a:pt x="16149" y="13086"/>
                </a:cubicBezTo>
                <a:close/>
              </a:path>
            </a:pathLst>
          </a:custGeom>
          <a:solidFill>
            <a:srgbClr val="EBB17B"/>
          </a:solidFill>
          <a:ln w="12700">
            <a:miter lim="400000"/>
          </a:ln>
        </p:spPr>
        <p:txBody>
          <a:bodyPr lIns="317500" tIns="317500" rIns="317500" bIns="317500"/>
          <a:lstStyle/>
          <a:p>
            <a:pPr lvl="0" defTabSz="146050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800" cap="all" spc="96">
                <a:latin typeface="Helvetica Neue Bold Condensed"/>
                <a:ea typeface="Helvetica Neue Bold Condensed"/>
                <a:cs typeface="Helvetica Neue Bold Condensed"/>
                <a:sym typeface="Helvetica Neue Bold Condensed"/>
              </a:defRPr>
            </a:pPr>
            <a:endParaRPr/>
          </a:p>
        </p:txBody>
      </p:sp>
      <p:sp>
        <p:nvSpPr>
          <p:cNvPr id="116" name="Shape 116"/>
          <p:cNvSpPr/>
          <p:nvPr/>
        </p:nvSpPr>
        <p:spPr>
          <a:xfrm flipH="1">
            <a:off x="9011696" y="6932684"/>
            <a:ext cx="360635" cy="7244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2"/>
                </a:lnTo>
                <a:lnTo>
                  <a:pt x="75" y="21600"/>
                </a:lnTo>
              </a:path>
            </a:pathLst>
          </a:custGeom>
          <a:ln w="19050">
            <a:solidFill>
              <a:srgbClr val="FFFFFF"/>
            </a:solidFill>
            <a:miter lim="400000"/>
          </a:ln>
        </p:spPr>
        <p:txBody>
          <a:bodyPr lIns="0" tIns="0" rIns="0" bIns="0" anchor="ctr"/>
          <a:lstStyle/>
          <a:p>
            <a:pPr lvl="0"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pPr>
            <a:endParaRPr/>
          </a:p>
        </p:txBody>
      </p:sp>
      <p:sp>
        <p:nvSpPr>
          <p:cNvPr id="117" name="Shape 117"/>
          <p:cNvSpPr>
            <a:spLocks noGrp="1"/>
          </p:cNvSpPr>
          <p:nvPr>
            <p:ph type="title"/>
          </p:nvPr>
        </p:nvSpPr>
        <p:spPr>
          <a:xfrm>
            <a:off x="1270000" y="1270000"/>
            <a:ext cx="10464800" cy="762331"/>
          </a:xfrm>
          <a:prstGeom prst="rect">
            <a:avLst/>
          </a:prstGeom>
        </p:spPr>
        <p:txBody>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cap="none" spc="0">
                <a:solidFill>
                  <a:srgbClr val="000000"/>
                </a:solidFill>
              </a:defRPr>
            </a:pPr>
            <a:r>
              <a:rPr sz="4500" cap="all" spc="90">
                <a:solidFill>
                  <a:srgbClr val="FFFFFF"/>
                </a:solidFill>
              </a:rPr>
              <a:t>Title Text</a:t>
            </a:r>
          </a:p>
        </p:txBody>
      </p:sp>
      <p:sp>
        <p:nvSpPr>
          <p:cNvPr id="118" name="Shape 118"/>
          <p:cNvSpPr>
            <a:spLocks noGrp="1"/>
          </p:cNvSpPr>
          <p:nvPr>
            <p:ph type="body" idx="1"/>
          </p:nvPr>
        </p:nvSpPr>
        <p:spPr>
          <a:xfrm>
            <a:off x="1265766" y="8255000"/>
            <a:ext cx="10460568" cy="762000"/>
          </a:xfrm>
          <a:prstGeom prst="rect">
            <a:avLst/>
          </a:prstGeom>
        </p:spPr>
        <p:txBody>
          <a:bodyPr numCol="1" spcCol="38100"/>
          <a:lstStyle>
            <a:lvl1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vl2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2pPr>
            <a:lvl3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3pPr>
            <a:lvl4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4pPr>
            <a:lvl5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5pPr>
          </a:lstStyle>
          <a:p>
            <a:pPr lvl="0">
              <a:defRPr sz="1800" spc="0">
                <a:solidFill>
                  <a:srgbClr val="000000"/>
                </a:solidFill>
              </a:defRPr>
            </a:pPr>
            <a:r>
              <a:rPr sz="2200" spc="44">
                <a:solidFill>
                  <a:srgbClr val="FFFFFF"/>
                </a:solidFill>
              </a:rPr>
              <a:t>Body Level One</a:t>
            </a:r>
          </a:p>
          <a:p>
            <a:pPr lvl="1">
              <a:defRPr sz="1800" spc="0">
                <a:solidFill>
                  <a:srgbClr val="000000"/>
                </a:solidFill>
              </a:defRPr>
            </a:pPr>
            <a:r>
              <a:rPr sz="2200" spc="44">
                <a:solidFill>
                  <a:srgbClr val="FFFFFF"/>
                </a:solidFill>
              </a:rPr>
              <a:t>Body Level Two</a:t>
            </a:r>
          </a:p>
          <a:p>
            <a:pPr lvl="2">
              <a:defRPr sz="1800" spc="0">
                <a:solidFill>
                  <a:srgbClr val="000000"/>
                </a:solidFill>
              </a:defRPr>
            </a:pPr>
            <a:r>
              <a:rPr sz="2200" spc="44">
                <a:solidFill>
                  <a:srgbClr val="FFFFFF"/>
                </a:solidFill>
              </a:rPr>
              <a:t>Body Level Three</a:t>
            </a:r>
          </a:p>
          <a:p>
            <a:pPr lvl="3">
              <a:defRPr sz="1800" spc="0">
                <a:solidFill>
                  <a:srgbClr val="000000"/>
                </a:solidFill>
              </a:defRPr>
            </a:pPr>
            <a:r>
              <a:rPr sz="2200" spc="44">
                <a:solidFill>
                  <a:srgbClr val="FFFFFF"/>
                </a:solidFill>
              </a:rPr>
              <a:t>Body Level Four</a:t>
            </a:r>
          </a:p>
          <a:p>
            <a:pPr lvl="4">
              <a:defRPr sz="1800" spc="0">
                <a:solidFill>
                  <a:srgbClr val="000000"/>
                </a:solidFill>
              </a:defRPr>
            </a:pPr>
            <a:r>
              <a:rPr sz="2200" spc="44">
                <a:solidFill>
                  <a:srgbClr val="FFFFFF"/>
                </a:solidFill>
              </a:rPr>
              <a:t>Body Level Five</a:t>
            </a: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iMac Mock-Up &amp; Text">
    <p:bg>
      <p:bgPr>
        <a:solidFill>
          <a:srgbClr val="EAB17B"/>
        </a:solidFill>
        <a:effectLst/>
      </p:bgPr>
    </p:bg>
    <p:spTree>
      <p:nvGrpSpPr>
        <p:cNvPr id="1" name=""/>
        <p:cNvGrpSpPr/>
        <p:nvPr/>
      </p:nvGrpSpPr>
      <p:grpSpPr>
        <a:xfrm>
          <a:off x="0" y="0"/>
          <a:ext cx="0" cy="0"/>
          <a:chOff x="0" y="0"/>
          <a:chExt cx="0" cy="0"/>
        </a:xfrm>
      </p:grpSpPr>
      <p:sp>
        <p:nvSpPr>
          <p:cNvPr id="120" name="Shape 120"/>
          <p:cNvSpPr/>
          <p:nvPr/>
        </p:nvSpPr>
        <p:spPr>
          <a:xfrm>
            <a:off x="0" y="7218752"/>
            <a:ext cx="13004800" cy="2534848"/>
          </a:xfrm>
          <a:prstGeom prst="rect">
            <a:avLst/>
          </a:prstGeom>
          <a:solidFill>
            <a:srgbClr val="B2BCCA"/>
          </a:solidFill>
          <a:ln w="12700">
            <a:miter lim="400000"/>
          </a:ln>
        </p:spPr>
        <p:txBody>
          <a:bodyPr lIns="0" tIns="0" rIns="0" bIns="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21" name="Shape 121"/>
          <p:cNvSpPr/>
          <p:nvPr/>
        </p:nvSpPr>
        <p:spPr>
          <a:xfrm>
            <a:off x="1270000" y="2702960"/>
            <a:ext cx="6223726" cy="3719817"/>
          </a:xfrm>
          <a:custGeom>
            <a:avLst/>
            <a:gdLst/>
            <a:ahLst/>
            <a:cxnLst>
              <a:cxn ang="0">
                <a:pos x="wd2" y="hd2"/>
              </a:cxn>
              <a:cxn ang="5400000">
                <a:pos x="wd2" y="hd2"/>
              </a:cxn>
              <a:cxn ang="10800000">
                <a:pos x="wd2" y="hd2"/>
              </a:cxn>
              <a:cxn ang="16200000">
                <a:pos x="wd2" y="hd2"/>
              </a:cxn>
            </a:cxnLst>
            <a:rect l="0" t="0" r="r" b="b"/>
            <a:pathLst>
              <a:path w="21600" h="21600" extrusionOk="0">
                <a:moveTo>
                  <a:pt x="20984" y="0"/>
                </a:moveTo>
                <a:lnTo>
                  <a:pt x="616" y="0"/>
                </a:lnTo>
                <a:cubicBezTo>
                  <a:pt x="277" y="0"/>
                  <a:pt x="0" y="464"/>
                  <a:pt x="0" y="1030"/>
                </a:cubicBezTo>
                <a:lnTo>
                  <a:pt x="0" y="21600"/>
                </a:lnTo>
                <a:lnTo>
                  <a:pt x="21600" y="21600"/>
                </a:lnTo>
                <a:lnTo>
                  <a:pt x="21600" y="1030"/>
                </a:lnTo>
                <a:cubicBezTo>
                  <a:pt x="21600" y="464"/>
                  <a:pt x="21323" y="0"/>
                  <a:pt x="20984" y="0"/>
                </a:cubicBezTo>
                <a:close/>
              </a:path>
            </a:pathLst>
          </a:custGeom>
          <a:solidFill>
            <a:srgbClr val="484848"/>
          </a:solidFill>
          <a:ln w="12700">
            <a:miter lim="400000"/>
          </a:ln>
        </p:spPr>
        <p:txBody>
          <a:bodyPr lIns="38100" tIns="38100" rIns="38100" bIns="38100" anchor="ctr"/>
          <a:lstStyle/>
          <a:p>
            <a:pPr lvl="0" algn="ctr">
              <a:lnSpc>
                <a:spcPct val="80000"/>
              </a:lnSpc>
              <a:spcBef>
                <a:spcPts val="9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6000" spc="0">
                <a:solidFill>
                  <a:srgbClr val="F16981"/>
                </a:solidFill>
                <a:latin typeface="Helvetica Neue UltraLight"/>
                <a:ea typeface="Helvetica Neue UltraLight"/>
                <a:cs typeface="Helvetica Neue UltraLight"/>
                <a:sym typeface="Helvetica Neue UltraLight"/>
              </a:defRPr>
            </a:pPr>
            <a:endParaRPr/>
          </a:p>
        </p:txBody>
      </p:sp>
      <p:sp>
        <p:nvSpPr>
          <p:cNvPr id="122" name="Shape 122"/>
          <p:cNvSpPr/>
          <p:nvPr/>
        </p:nvSpPr>
        <p:spPr>
          <a:xfrm>
            <a:off x="1504600" y="2958608"/>
            <a:ext cx="5729125" cy="324581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FFFFF">
              <a:alpha val="89000"/>
            </a:srgbClr>
          </a:solidFill>
          <a:ln w="12700">
            <a:miter lim="400000"/>
          </a:ln>
        </p:spPr>
        <p:txBody>
          <a:bodyPr lIns="38100" tIns="38100" rIns="38100" bIns="3810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23" name="Shape 123"/>
          <p:cNvSpPr/>
          <p:nvPr/>
        </p:nvSpPr>
        <p:spPr>
          <a:xfrm>
            <a:off x="3416815" y="6988984"/>
            <a:ext cx="1929797" cy="705553"/>
          </a:xfrm>
          <a:custGeom>
            <a:avLst/>
            <a:gdLst/>
            <a:ahLst/>
            <a:cxnLst>
              <a:cxn ang="0">
                <a:pos x="wd2" y="hd2"/>
              </a:cxn>
              <a:cxn ang="5400000">
                <a:pos x="wd2" y="hd2"/>
              </a:cxn>
              <a:cxn ang="10800000">
                <a:pos x="wd2" y="hd2"/>
              </a:cxn>
              <a:cxn ang="16200000">
                <a:pos x="wd2" y="hd2"/>
              </a:cxn>
            </a:cxnLst>
            <a:rect l="0" t="0" r="r" b="b"/>
            <a:pathLst>
              <a:path w="21268" h="21562" extrusionOk="0">
                <a:moveTo>
                  <a:pt x="1472" y="14586"/>
                </a:moveTo>
                <a:cubicBezTo>
                  <a:pt x="617" y="16291"/>
                  <a:pt x="-171" y="18784"/>
                  <a:pt x="32" y="20202"/>
                </a:cubicBezTo>
                <a:cubicBezTo>
                  <a:pt x="158" y="21080"/>
                  <a:pt x="390" y="21278"/>
                  <a:pt x="602" y="21405"/>
                </a:cubicBezTo>
                <a:cubicBezTo>
                  <a:pt x="802" y="21525"/>
                  <a:pt x="1241" y="21600"/>
                  <a:pt x="1353" y="21542"/>
                </a:cubicBezTo>
                <a:lnTo>
                  <a:pt x="19917" y="21542"/>
                </a:lnTo>
                <a:cubicBezTo>
                  <a:pt x="19932" y="21550"/>
                  <a:pt x="20500" y="21481"/>
                  <a:pt x="20669" y="21405"/>
                </a:cubicBezTo>
                <a:cubicBezTo>
                  <a:pt x="20878" y="21309"/>
                  <a:pt x="21111" y="21117"/>
                  <a:pt x="21238" y="20202"/>
                </a:cubicBezTo>
                <a:cubicBezTo>
                  <a:pt x="21429" y="18827"/>
                  <a:pt x="20652" y="16299"/>
                  <a:pt x="19798" y="14586"/>
                </a:cubicBezTo>
                <a:cubicBezTo>
                  <a:pt x="18074" y="11269"/>
                  <a:pt x="17696" y="2205"/>
                  <a:pt x="17535" y="0"/>
                </a:cubicBezTo>
                <a:lnTo>
                  <a:pt x="3736" y="0"/>
                </a:lnTo>
                <a:cubicBezTo>
                  <a:pt x="3583" y="2255"/>
                  <a:pt x="3198" y="11276"/>
                  <a:pt x="1472" y="14586"/>
                </a:cubicBezTo>
                <a:close/>
              </a:path>
            </a:pathLst>
          </a:custGeom>
          <a:solidFill>
            <a:srgbClr val="DCDEE0"/>
          </a:solidFill>
          <a:ln w="12700">
            <a:miter lim="400000"/>
          </a:ln>
        </p:spPr>
        <p:txBody>
          <a:bodyPr lIns="0" tIns="0" rIns="0" bIns="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24" name="Shape 124"/>
          <p:cNvSpPr/>
          <p:nvPr/>
        </p:nvSpPr>
        <p:spPr>
          <a:xfrm>
            <a:off x="1270000" y="6431322"/>
            <a:ext cx="6223726" cy="5564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712"/>
                </a:lnTo>
                <a:cubicBezTo>
                  <a:pt x="0" y="18500"/>
                  <a:pt x="277" y="21600"/>
                  <a:pt x="616" y="21600"/>
                </a:cubicBezTo>
                <a:lnTo>
                  <a:pt x="8721" y="21600"/>
                </a:lnTo>
                <a:lnTo>
                  <a:pt x="13066" y="21600"/>
                </a:lnTo>
                <a:lnTo>
                  <a:pt x="20984" y="21600"/>
                </a:lnTo>
                <a:cubicBezTo>
                  <a:pt x="21323" y="21600"/>
                  <a:pt x="21600" y="18500"/>
                  <a:pt x="21600" y="14712"/>
                </a:cubicBezTo>
                <a:lnTo>
                  <a:pt x="21600" y="0"/>
                </a:lnTo>
                <a:cubicBezTo>
                  <a:pt x="21600" y="0"/>
                  <a:pt x="0" y="0"/>
                  <a:pt x="0" y="0"/>
                </a:cubicBezTo>
                <a:close/>
              </a:path>
            </a:pathLst>
          </a:custGeom>
          <a:solidFill>
            <a:srgbClr val="FFFFFF"/>
          </a:solidFill>
          <a:ln w="12700">
            <a:miter lim="400000"/>
          </a:ln>
        </p:spPr>
        <p:txBody>
          <a:bodyPr lIns="0" tIns="0" rIns="0" bIns="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25" name="Shape 125"/>
          <p:cNvSpPr/>
          <p:nvPr/>
        </p:nvSpPr>
        <p:spPr>
          <a:xfrm rot="10800000" flipH="1">
            <a:off x="4265899" y="6583154"/>
            <a:ext cx="231928" cy="245453"/>
          </a:xfrm>
          <a:custGeom>
            <a:avLst/>
            <a:gdLst/>
            <a:ahLst/>
            <a:cxnLst>
              <a:cxn ang="0">
                <a:pos x="wd2" y="hd2"/>
              </a:cxn>
              <a:cxn ang="5400000">
                <a:pos x="wd2" y="hd2"/>
              </a:cxn>
              <a:cxn ang="10800000">
                <a:pos x="wd2" y="hd2"/>
              </a:cxn>
              <a:cxn ang="16200000">
                <a:pos x="wd2" y="hd2"/>
              </a:cxn>
            </a:cxnLst>
            <a:rect l="0" t="0" r="r" b="b"/>
            <a:pathLst>
              <a:path w="20539" h="20595" extrusionOk="0">
                <a:moveTo>
                  <a:pt x="10867" y="0"/>
                </a:moveTo>
                <a:cubicBezTo>
                  <a:pt x="8085" y="0"/>
                  <a:pt x="5306" y="1008"/>
                  <a:pt x="3183" y="3019"/>
                </a:cubicBezTo>
                <a:cubicBezTo>
                  <a:pt x="-1061" y="7040"/>
                  <a:pt x="-1061" y="13557"/>
                  <a:pt x="3183" y="17579"/>
                </a:cubicBezTo>
                <a:cubicBezTo>
                  <a:pt x="7428" y="21600"/>
                  <a:pt x="14306" y="21600"/>
                  <a:pt x="18550" y="17579"/>
                </a:cubicBezTo>
                <a:cubicBezTo>
                  <a:pt x="19401" y="16772"/>
                  <a:pt x="20029" y="15848"/>
                  <a:pt x="20539" y="14881"/>
                </a:cubicBezTo>
                <a:lnTo>
                  <a:pt x="10867" y="10299"/>
                </a:lnTo>
                <a:lnTo>
                  <a:pt x="20539" y="5717"/>
                </a:lnTo>
                <a:cubicBezTo>
                  <a:pt x="20029" y="4750"/>
                  <a:pt x="19401" y="3825"/>
                  <a:pt x="18550" y="3019"/>
                </a:cubicBezTo>
                <a:cubicBezTo>
                  <a:pt x="16428" y="1008"/>
                  <a:pt x="13648" y="0"/>
                  <a:pt x="10867" y="0"/>
                </a:cubicBezTo>
                <a:close/>
              </a:path>
            </a:pathLst>
          </a:custGeom>
          <a:solidFill>
            <a:srgbClr val="53585F"/>
          </a:solidFill>
          <a:ln w="12700">
            <a:miter lim="400000"/>
          </a:ln>
        </p:spPr>
        <p:txBody>
          <a:bodyPr lIns="0" tIns="0" rIns="0" bIns="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26" name="Shape 126"/>
          <p:cNvSpPr>
            <a:spLocks noGrp="1"/>
          </p:cNvSpPr>
          <p:nvPr>
            <p:ph type="title"/>
          </p:nvPr>
        </p:nvSpPr>
        <p:spPr>
          <a:prstGeom prst="rect">
            <a:avLst/>
          </a:prstGeom>
        </p:spPr>
        <p:txBody>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cap="none" spc="0">
                <a:solidFill>
                  <a:srgbClr val="000000"/>
                </a:solidFill>
              </a:defRPr>
            </a:pPr>
            <a:r>
              <a:rPr sz="4500" cap="all" spc="90">
                <a:solidFill>
                  <a:srgbClr val="FFFFFF"/>
                </a:solidFill>
              </a:rPr>
              <a:t>Title Text</a:t>
            </a:r>
          </a:p>
        </p:txBody>
      </p:sp>
      <p:sp>
        <p:nvSpPr>
          <p:cNvPr id="127" name="Shape 127"/>
          <p:cNvSpPr>
            <a:spLocks noGrp="1"/>
          </p:cNvSpPr>
          <p:nvPr>
            <p:ph type="body" idx="1"/>
          </p:nvPr>
        </p:nvSpPr>
        <p:spPr>
          <a:xfrm>
            <a:off x="8171987" y="2730500"/>
            <a:ext cx="3558713" cy="4193780"/>
          </a:xfrm>
          <a:prstGeom prst="rect">
            <a:avLst/>
          </a:prstGeom>
        </p:spPr>
        <p:txBody>
          <a:bodyPr numCol="1" spcCol="38100"/>
          <a:lstStyle>
            <a:lvl1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vl2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2pPr>
            <a:lvl3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3pPr>
            <a:lvl4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4pPr>
            <a:lvl5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5pPr>
          </a:lstStyle>
          <a:p>
            <a:pPr lvl="0">
              <a:defRPr sz="1800" spc="0">
                <a:solidFill>
                  <a:srgbClr val="000000"/>
                </a:solidFill>
              </a:defRPr>
            </a:pPr>
            <a:r>
              <a:rPr sz="2200" spc="44">
                <a:solidFill>
                  <a:srgbClr val="FFFFFF"/>
                </a:solidFill>
              </a:rPr>
              <a:t>Body Level One</a:t>
            </a:r>
          </a:p>
          <a:p>
            <a:pPr lvl="1">
              <a:defRPr sz="1800" spc="0">
                <a:solidFill>
                  <a:srgbClr val="000000"/>
                </a:solidFill>
              </a:defRPr>
            </a:pPr>
            <a:r>
              <a:rPr sz="2200" spc="44">
                <a:solidFill>
                  <a:srgbClr val="FFFFFF"/>
                </a:solidFill>
              </a:rPr>
              <a:t>Body Level Two</a:t>
            </a:r>
          </a:p>
          <a:p>
            <a:pPr lvl="2">
              <a:defRPr sz="1800" spc="0">
                <a:solidFill>
                  <a:srgbClr val="000000"/>
                </a:solidFill>
              </a:defRPr>
            </a:pPr>
            <a:r>
              <a:rPr sz="2200" spc="44">
                <a:solidFill>
                  <a:srgbClr val="FFFFFF"/>
                </a:solidFill>
              </a:rPr>
              <a:t>Body Level Three</a:t>
            </a:r>
          </a:p>
          <a:p>
            <a:pPr lvl="3">
              <a:defRPr sz="1800" spc="0">
                <a:solidFill>
                  <a:srgbClr val="000000"/>
                </a:solidFill>
              </a:defRPr>
            </a:pPr>
            <a:r>
              <a:rPr sz="2200" spc="44">
                <a:solidFill>
                  <a:srgbClr val="FFFFFF"/>
                </a:solidFill>
              </a:rPr>
              <a:t>Body Level Four</a:t>
            </a:r>
          </a:p>
          <a:p>
            <a:pPr lvl="4">
              <a:defRPr sz="1800" spc="0">
                <a:solidFill>
                  <a:srgbClr val="000000"/>
                </a:solidFill>
              </a:defRPr>
            </a:pPr>
            <a:r>
              <a:rPr sz="2200" spc="44">
                <a:solidFill>
                  <a:srgbClr val="FFFFFF"/>
                </a:solidFill>
              </a:rPr>
              <a:t>Body Level Five</a:t>
            </a:r>
          </a:p>
        </p:txBody>
      </p:sp>
      <p:grpSp>
        <p:nvGrpSpPr>
          <p:cNvPr id="130" name="Group 130"/>
          <p:cNvGrpSpPr/>
          <p:nvPr/>
        </p:nvGrpSpPr>
        <p:grpSpPr>
          <a:xfrm>
            <a:off x="6502400" y="7344367"/>
            <a:ext cx="1113229" cy="413670"/>
            <a:chOff x="0" y="0"/>
            <a:chExt cx="1113228" cy="413668"/>
          </a:xfrm>
        </p:grpSpPr>
        <p:sp>
          <p:nvSpPr>
            <p:cNvPr id="128" name="Shape 128"/>
            <p:cNvSpPr/>
            <p:nvPr/>
          </p:nvSpPr>
          <p:spPr>
            <a:xfrm>
              <a:off x="6372" y="229427"/>
              <a:ext cx="1105851" cy="184242"/>
            </a:xfrm>
            <a:custGeom>
              <a:avLst/>
              <a:gdLst/>
              <a:ahLst/>
              <a:cxnLst>
                <a:cxn ang="0">
                  <a:pos x="wd2" y="hd2"/>
                </a:cxn>
                <a:cxn ang="5400000">
                  <a:pos x="wd2" y="hd2"/>
                </a:cxn>
                <a:cxn ang="10800000">
                  <a:pos x="wd2" y="hd2"/>
                </a:cxn>
                <a:cxn ang="16200000">
                  <a:pos x="wd2" y="hd2"/>
                </a:cxn>
              </a:cxnLst>
              <a:rect l="0" t="0" r="r" b="b"/>
              <a:pathLst>
                <a:path w="21600" h="21600" extrusionOk="0">
                  <a:moveTo>
                    <a:pt x="18892" y="11558"/>
                  </a:moveTo>
                  <a:cubicBezTo>
                    <a:pt x="17246" y="14752"/>
                    <a:pt x="13097" y="16868"/>
                    <a:pt x="11002" y="16868"/>
                  </a:cubicBezTo>
                  <a:cubicBezTo>
                    <a:pt x="10886" y="16868"/>
                    <a:pt x="10425" y="16868"/>
                    <a:pt x="10309" y="16868"/>
                  </a:cubicBezTo>
                  <a:cubicBezTo>
                    <a:pt x="8214" y="16868"/>
                    <a:pt x="4064" y="14752"/>
                    <a:pt x="2418" y="11558"/>
                  </a:cubicBezTo>
                  <a:cubicBezTo>
                    <a:pt x="1560" y="9892"/>
                    <a:pt x="602" y="7033"/>
                    <a:pt x="0" y="2579"/>
                  </a:cubicBezTo>
                  <a:cubicBezTo>
                    <a:pt x="5" y="2676"/>
                    <a:pt x="10" y="2774"/>
                    <a:pt x="16" y="2869"/>
                  </a:cubicBezTo>
                  <a:cubicBezTo>
                    <a:pt x="452" y="9948"/>
                    <a:pt x="1697" y="14125"/>
                    <a:pt x="2777" y="16290"/>
                  </a:cubicBezTo>
                  <a:cubicBezTo>
                    <a:pt x="2908" y="16554"/>
                    <a:pt x="3057" y="16810"/>
                    <a:pt x="3219" y="17058"/>
                  </a:cubicBezTo>
                  <a:cubicBezTo>
                    <a:pt x="3809" y="17962"/>
                    <a:pt x="4585" y="18762"/>
                    <a:pt x="5428" y="19428"/>
                  </a:cubicBezTo>
                  <a:cubicBezTo>
                    <a:pt x="7157" y="20795"/>
                    <a:pt x="9165" y="21600"/>
                    <a:pt x="10416" y="21600"/>
                  </a:cubicBezTo>
                  <a:cubicBezTo>
                    <a:pt x="10529" y="21600"/>
                    <a:pt x="10975" y="21600"/>
                    <a:pt x="11087" y="21600"/>
                  </a:cubicBezTo>
                  <a:cubicBezTo>
                    <a:pt x="12338" y="21600"/>
                    <a:pt x="14346" y="20795"/>
                    <a:pt x="16074" y="19429"/>
                  </a:cubicBezTo>
                  <a:cubicBezTo>
                    <a:pt x="16917" y="18763"/>
                    <a:pt x="17694" y="17963"/>
                    <a:pt x="18284" y="17059"/>
                  </a:cubicBezTo>
                  <a:cubicBezTo>
                    <a:pt x="18446" y="16810"/>
                    <a:pt x="18595" y="16554"/>
                    <a:pt x="18727" y="16290"/>
                  </a:cubicBezTo>
                  <a:cubicBezTo>
                    <a:pt x="19807" y="14125"/>
                    <a:pt x="21051" y="9947"/>
                    <a:pt x="21487" y="2869"/>
                  </a:cubicBezTo>
                  <a:cubicBezTo>
                    <a:pt x="21541" y="2006"/>
                    <a:pt x="21578" y="1030"/>
                    <a:pt x="21600" y="0"/>
                  </a:cubicBezTo>
                  <a:cubicBezTo>
                    <a:pt x="21059" y="5959"/>
                    <a:pt x="19906" y="9591"/>
                    <a:pt x="18892" y="11558"/>
                  </a:cubicBezTo>
                  <a:close/>
                </a:path>
              </a:pathLst>
            </a:custGeom>
            <a:solidFill>
              <a:srgbClr val="DCDEE0"/>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29" name="Shape 129"/>
            <p:cNvSpPr/>
            <p:nvPr/>
          </p:nvSpPr>
          <p:spPr>
            <a:xfrm>
              <a:off x="-1" y="0"/>
              <a:ext cx="1113230" cy="374569"/>
            </a:xfrm>
            <a:custGeom>
              <a:avLst/>
              <a:gdLst/>
              <a:ahLst/>
              <a:cxnLst>
                <a:cxn ang="0">
                  <a:pos x="wd2" y="hd2"/>
                </a:cxn>
                <a:cxn ang="5400000">
                  <a:pos x="wd2" y="hd2"/>
                </a:cxn>
                <a:cxn ang="10800000">
                  <a:pos x="wd2" y="hd2"/>
                </a:cxn>
                <a:cxn ang="16200000">
                  <a:pos x="wd2" y="hd2"/>
                </a:cxn>
              </a:cxnLst>
              <a:rect l="0" t="0" r="r" b="b"/>
              <a:pathLst>
                <a:path w="21481" h="21566" extrusionOk="0">
                  <a:moveTo>
                    <a:pt x="21246" y="8709"/>
                  </a:moveTo>
                  <a:cubicBezTo>
                    <a:pt x="20814" y="6092"/>
                    <a:pt x="19902" y="4695"/>
                    <a:pt x="19049" y="3710"/>
                  </a:cubicBezTo>
                  <a:cubicBezTo>
                    <a:pt x="18366" y="2920"/>
                    <a:pt x="17648" y="2375"/>
                    <a:pt x="16937" y="1886"/>
                  </a:cubicBezTo>
                  <a:cubicBezTo>
                    <a:pt x="15515" y="908"/>
                    <a:pt x="14063" y="425"/>
                    <a:pt x="12611" y="101"/>
                  </a:cubicBezTo>
                  <a:cubicBezTo>
                    <a:pt x="12004" y="-34"/>
                    <a:pt x="9476" y="-34"/>
                    <a:pt x="8869" y="101"/>
                  </a:cubicBezTo>
                  <a:cubicBezTo>
                    <a:pt x="7418" y="425"/>
                    <a:pt x="5965" y="908"/>
                    <a:pt x="4543" y="1886"/>
                  </a:cubicBezTo>
                  <a:cubicBezTo>
                    <a:pt x="3832" y="2375"/>
                    <a:pt x="3115" y="2920"/>
                    <a:pt x="2431" y="3710"/>
                  </a:cubicBezTo>
                  <a:cubicBezTo>
                    <a:pt x="1579" y="4695"/>
                    <a:pt x="667" y="6092"/>
                    <a:pt x="234" y="8709"/>
                  </a:cubicBezTo>
                  <a:cubicBezTo>
                    <a:pt x="-28" y="10295"/>
                    <a:pt x="-76" y="12829"/>
                    <a:pt x="118" y="14549"/>
                  </a:cubicBezTo>
                  <a:cubicBezTo>
                    <a:pt x="713" y="16736"/>
                    <a:pt x="1660" y="18140"/>
                    <a:pt x="2507" y="18958"/>
                  </a:cubicBezTo>
                  <a:cubicBezTo>
                    <a:pt x="4133" y="20527"/>
                    <a:pt x="8233" y="21566"/>
                    <a:pt x="10302" y="21566"/>
                  </a:cubicBezTo>
                  <a:cubicBezTo>
                    <a:pt x="10417" y="21566"/>
                    <a:pt x="10873" y="21566"/>
                    <a:pt x="10987" y="21566"/>
                  </a:cubicBezTo>
                  <a:cubicBezTo>
                    <a:pt x="13057" y="21566"/>
                    <a:pt x="17156" y="20527"/>
                    <a:pt x="18782" y="18958"/>
                  </a:cubicBezTo>
                  <a:cubicBezTo>
                    <a:pt x="19784" y="17992"/>
                    <a:pt x="20923" y="16209"/>
                    <a:pt x="21457" y="13282"/>
                  </a:cubicBezTo>
                  <a:cubicBezTo>
                    <a:pt x="21524" y="11735"/>
                    <a:pt x="21449" y="9937"/>
                    <a:pt x="21246" y="8709"/>
                  </a:cubicBezTo>
                  <a:close/>
                </a:path>
              </a:pathLst>
            </a:custGeom>
            <a:solidFill>
              <a:srgbClr val="FFFFFF"/>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000" spc="59">
                  <a:effectLst>
                    <a:outerShdw blurRad="38100" dist="12700" dir="5400000" rotWithShape="0">
                      <a:srgbClr val="000000">
                        <a:alpha val="50000"/>
                      </a:srgbClr>
                    </a:outerShdw>
                  </a:effectLst>
                  <a:latin typeface="Gill Sans"/>
                  <a:ea typeface="Gill Sans"/>
                  <a:cs typeface="Gill Sans"/>
                  <a:sym typeface="Gill Sans"/>
                </a:defRPr>
              </a:pPr>
              <a:endParaRPr/>
            </a:p>
          </p:txBody>
        </p:sp>
      </p:gr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Text &amp; Clock Icon">
    <p:bg>
      <p:bgPr>
        <a:solidFill>
          <a:srgbClr val="425B76"/>
        </a:solidFill>
        <a:effectLst/>
      </p:bgPr>
    </p:bg>
    <p:spTree>
      <p:nvGrpSpPr>
        <p:cNvPr id="1" name=""/>
        <p:cNvGrpSpPr/>
        <p:nvPr/>
      </p:nvGrpSpPr>
      <p:grpSpPr>
        <a:xfrm>
          <a:off x="0" y="0"/>
          <a:ext cx="0" cy="0"/>
          <a:chOff x="0" y="0"/>
          <a:chExt cx="0" cy="0"/>
        </a:xfrm>
      </p:grpSpPr>
      <p:grpSp>
        <p:nvGrpSpPr>
          <p:cNvPr id="135" name="Group 135"/>
          <p:cNvGrpSpPr/>
          <p:nvPr/>
        </p:nvGrpSpPr>
        <p:grpSpPr>
          <a:xfrm>
            <a:off x="7934227" y="3698486"/>
            <a:ext cx="3804806" cy="3804428"/>
            <a:chOff x="0" y="0"/>
            <a:chExt cx="3804805" cy="3804426"/>
          </a:xfrm>
        </p:grpSpPr>
        <p:sp>
          <p:nvSpPr>
            <p:cNvPr id="132" name="Shape 132"/>
            <p:cNvSpPr/>
            <p:nvPr/>
          </p:nvSpPr>
          <p:spPr>
            <a:xfrm>
              <a:off x="124402" y="124221"/>
              <a:ext cx="3556001" cy="3556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AB5B5"/>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33" name="Shape 133"/>
            <p:cNvSpPr/>
            <p:nvPr/>
          </p:nvSpPr>
          <p:spPr>
            <a:xfrm>
              <a:off x="1674398" y="126603"/>
              <a:ext cx="2003823" cy="2973785"/>
            </a:xfrm>
            <a:custGeom>
              <a:avLst/>
              <a:gdLst/>
              <a:ahLst/>
              <a:cxnLst>
                <a:cxn ang="0">
                  <a:pos x="wd2" y="hd2"/>
                </a:cxn>
                <a:cxn ang="5400000">
                  <a:pos x="wd2" y="hd2"/>
                </a:cxn>
                <a:cxn ang="10800000">
                  <a:pos x="wd2" y="hd2"/>
                </a:cxn>
                <a:cxn ang="16200000">
                  <a:pos x="wd2" y="hd2"/>
                </a:cxn>
              </a:cxnLst>
              <a:rect l="0" t="0" r="r" b="b"/>
              <a:pathLst>
                <a:path w="21600" h="21600" extrusionOk="0">
                  <a:moveTo>
                    <a:pt x="2460" y="0"/>
                  </a:moveTo>
                  <a:cubicBezTo>
                    <a:pt x="1624" y="0"/>
                    <a:pt x="808" y="48"/>
                    <a:pt x="0" y="118"/>
                  </a:cubicBezTo>
                  <a:lnTo>
                    <a:pt x="16560" y="21600"/>
                  </a:lnTo>
                  <a:cubicBezTo>
                    <a:pt x="19681" y="19306"/>
                    <a:pt x="21600" y="16257"/>
                    <a:pt x="21600" y="12897"/>
                  </a:cubicBezTo>
                  <a:cubicBezTo>
                    <a:pt x="21600" y="5771"/>
                    <a:pt x="13036" y="0"/>
                    <a:pt x="2460" y="0"/>
                  </a:cubicBezTo>
                  <a:close/>
                </a:path>
              </a:pathLst>
            </a:custGeom>
            <a:solidFill>
              <a:srgbClr val="61BEBE"/>
            </a:solidFill>
            <a:ln w="12700" cap="flat">
              <a:noFill/>
              <a:miter lim="400000"/>
            </a:ln>
            <a:effectLst/>
          </p:spPr>
          <p:txBody>
            <a:bodyPr wrap="square" lIns="38100" tIns="38100" rIns="38100" bIns="3810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134" name="Shape 134"/>
            <p:cNvSpPr/>
            <p:nvPr/>
          </p:nvSpPr>
          <p:spPr>
            <a:xfrm>
              <a:off x="-1" y="0"/>
              <a:ext cx="3804807" cy="3804427"/>
            </a:xfrm>
            <a:custGeom>
              <a:avLst/>
              <a:gdLst/>
              <a:ahLst/>
              <a:cxnLst>
                <a:cxn ang="0">
                  <a:pos x="wd2" y="hd2"/>
                </a:cxn>
                <a:cxn ang="5400000">
                  <a:pos x="wd2" y="hd2"/>
                </a:cxn>
                <a:cxn ang="10800000">
                  <a:pos x="wd2" y="hd2"/>
                </a:cxn>
                <a:cxn ang="16200000">
                  <a:pos x="wd2" y="hd2"/>
                </a:cxn>
              </a:cxnLst>
              <a:rect l="0" t="0" r="r" b="b"/>
              <a:pathLst>
                <a:path w="19679" h="20595" extrusionOk="0">
                  <a:moveTo>
                    <a:pt x="9838" y="0"/>
                  </a:moveTo>
                  <a:cubicBezTo>
                    <a:pt x="7320" y="0"/>
                    <a:pt x="4803" y="1006"/>
                    <a:pt x="2881" y="3016"/>
                  </a:cubicBezTo>
                  <a:cubicBezTo>
                    <a:pt x="-961" y="7038"/>
                    <a:pt x="-961" y="13557"/>
                    <a:pt x="2881" y="17578"/>
                  </a:cubicBezTo>
                  <a:cubicBezTo>
                    <a:pt x="6724" y="21600"/>
                    <a:pt x="12954" y="21600"/>
                    <a:pt x="16797" y="17578"/>
                  </a:cubicBezTo>
                  <a:cubicBezTo>
                    <a:pt x="20639" y="13557"/>
                    <a:pt x="20639" y="7038"/>
                    <a:pt x="16797" y="3016"/>
                  </a:cubicBezTo>
                  <a:cubicBezTo>
                    <a:pt x="14875" y="1006"/>
                    <a:pt x="12356" y="0"/>
                    <a:pt x="9838" y="0"/>
                  </a:cubicBezTo>
                  <a:close/>
                  <a:moveTo>
                    <a:pt x="9840" y="685"/>
                  </a:moveTo>
                  <a:cubicBezTo>
                    <a:pt x="14914" y="685"/>
                    <a:pt x="19024" y="4986"/>
                    <a:pt x="19024" y="10297"/>
                  </a:cubicBezTo>
                  <a:cubicBezTo>
                    <a:pt x="19024" y="15608"/>
                    <a:pt x="14914" y="19909"/>
                    <a:pt x="9840" y="19909"/>
                  </a:cubicBezTo>
                  <a:cubicBezTo>
                    <a:pt x="4766" y="19909"/>
                    <a:pt x="654" y="15608"/>
                    <a:pt x="654" y="10297"/>
                  </a:cubicBezTo>
                  <a:cubicBezTo>
                    <a:pt x="654" y="4986"/>
                    <a:pt x="4766" y="685"/>
                    <a:pt x="9840" y="685"/>
                  </a:cubicBezTo>
                  <a:close/>
                  <a:moveTo>
                    <a:pt x="9840" y="2376"/>
                  </a:moveTo>
                  <a:cubicBezTo>
                    <a:pt x="9659" y="2376"/>
                    <a:pt x="9477" y="2440"/>
                    <a:pt x="9339" y="2585"/>
                  </a:cubicBezTo>
                  <a:cubicBezTo>
                    <a:pt x="9063" y="2873"/>
                    <a:pt x="9062" y="3345"/>
                    <a:pt x="9339" y="3635"/>
                  </a:cubicBezTo>
                  <a:cubicBezTo>
                    <a:pt x="9616" y="3924"/>
                    <a:pt x="10062" y="3924"/>
                    <a:pt x="10339" y="3635"/>
                  </a:cubicBezTo>
                  <a:cubicBezTo>
                    <a:pt x="10615" y="3347"/>
                    <a:pt x="10615" y="2873"/>
                    <a:pt x="10339" y="2585"/>
                  </a:cubicBezTo>
                  <a:cubicBezTo>
                    <a:pt x="10201" y="2440"/>
                    <a:pt x="10021" y="2376"/>
                    <a:pt x="9840" y="2376"/>
                  </a:cubicBezTo>
                  <a:close/>
                  <a:moveTo>
                    <a:pt x="9840" y="4443"/>
                  </a:moveTo>
                  <a:cubicBezTo>
                    <a:pt x="9628" y="4443"/>
                    <a:pt x="9468" y="4627"/>
                    <a:pt x="9468" y="4849"/>
                  </a:cubicBezTo>
                  <a:lnTo>
                    <a:pt x="9468" y="9694"/>
                  </a:lnTo>
                  <a:cubicBezTo>
                    <a:pt x="9491" y="9680"/>
                    <a:pt x="9511" y="9664"/>
                    <a:pt x="9534" y="9653"/>
                  </a:cubicBezTo>
                  <a:cubicBezTo>
                    <a:pt x="9511" y="9665"/>
                    <a:pt x="9491" y="9683"/>
                    <a:pt x="9468" y="9698"/>
                  </a:cubicBezTo>
                  <a:lnTo>
                    <a:pt x="9468" y="9694"/>
                  </a:lnTo>
                  <a:cubicBezTo>
                    <a:pt x="9427" y="9719"/>
                    <a:pt x="9384" y="9744"/>
                    <a:pt x="9347" y="9782"/>
                  </a:cubicBezTo>
                  <a:cubicBezTo>
                    <a:pt x="9279" y="9853"/>
                    <a:pt x="9227" y="9934"/>
                    <a:pt x="9193" y="10022"/>
                  </a:cubicBezTo>
                  <a:cubicBezTo>
                    <a:pt x="9125" y="10198"/>
                    <a:pt x="9125" y="10394"/>
                    <a:pt x="9193" y="10570"/>
                  </a:cubicBezTo>
                  <a:cubicBezTo>
                    <a:pt x="9227" y="10659"/>
                    <a:pt x="9279" y="10741"/>
                    <a:pt x="9347" y="10813"/>
                  </a:cubicBezTo>
                  <a:cubicBezTo>
                    <a:pt x="9415" y="10884"/>
                    <a:pt x="9493" y="10936"/>
                    <a:pt x="9577" y="10972"/>
                  </a:cubicBezTo>
                  <a:cubicBezTo>
                    <a:pt x="9662" y="11009"/>
                    <a:pt x="9749" y="11026"/>
                    <a:pt x="9840" y="11026"/>
                  </a:cubicBezTo>
                  <a:cubicBezTo>
                    <a:pt x="10019" y="11026"/>
                    <a:pt x="10197" y="10956"/>
                    <a:pt x="10333" y="10813"/>
                  </a:cubicBezTo>
                  <a:cubicBezTo>
                    <a:pt x="10364" y="10780"/>
                    <a:pt x="10387" y="10742"/>
                    <a:pt x="10411" y="10703"/>
                  </a:cubicBezTo>
                  <a:lnTo>
                    <a:pt x="10405" y="10703"/>
                  </a:lnTo>
                  <a:cubicBezTo>
                    <a:pt x="10425" y="10672"/>
                    <a:pt x="10447" y="10641"/>
                    <a:pt x="10462" y="10607"/>
                  </a:cubicBezTo>
                  <a:cubicBezTo>
                    <a:pt x="10448" y="10641"/>
                    <a:pt x="10430" y="10672"/>
                    <a:pt x="10411" y="10703"/>
                  </a:cubicBezTo>
                  <a:lnTo>
                    <a:pt x="13974" y="10703"/>
                  </a:lnTo>
                  <a:cubicBezTo>
                    <a:pt x="14186" y="10703"/>
                    <a:pt x="14362" y="10519"/>
                    <a:pt x="14362" y="10297"/>
                  </a:cubicBezTo>
                  <a:cubicBezTo>
                    <a:pt x="14362" y="10076"/>
                    <a:pt x="14186" y="9891"/>
                    <a:pt x="13974" y="9891"/>
                  </a:cubicBezTo>
                  <a:lnTo>
                    <a:pt x="10405" y="9891"/>
                  </a:lnTo>
                  <a:cubicBezTo>
                    <a:pt x="10380" y="9854"/>
                    <a:pt x="10364" y="9815"/>
                    <a:pt x="10333" y="9782"/>
                  </a:cubicBezTo>
                  <a:cubicBezTo>
                    <a:pt x="10303" y="9750"/>
                    <a:pt x="10264" y="9737"/>
                    <a:pt x="10230" y="9713"/>
                  </a:cubicBezTo>
                  <a:lnTo>
                    <a:pt x="10228" y="9324"/>
                  </a:lnTo>
                  <a:lnTo>
                    <a:pt x="10228" y="4849"/>
                  </a:lnTo>
                  <a:cubicBezTo>
                    <a:pt x="10228" y="4627"/>
                    <a:pt x="10052" y="4443"/>
                    <a:pt x="9840" y="4443"/>
                  </a:cubicBezTo>
                  <a:close/>
                  <a:moveTo>
                    <a:pt x="2959" y="9565"/>
                  </a:moveTo>
                  <a:cubicBezTo>
                    <a:pt x="2779" y="9565"/>
                    <a:pt x="2597" y="9629"/>
                    <a:pt x="2459" y="9773"/>
                  </a:cubicBezTo>
                  <a:cubicBezTo>
                    <a:pt x="2183" y="10062"/>
                    <a:pt x="2182" y="10532"/>
                    <a:pt x="2459" y="10822"/>
                  </a:cubicBezTo>
                  <a:cubicBezTo>
                    <a:pt x="2735" y="11111"/>
                    <a:pt x="3182" y="11111"/>
                    <a:pt x="3458" y="10822"/>
                  </a:cubicBezTo>
                  <a:cubicBezTo>
                    <a:pt x="3734" y="10533"/>
                    <a:pt x="3734" y="10062"/>
                    <a:pt x="3458" y="9773"/>
                  </a:cubicBezTo>
                  <a:cubicBezTo>
                    <a:pt x="3320" y="9629"/>
                    <a:pt x="3140" y="9565"/>
                    <a:pt x="2959" y="9565"/>
                  </a:cubicBezTo>
                  <a:close/>
                  <a:moveTo>
                    <a:pt x="16735" y="9565"/>
                  </a:moveTo>
                  <a:cubicBezTo>
                    <a:pt x="16554" y="9565"/>
                    <a:pt x="16372" y="9629"/>
                    <a:pt x="16234" y="9773"/>
                  </a:cubicBezTo>
                  <a:cubicBezTo>
                    <a:pt x="15958" y="10062"/>
                    <a:pt x="15958" y="10533"/>
                    <a:pt x="16234" y="10822"/>
                  </a:cubicBezTo>
                  <a:cubicBezTo>
                    <a:pt x="16510" y="11110"/>
                    <a:pt x="16948" y="11110"/>
                    <a:pt x="17223" y="10822"/>
                  </a:cubicBezTo>
                  <a:cubicBezTo>
                    <a:pt x="17499" y="10533"/>
                    <a:pt x="17499" y="10062"/>
                    <a:pt x="17223" y="9773"/>
                  </a:cubicBezTo>
                  <a:cubicBezTo>
                    <a:pt x="17086" y="9629"/>
                    <a:pt x="16916" y="9565"/>
                    <a:pt x="16735" y="9565"/>
                  </a:cubicBezTo>
                  <a:close/>
                  <a:moveTo>
                    <a:pt x="9840" y="16751"/>
                  </a:moveTo>
                  <a:cubicBezTo>
                    <a:pt x="9659" y="16751"/>
                    <a:pt x="9477" y="16815"/>
                    <a:pt x="9339" y="16960"/>
                  </a:cubicBezTo>
                  <a:cubicBezTo>
                    <a:pt x="9063" y="17248"/>
                    <a:pt x="9062" y="17721"/>
                    <a:pt x="9339" y="18010"/>
                  </a:cubicBezTo>
                  <a:cubicBezTo>
                    <a:pt x="9616" y="18299"/>
                    <a:pt x="10062" y="18299"/>
                    <a:pt x="10339" y="18010"/>
                  </a:cubicBezTo>
                  <a:cubicBezTo>
                    <a:pt x="10615" y="17722"/>
                    <a:pt x="10615" y="17248"/>
                    <a:pt x="10339" y="16960"/>
                  </a:cubicBezTo>
                  <a:cubicBezTo>
                    <a:pt x="10201" y="16815"/>
                    <a:pt x="10021" y="16751"/>
                    <a:pt x="9840" y="16751"/>
                  </a:cubicBezTo>
                  <a:close/>
                </a:path>
              </a:pathLst>
            </a:custGeom>
            <a:solidFill>
              <a:srgbClr val="FFFFFF"/>
            </a:solidFill>
            <a:ln w="12700" cap="flat">
              <a:noFill/>
              <a:miter lim="400000"/>
            </a:ln>
            <a:effectLst/>
          </p:spPr>
          <p:txBody>
            <a:bodyPr wrap="square" lIns="0" tIns="0" rIns="0" bIns="0" numCol="1" anchor="ctr">
              <a:noAutofit/>
            </a:bodyP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grpSp>
      <p:sp>
        <p:nvSpPr>
          <p:cNvPr id="136" name="Shape 136"/>
          <p:cNvSpPr>
            <a:spLocks noGrp="1"/>
          </p:cNvSpPr>
          <p:nvPr>
            <p:ph type="title"/>
          </p:nvPr>
        </p:nvSpPr>
        <p:spPr>
          <a:prstGeom prst="rect">
            <a:avLst/>
          </a:prstGeom>
        </p:spPr>
        <p:txBody>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cap="none" spc="0">
                <a:solidFill>
                  <a:srgbClr val="000000"/>
                </a:solidFill>
              </a:defRPr>
            </a:pPr>
            <a:r>
              <a:rPr sz="4500" cap="all" spc="90">
                <a:solidFill>
                  <a:srgbClr val="FFFFFF"/>
                </a:solidFill>
              </a:rPr>
              <a:t>Title Text</a:t>
            </a:r>
          </a:p>
        </p:txBody>
      </p:sp>
      <p:sp>
        <p:nvSpPr>
          <p:cNvPr id="137" name="Shape 137"/>
          <p:cNvSpPr>
            <a:spLocks noGrp="1"/>
          </p:cNvSpPr>
          <p:nvPr>
            <p:ph type="body" idx="1"/>
          </p:nvPr>
        </p:nvSpPr>
        <p:spPr>
          <a:xfrm>
            <a:off x="1270000" y="3302000"/>
            <a:ext cx="5847689" cy="4188214"/>
          </a:xfrm>
          <a:prstGeom prst="rect">
            <a:avLst/>
          </a:prstGeom>
        </p:spPr>
        <p:txBody>
          <a:bodyPr numCol="1" spcCol="38100"/>
          <a:lstStyle>
            <a:lvl1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vl2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2pPr>
            <a:lvl3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3pPr>
            <a:lvl4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4pPr>
            <a:lvl5pPr marL="0" indent="0">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5pPr>
          </a:lstStyle>
          <a:p>
            <a:pPr lvl="0">
              <a:defRPr sz="1800" spc="0">
                <a:solidFill>
                  <a:srgbClr val="000000"/>
                </a:solidFill>
              </a:defRPr>
            </a:pPr>
            <a:r>
              <a:rPr sz="2200" spc="44">
                <a:solidFill>
                  <a:srgbClr val="FFFFFF"/>
                </a:solidFill>
              </a:rPr>
              <a:t>Body Level One</a:t>
            </a:r>
          </a:p>
          <a:p>
            <a:pPr lvl="1">
              <a:defRPr sz="1800" spc="0">
                <a:solidFill>
                  <a:srgbClr val="000000"/>
                </a:solidFill>
              </a:defRPr>
            </a:pPr>
            <a:r>
              <a:rPr sz="2200" spc="44">
                <a:solidFill>
                  <a:srgbClr val="FFFFFF"/>
                </a:solidFill>
              </a:rPr>
              <a:t>Body Level Two</a:t>
            </a:r>
          </a:p>
          <a:p>
            <a:pPr lvl="2">
              <a:defRPr sz="1800" spc="0">
                <a:solidFill>
                  <a:srgbClr val="000000"/>
                </a:solidFill>
              </a:defRPr>
            </a:pPr>
            <a:r>
              <a:rPr sz="2200" spc="44">
                <a:solidFill>
                  <a:srgbClr val="FFFFFF"/>
                </a:solidFill>
              </a:rPr>
              <a:t>Body Level Three</a:t>
            </a:r>
          </a:p>
          <a:p>
            <a:pPr lvl="3">
              <a:defRPr sz="1800" spc="0">
                <a:solidFill>
                  <a:srgbClr val="000000"/>
                </a:solidFill>
              </a:defRPr>
            </a:pPr>
            <a:r>
              <a:rPr sz="2200" spc="44">
                <a:solidFill>
                  <a:srgbClr val="FFFFFF"/>
                </a:solidFill>
              </a:rPr>
              <a:t>Body Level Four</a:t>
            </a:r>
          </a:p>
          <a:p>
            <a:pPr lvl="4">
              <a:defRPr sz="1800" spc="0">
                <a:solidFill>
                  <a:srgbClr val="000000"/>
                </a:solidFill>
              </a:defRPr>
            </a:pPr>
            <a:r>
              <a:rPr sz="2200" spc="44">
                <a:solidFill>
                  <a:srgbClr val="FFFFFF"/>
                </a:solidFill>
              </a:rPr>
              <a:t>Body Level Five</a:t>
            </a: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1.png"/><Relationship Id="rId23" Type="http://schemas.openxmlformats.org/officeDocument/2006/relationships/image" Target="../media/image2.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624472"/>
        </a:solidFill>
        <a:effectLst/>
      </p:bgPr>
    </p:bg>
    <p:spTree>
      <p:nvGrpSpPr>
        <p:cNvPr id="1" name=""/>
        <p:cNvGrpSpPr/>
        <p:nvPr/>
      </p:nvGrpSpPr>
      <p:grpSpPr>
        <a:xfrm>
          <a:off x="0" y="0"/>
          <a:ext cx="0" cy="0"/>
          <a:chOff x="0" y="0"/>
          <a:chExt cx="0" cy="0"/>
        </a:xfrm>
      </p:grpSpPr>
      <p:sp>
        <p:nvSpPr>
          <p:cNvPr id="2" name="Shape 2"/>
          <p:cNvSpPr/>
          <p:nvPr/>
        </p:nvSpPr>
        <p:spPr>
          <a:xfrm>
            <a:off x="0" y="2545208"/>
            <a:ext cx="6502400" cy="7208392"/>
          </a:xfrm>
          <a:prstGeom prst="rect">
            <a:avLst/>
          </a:prstGeom>
          <a:solidFill>
            <a:srgbClr val="2489C2"/>
          </a:solidFill>
          <a:ln w="12700">
            <a:miter lim="400000"/>
          </a:ln>
        </p:spPr>
        <p:txBody>
          <a:bodyPr lIns="0" tIns="0" rIns="0" bIns="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3" name="Shape 3"/>
          <p:cNvSpPr/>
          <p:nvPr/>
        </p:nvSpPr>
        <p:spPr>
          <a:xfrm>
            <a:off x="-4234" y="0"/>
            <a:ext cx="13013267" cy="2545209"/>
          </a:xfrm>
          <a:prstGeom prst="rect">
            <a:avLst/>
          </a:prstGeom>
          <a:solidFill>
            <a:srgbClr val="4AB5B5"/>
          </a:solidFill>
          <a:ln w="12700">
            <a:miter lim="400000"/>
          </a:ln>
        </p:spPr>
        <p:txBody>
          <a:bodyPr lIns="0" tIns="0" rIns="0" bIns="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4" name="Shape 4"/>
          <p:cNvSpPr>
            <a:spLocks noGrp="1"/>
          </p:cNvSpPr>
          <p:nvPr>
            <p:ph type="body" idx="1"/>
          </p:nvPr>
        </p:nvSpPr>
        <p:spPr>
          <a:xfrm>
            <a:off x="1270000" y="3175000"/>
            <a:ext cx="10464800" cy="5851796"/>
          </a:xfrm>
          <a:prstGeom prst="rect">
            <a:avLst/>
          </a:prstGeom>
          <a:ln w="12700">
            <a:miter lim="400000"/>
          </a:ln>
          <a:extLst>
            <a:ext uri="{C572A759-6A51-4108-AA02-DFA0A04FC94B}">
              <ma14:wrappingTextBoxFlag xmlns:ma14="http://schemas.microsoft.com/office/mac/drawingml/2011/main" val="1"/>
            </a:ext>
          </a:extLst>
        </p:spPr>
        <p:txBody>
          <a:bodyPr lIns="0" tIns="0" rIns="0" bIns="0" numCol="2" spcCol="508000">
            <a:normAutofit/>
          </a:bodyPr>
          <a:lstStyle>
            <a:lvl1pPr>
              <a:buBlip>
                <a:blip r:embed="rId2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vl2pPr>
              <a:buBlip>
                <a:blip r:embed="rId2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2pPr>
            <a:lvl3pPr>
              <a:buBlip>
                <a:blip r:embed="rId2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3pPr>
            <a:lvl4pPr>
              <a:buBlip>
                <a:blip r:embed="rId2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4pPr>
            <a:lvl5pPr>
              <a:buBlip>
                <a:blip r:embed="rId2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5pPr>
          </a:lstStyle>
          <a:p>
            <a:pPr lvl="0">
              <a:defRPr sz="1800" spc="0">
                <a:solidFill>
                  <a:srgbClr val="000000"/>
                </a:solidFill>
              </a:defRPr>
            </a:pPr>
            <a:r>
              <a:rPr sz="2200" spc="44">
                <a:solidFill>
                  <a:srgbClr val="FFFFFF"/>
                </a:solidFill>
              </a:rPr>
              <a:t>Body Level One</a:t>
            </a:r>
          </a:p>
          <a:p>
            <a:pPr lvl="1">
              <a:defRPr sz="1800" spc="0">
                <a:solidFill>
                  <a:srgbClr val="000000"/>
                </a:solidFill>
              </a:defRPr>
            </a:pPr>
            <a:r>
              <a:rPr sz="2200" spc="44">
                <a:solidFill>
                  <a:srgbClr val="FFFFFF"/>
                </a:solidFill>
              </a:rPr>
              <a:t>Body Level Two</a:t>
            </a:r>
          </a:p>
          <a:p>
            <a:pPr lvl="2">
              <a:defRPr sz="1800" spc="0">
                <a:solidFill>
                  <a:srgbClr val="000000"/>
                </a:solidFill>
              </a:defRPr>
            </a:pPr>
            <a:r>
              <a:rPr sz="2200" spc="44">
                <a:solidFill>
                  <a:srgbClr val="FFFFFF"/>
                </a:solidFill>
              </a:rPr>
              <a:t>Body Level Three</a:t>
            </a:r>
          </a:p>
          <a:p>
            <a:pPr lvl="3">
              <a:defRPr sz="1800" spc="0">
                <a:solidFill>
                  <a:srgbClr val="000000"/>
                </a:solidFill>
              </a:defRPr>
            </a:pPr>
            <a:r>
              <a:rPr sz="2200" spc="44">
                <a:solidFill>
                  <a:srgbClr val="FFFFFF"/>
                </a:solidFill>
              </a:rPr>
              <a:t>Body Level Four</a:t>
            </a:r>
          </a:p>
          <a:p>
            <a:pPr lvl="4">
              <a:defRPr sz="1800" spc="0">
                <a:solidFill>
                  <a:srgbClr val="000000"/>
                </a:solidFill>
              </a:defRPr>
            </a:pPr>
            <a:r>
              <a:rPr sz="2200" spc="44">
                <a:solidFill>
                  <a:srgbClr val="FFFFFF"/>
                </a:solidFill>
              </a:rPr>
              <a:t>Body Level Five</a:t>
            </a:r>
          </a:p>
        </p:txBody>
      </p:sp>
      <p:sp>
        <p:nvSpPr>
          <p:cNvPr id="5" name="Shape 5"/>
          <p:cNvSpPr>
            <a:spLocks noGrp="1"/>
          </p:cNvSpPr>
          <p:nvPr>
            <p:ph type="title"/>
          </p:nvPr>
        </p:nvSpPr>
        <p:spPr>
          <a:xfrm>
            <a:off x="1270000" y="1270000"/>
            <a:ext cx="10464800" cy="762000"/>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cap="none" spc="0">
                <a:solidFill>
                  <a:srgbClr val="000000"/>
                </a:solidFill>
              </a:defRPr>
            </a:pPr>
            <a:r>
              <a:rPr sz="4500" cap="all" spc="90">
                <a:solidFill>
                  <a:srgbClr val="FFFFFF"/>
                </a:solidFill>
              </a:rPr>
              <a:t>Title Text</a:t>
            </a: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xmlns:p14="http://schemas.microsoft.com/office/powerpoint/2010/main" spd="med"/>
  <p:txStyles>
    <p:titleStyle>
      <a:lvl1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mn-lt"/>
          <a:ea typeface="+mn-ea"/>
          <a:cs typeface="+mn-cs"/>
          <a:sym typeface="Helvetica Neue Thin"/>
        </a:defRPr>
      </a:lvl1pPr>
      <a:lvl2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mn-lt"/>
          <a:ea typeface="+mn-ea"/>
          <a:cs typeface="+mn-cs"/>
          <a:sym typeface="Helvetica Neue Thin"/>
        </a:defRPr>
      </a:lvl2pPr>
      <a:lvl3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mn-lt"/>
          <a:ea typeface="+mn-ea"/>
          <a:cs typeface="+mn-cs"/>
          <a:sym typeface="Helvetica Neue Thin"/>
        </a:defRPr>
      </a:lvl3pPr>
      <a:lvl4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mn-lt"/>
          <a:ea typeface="+mn-ea"/>
          <a:cs typeface="+mn-cs"/>
          <a:sym typeface="Helvetica Neue Thin"/>
        </a:defRPr>
      </a:lvl4pPr>
      <a:lvl5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mn-lt"/>
          <a:ea typeface="+mn-ea"/>
          <a:cs typeface="+mn-cs"/>
          <a:sym typeface="Helvetica Neue Thin"/>
        </a:defRPr>
      </a:lvl5pPr>
      <a:lvl6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mn-lt"/>
          <a:ea typeface="+mn-ea"/>
          <a:cs typeface="+mn-cs"/>
          <a:sym typeface="Helvetica Neue Thin"/>
        </a:defRPr>
      </a:lvl6pPr>
      <a:lvl7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mn-lt"/>
          <a:ea typeface="+mn-ea"/>
          <a:cs typeface="+mn-cs"/>
          <a:sym typeface="Helvetica Neue Thin"/>
        </a:defRPr>
      </a:lvl7pPr>
      <a:lvl8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mn-lt"/>
          <a:ea typeface="+mn-ea"/>
          <a:cs typeface="+mn-cs"/>
          <a:sym typeface="Helvetica Neue Thin"/>
        </a:defRPr>
      </a:lvl8pPr>
      <a:lvl9pP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FFFFFF"/>
          </a:solidFill>
          <a:latin typeface="+mn-lt"/>
          <a:ea typeface="+mn-ea"/>
          <a:cs typeface="+mn-cs"/>
          <a:sym typeface="Helvetica Neue Thin"/>
        </a:defRPr>
      </a:lvl9pPr>
    </p:titleStyle>
    <p:bodyStyle>
      <a:lvl1pPr marL="317500" indent="-317500" defTabSz="457200">
        <a:spcBef>
          <a:spcPts val="1500"/>
        </a:spcBef>
        <a:buSzPct val="80000"/>
        <a:buBlip>
          <a:blip r:embed="rId2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mj-lt"/>
          <a:ea typeface="+mj-ea"/>
          <a:cs typeface="+mj-cs"/>
          <a:sym typeface="Helvetica Neue Light"/>
        </a:defRPr>
      </a:lvl1pPr>
      <a:lvl2pPr marL="762000" indent="-317500" defTabSz="457200">
        <a:spcBef>
          <a:spcPts val="1500"/>
        </a:spcBef>
        <a:buSzPct val="80000"/>
        <a:buBlip>
          <a:blip r:embed="rId2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mj-lt"/>
          <a:ea typeface="+mj-ea"/>
          <a:cs typeface="+mj-cs"/>
          <a:sym typeface="Helvetica Neue Light"/>
        </a:defRPr>
      </a:lvl2pPr>
      <a:lvl3pPr marL="1206500" indent="-317500" defTabSz="457200">
        <a:spcBef>
          <a:spcPts val="1500"/>
        </a:spcBef>
        <a:buSzPct val="80000"/>
        <a:buBlip>
          <a:blip r:embed="rId2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mj-lt"/>
          <a:ea typeface="+mj-ea"/>
          <a:cs typeface="+mj-cs"/>
          <a:sym typeface="Helvetica Neue Light"/>
        </a:defRPr>
      </a:lvl3pPr>
      <a:lvl4pPr marL="1651000" indent="-317500" defTabSz="457200">
        <a:spcBef>
          <a:spcPts val="1500"/>
        </a:spcBef>
        <a:buSzPct val="80000"/>
        <a:buBlip>
          <a:blip r:embed="rId2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mj-lt"/>
          <a:ea typeface="+mj-ea"/>
          <a:cs typeface="+mj-cs"/>
          <a:sym typeface="Helvetica Neue Light"/>
        </a:defRPr>
      </a:lvl4pPr>
      <a:lvl5pPr marL="2095500" indent="-317500" defTabSz="457200">
        <a:spcBef>
          <a:spcPts val="1500"/>
        </a:spcBef>
        <a:buSzPct val="80000"/>
        <a:buBlip>
          <a:blip r:embed="rId2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mj-lt"/>
          <a:ea typeface="+mj-ea"/>
          <a:cs typeface="+mj-cs"/>
          <a:sym typeface="Helvetica Neue Light"/>
        </a:defRPr>
      </a:lvl5pPr>
      <a:lvl6pPr marL="2494138" indent="-271638" defTabSz="457200">
        <a:spcBef>
          <a:spcPts val="1500"/>
        </a:spcBef>
        <a:buSzPct val="45000"/>
        <a:buBlip>
          <a:blip r:embed="rId23"/>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mj-lt"/>
          <a:ea typeface="+mj-ea"/>
          <a:cs typeface="+mj-cs"/>
          <a:sym typeface="Helvetica Neue Light"/>
        </a:defRPr>
      </a:lvl6pPr>
      <a:lvl7pPr marL="2938638" indent="-271638" defTabSz="457200">
        <a:spcBef>
          <a:spcPts val="1500"/>
        </a:spcBef>
        <a:buSzPct val="45000"/>
        <a:buBlip>
          <a:blip r:embed="rId23"/>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mj-lt"/>
          <a:ea typeface="+mj-ea"/>
          <a:cs typeface="+mj-cs"/>
          <a:sym typeface="Helvetica Neue Light"/>
        </a:defRPr>
      </a:lvl7pPr>
      <a:lvl8pPr marL="3383138" indent="-271638" defTabSz="457200">
        <a:spcBef>
          <a:spcPts val="1500"/>
        </a:spcBef>
        <a:buSzPct val="45000"/>
        <a:buBlip>
          <a:blip r:embed="rId23"/>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mj-lt"/>
          <a:ea typeface="+mj-ea"/>
          <a:cs typeface="+mj-cs"/>
          <a:sym typeface="Helvetica Neue Light"/>
        </a:defRPr>
      </a:lvl8pPr>
      <a:lvl9pPr marL="3827638" indent="-271638" defTabSz="457200">
        <a:spcBef>
          <a:spcPts val="1500"/>
        </a:spcBef>
        <a:buSzPct val="45000"/>
        <a:buBlip>
          <a:blip r:embed="rId23"/>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200" spc="44">
          <a:solidFill>
            <a:srgbClr val="FFFFFF"/>
          </a:solidFill>
          <a:latin typeface="+mj-lt"/>
          <a:ea typeface="+mj-ea"/>
          <a:cs typeface="+mj-cs"/>
          <a:sym typeface="Helvetica Neue Light"/>
        </a:defRPr>
      </a:lvl9pPr>
    </p:bodyStyle>
    <p:otherStyle>
      <a:lvl1pPr algn="ct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chemeClr val="tx1"/>
          </a:solidFill>
          <a:latin typeface="+mn-lt"/>
          <a:ea typeface="+mn-ea"/>
          <a:cs typeface="+mn-cs"/>
          <a:sym typeface="Helvetica Neue Thin"/>
        </a:defRPr>
      </a:lvl1pPr>
      <a:lvl2pPr indent="228600" algn="ct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chemeClr val="tx1"/>
          </a:solidFill>
          <a:latin typeface="+mn-lt"/>
          <a:ea typeface="+mn-ea"/>
          <a:cs typeface="+mn-cs"/>
          <a:sym typeface="Helvetica Neue Thin"/>
        </a:defRPr>
      </a:lvl2pPr>
      <a:lvl3pPr indent="457200" algn="ct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chemeClr val="tx1"/>
          </a:solidFill>
          <a:latin typeface="+mn-lt"/>
          <a:ea typeface="+mn-ea"/>
          <a:cs typeface="+mn-cs"/>
          <a:sym typeface="Helvetica Neue Thin"/>
        </a:defRPr>
      </a:lvl3pPr>
      <a:lvl4pPr indent="685800" algn="ct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chemeClr val="tx1"/>
          </a:solidFill>
          <a:latin typeface="+mn-lt"/>
          <a:ea typeface="+mn-ea"/>
          <a:cs typeface="+mn-cs"/>
          <a:sym typeface="Helvetica Neue Thin"/>
        </a:defRPr>
      </a:lvl4pPr>
      <a:lvl5pPr indent="914400" algn="ct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chemeClr val="tx1"/>
          </a:solidFill>
          <a:latin typeface="+mn-lt"/>
          <a:ea typeface="+mn-ea"/>
          <a:cs typeface="+mn-cs"/>
          <a:sym typeface="Helvetica Neue Thin"/>
        </a:defRPr>
      </a:lvl5pPr>
      <a:lvl6pPr indent="1143000" algn="ct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chemeClr val="tx1"/>
          </a:solidFill>
          <a:latin typeface="+mn-lt"/>
          <a:ea typeface="+mn-ea"/>
          <a:cs typeface="+mn-cs"/>
          <a:sym typeface="Helvetica Neue Thin"/>
        </a:defRPr>
      </a:lvl6pPr>
      <a:lvl7pPr indent="1371600" algn="ct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chemeClr val="tx1"/>
          </a:solidFill>
          <a:latin typeface="+mn-lt"/>
          <a:ea typeface="+mn-ea"/>
          <a:cs typeface="+mn-cs"/>
          <a:sym typeface="Helvetica Neue Thin"/>
        </a:defRPr>
      </a:lvl7pPr>
      <a:lvl8pPr indent="1600200" algn="ct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chemeClr val="tx1"/>
          </a:solidFill>
          <a:latin typeface="+mn-lt"/>
          <a:ea typeface="+mn-ea"/>
          <a:cs typeface="+mn-cs"/>
          <a:sym typeface="Helvetica Neue Thin"/>
        </a:defRPr>
      </a:lvl8pPr>
      <a:lvl9pPr indent="1828800" algn="ctr" defTabSz="457200">
        <a:lnSpc>
          <a:spcPct val="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3500" cap="all" spc="70">
          <a:solidFill>
            <a:schemeClr val="tx1"/>
          </a:solidFill>
          <a:latin typeface="+mn-lt"/>
          <a:ea typeface="+mn-ea"/>
          <a:cs typeface="+mn-cs"/>
          <a:sym typeface="Helvetica Neue Thin"/>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1.png"/><Relationship Id="rId1" Type="http://schemas.openxmlformats.org/officeDocument/2006/relationships/slideLayout" Target="../slideLayouts/slideLayout19.xml"/><Relationship Id="rId2"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5.png"/><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Shape 272"/>
          <p:cNvSpPr>
            <a:spLocks noGrp="1"/>
          </p:cNvSpPr>
          <p:nvPr>
            <p:ph type="title"/>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Tree>
  </p:cSld>
  <p:clrMapOvr>
    <a:masterClrMapping/>
  </p:clrMapOvr>
  <p:transition xmlns:p14="http://schemas.microsoft.com/office/powerpoint/2010/mai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6" name="Photo_placeholder6.jpg"/>
          <p:cNvPicPr/>
          <p:nvPr/>
        </p:nvPicPr>
        <p:blipFill>
          <a:blip r:embed="rId2">
            <a:extLst/>
          </a:blip>
          <a:stretch>
            <a:fillRect/>
          </a:stretch>
        </p:blipFill>
        <p:spPr>
          <a:xfrm>
            <a:off x="4121417" y="4885108"/>
            <a:ext cx="1556544" cy="2730898"/>
          </a:xfrm>
          <a:prstGeom prst="rect">
            <a:avLst/>
          </a:prstGeom>
          <a:ln w="12700">
            <a:miter lim="400000"/>
          </a:ln>
        </p:spPr>
      </p:pic>
      <p:sp>
        <p:nvSpPr>
          <p:cNvPr id="337" name="Shape 337"/>
          <p:cNvSpPr>
            <a:spLocks noGrp="1"/>
          </p:cNvSpPr>
          <p:nvPr>
            <p:ph type="title"/>
          </p:nvPr>
        </p:nvSpPr>
        <p:spPr>
          <a:prstGeom prst="rect">
            <a:avLst/>
          </a:prstGeom>
        </p:spPr>
        <p:txBody>
          <a:bodyPr/>
          <a:lstStyle/>
          <a:p>
            <a:pPr lvl="0" defTabSz="324611">
              <a:tabLst>
                <a:tab pos="241300" algn="l"/>
                <a:tab pos="495300" algn="l"/>
                <a:tab pos="749300" algn="l"/>
                <a:tab pos="1003300" algn="l"/>
                <a:tab pos="1257300" algn="l"/>
                <a:tab pos="1511300" algn="l"/>
                <a:tab pos="1765300" algn="l"/>
                <a:tab pos="2019300" algn="l"/>
                <a:tab pos="2260600" algn="l"/>
                <a:tab pos="2514600" algn="l"/>
                <a:tab pos="2768600" algn="l"/>
                <a:tab pos="3022600" algn="l"/>
              </a:tabLst>
              <a:defRPr sz="3195" spc="63"/>
            </a:pPr>
            <a:endParaRPr/>
          </a:p>
        </p:txBody>
      </p:sp>
      <p:sp>
        <p:nvSpPr>
          <p:cNvPr id="338" name="Shape 338"/>
          <p:cNvSpPr/>
          <p:nvPr/>
        </p:nvSpPr>
        <p:spPr>
          <a:xfrm>
            <a:off x="4510709" y="5719530"/>
            <a:ext cx="778054" cy="873971"/>
          </a:xfrm>
          <a:custGeom>
            <a:avLst/>
            <a:gdLst/>
            <a:ahLst/>
            <a:cxnLst>
              <a:cxn ang="0">
                <a:pos x="wd2" y="hd2"/>
              </a:cxn>
              <a:cxn ang="5400000">
                <a:pos x="wd2" y="hd2"/>
              </a:cxn>
              <a:cxn ang="10800000">
                <a:pos x="wd2" y="hd2"/>
              </a:cxn>
              <a:cxn ang="16200000">
                <a:pos x="wd2" y="hd2"/>
              </a:cxn>
            </a:cxnLst>
            <a:rect l="0" t="0" r="r" b="b"/>
            <a:pathLst>
              <a:path w="21600" h="21369" extrusionOk="0">
                <a:moveTo>
                  <a:pt x="6215" y="6"/>
                </a:moveTo>
                <a:cubicBezTo>
                  <a:pt x="5807" y="-13"/>
                  <a:pt x="5407" y="19"/>
                  <a:pt x="5031" y="102"/>
                </a:cubicBezTo>
                <a:cubicBezTo>
                  <a:pt x="4128" y="301"/>
                  <a:pt x="3364" y="799"/>
                  <a:pt x="2927" y="1602"/>
                </a:cubicBezTo>
                <a:cubicBezTo>
                  <a:pt x="2217" y="2904"/>
                  <a:pt x="2928" y="4401"/>
                  <a:pt x="4187" y="5399"/>
                </a:cubicBezTo>
                <a:cubicBezTo>
                  <a:pt x="4521" y="5665"/>
                  <a:pt x="4885" y="5883"/>
                  <a:pt x="5263" y="6076"/>
                </a:cubicBezTo>
                <a:lnTo>
                  <a:pt x="0" y="6076"/>
                </a:lnTo>
                <a:lnTo>
                  <a:pt x="0" y="11307"/>
                </a:lnTo>
                <a:lnTo>
                  <a:pt x="10365" y="11307"/>
                </a:lnTo>
                <a:lnTo>
                  <a:pt x="10365" y="6571"/>
                </a:lnTo>
                <a:cubicBezTo>
                  <a:pt x="10511" y="6532"/>
                  <a:pt x="10659" y="6497"/>
                  <a:pt x="10803" y="6448"/>
                </a:cubicBezTo>
                <a:cubicBezTo>
                  <a:pt x="10945" y="6496"/>
                  <a:pt x="11091" y="6527"/>
                  <a:pt x="11235" y="6567"/>
                </a:cubicBezTo>
                <a:lnTo>
                  <a:pt x="11235" y="11307"/>
                </a:lnTo>
                <a:lnTo>
                  <a:pt x="21600" y="11307"/>
                </a:lnTo>
                <a:lnTo>
                  <a:pt x="21600" y="6076"/>
                </a:lnTo>
                <a:lnTo>
                  <a:pt x="16331" y="6076"/>
                </a:lnTo>
                <a:cubicBezTo>
                  <a:pt x="16710" y="5883"/>
                  <a:pt x="17079" y="5665"/>
                  <a:pt x="17413" y="5399"/>
                </a:cubicBezTo>
                <a:cubicBezTo>
                  <a:pt x="18672" y="4401"/>
                  <a:pt x="19388" y="2904"/>
                  <a:pt x="18679" y="1602"/>
                </a:cubicBezTo>
                <a:cubicBezTo>
                  <a:pt x="18242" y="799"/>
                  <a:pt x="17472" y="301"/>
                  <a:pt x="16569" y="102"/>
                </a:cubicBezTo>
                <a:cubicBezTo>
                  <a:pt x="15064" y="-231"/>
                  <a:pt x="13187" y="259"/>
                  <a:pt x="11863" y="1536"/>
                </a:cubicBezTo>
                <a:cubicBezTo>
                  <a:pt x="11401" y="1981"/>
                  <a:pt x="11071" y="2498"/>
                  <a:pt x="10803" y="3036"/>
                </a:cubicBezTo>
                <a:cubicBezTo>
                  <a:pt x="10534" y="2498"/>
                  <a:pt x="10199" y="1981"/>
                  <a:pt x="9737" y="1536"/>
                </a:cubicBezTo>
                <a:cubicBezTo>
                  <a:pt x="8744" y="578"/>
                  <a:pt x="7440" y="64"/>
                  <a:pt x="6215" y="6"/>
                </a:cubicBezTo>
                <a:close/>
                <a:moveTo>
                  <a:pt x="6372" y="959"/>
                </a:moveTo>
                <a:cubicBezTo>
                  <a:pt x="7303" y="1029"/>
                  <a:pt x="8246" y="1486"/>
                  <a:pt x="8947" y="2212"/>
                </a:cubicBezTo>
                <a:cubicBezTo>
                  <a:pt x="9838" y="3135"/>
                  <a:pt x="10280" y="4330"/>
                  <a:pt x="10175" y="5538"/>
                </a:cubicBezTo>
                <a:cubicBezTo>
                  <a:pt x="8336" y="6265"/>
                  <a:pt x="6178" y="5885"/>
                  <a:pt x="4793" y="4594"/>
                </a:cubicBezTo>
                <a:cubicBezTo>
                  <a:pt x="3990" y="3847"/>
                  <a:pt x="3565" y="2798"/>
                  <a:pt x="4111" y="1926"/>
                </a:cubicBezTo>
                <a:cubicBezTo>
                  <a:pt x="4408" y="1454"/>
                  <a:pt x="4894" y="1149"/>
                  <a:pt x="5458" y="1021"/>
                </a:cubicBezTo>
                <a:cubicBezTo>
                  <a:pt x="5756" y="953"/>
                  <a:pt x="6062" y="936"/>
                  <a:pt x="6372" y="959"/>
                </a:cubicBezTo>
                <a:close/>
                <a:moveTo>
                  <a:pt x="15228" y="959"/>
                </a:moveTo>
                <a:cubicBezTo>
                  <a:pt x="15538" y="936"/>
                  <a:pt x="15849" y="953"/>
                  <a:pt x="16147" y="1021"/>
                </a:cubicBezTo>
                <a:cubicBezTo>
                  <a:pt x="16711" y="1149"/>
                  <a:pt x="17198" y="1454"/>
                  <a:pt x="17494" y="1926"/>
                </a:cubicBezTo>
                <a:cubicBezTo>
                  <a:pt x="18041" y="2798"/>
                  <a:pt x="17615" y="3847"/>
                  <a:pt x="16813" y="4594"/>
                </a:cubicBezTo>
                <a:cubicBezTo>
                  <a:pt x="15427" y="5885"/>
                  <a:pt x="13264" y="6265"/>
                  <a:pt x="11425" y="5538"/>
                </a:cubicBezTo>
                <a:cubicBezTo>
                  <a:pt x="11320" y="4330"/>
                  <a:pt x="11762" y="3135"/>
                  <a:pt x="12653" y="2212"/>
                </a:cubicBezTo>
                <a:cubicBezTo>
                  <a:pt x="13354" y="1486"/>
                  <a:pt x="14297" y="1029"/>
                  <a:pt x="15228" y="959"/>
                </a:cubicBezTo>
                <a:close/>
                <a:moveTo>
                  <a:pt x="2142" y="12069"/>
                </a:moveTo>
                <a:lnTo>
                  <a:pt x="2142" y="21369"/>
                </a:lnTo>
                <a:lnTo>
                  <a:pt x="10365" y="21369"/>
                </a:lnTo>
                <a:lnTo>
                  <a:pt x="10365" y="12069"/>
                </a:lnTo>
                <a:lnTo>
                  <a:pt x="2142" y="12069"/>
                </a:lnTo>
                <a:close/>
                <a:moveTo>
                  <a:pt x="11235" y="12069"/>
                </a:moveTo>
                <a:lnTo>
                  <a:pt x="11235" y="21369"/>
                </a:lnTo>
                <a:lnTo>
                  <a:pt x="19452" y="21369"/>
                </a:lnTo>
                <a:lnTo>
                  <a:pt x="19452" y="12069"/>
                </a:lnTo>
                <a:lnTo>
                  <a:pt x="11235" y="12069"/>
                </a:lnTo>
                <a:close/>
              </a:path>
            </a:pathLst>
          </a:custGeom>
          <a:solidFill>
            <a:srgbClr val="FFFFFF"/>
          </a:solidFill>
          <a:ln w="12700">
            <a:miter lim="400000"/>
          </a:ln>
        </p:spPr>
        <p:txBody>
          <a:bodyPr lIns="0" tIns="0" rIns="0" bIns="0" anchor="ctr"/>
          <a:lstStyle/>
          <a:p>
            <a:pPr lvl="0">
              <a:spcBef>
                <a:spcPts val="0"/>
              </a:spcBef>
              <a:tabLst/>
              <a:defRPr sz="1200" spc="0">
                <a:solidFill>
                  <a:srgbClr val="000000"/>
                </a:solidFill>
                <a:latin typeface="Helvetica"/>
                <a:ea typeface="Helvetica"/>
                <a:cs typeface="Helvetica"/>
                <a:sym typeface="Helvetica"/>
              </a:defRPr>
            </a:pPr>
            <a:endParaRPr/>
          </a:p>
        </p:txBody>
      </p:sp>
      <p:sp>
        <p:nvSpPr>
          <p:cNvPr id="339" name="Shape 339"/>
          <p:cNvSpPr>
            <a:spLocks noGrp="1"/>
          </p:cNvSpPr>
          <p:nvPr>
            <p:ph type="body" idx="1"/>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Tree>
  </p:cSld>
  <p:clrMapOvr>
    <a:masterClrMapping/>
  </p:clrMapOvr>
  <p:transition xmlns:p14="http://schemas.microsoft.com/office/powerpoint/2010/mai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Shape 341"/>
          <p:cNvSpPr>
            <a:spLocks noGrp="1"/>
          </p:cNvSpPr>
          <p:nvPr>
            <p:ph type="title"/>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342" name="Shape 342"/>
          <p:cNvSpPr>
            <a:spLocks noGrp="1"/>
          </p:cNvSpPr>
          <p:nvPr>
            <p:ph type="body" idx="1"/>
          </p:nvPr>
        </p:nvSpPr>
        <p:spPr>
          <a:prstGeom prst="rect">
            <a:avLst/>
          </a:prstGeom>
        </p:spPr>
        <p:txBody>
          <a:bodyPr/>
          <a:lstStyle/>
          <a:p>
            <a:pPr lvl="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343" name="Shape 343"/>
          <p:cNvSpPr/>
          <p:nvPr/>
        </p:nvSpPr>
        <p:spPr>
          <a:xfrm>
            <a:off x="6142844" y="7384150"/>
            <a:ext cx="5836314" cy="177251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normAutofit/>
          </a:bodyPr>
          <a:lstStyle>
            <a:lvl1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1pPr>
          </a:lstStyle>
          <a:p>
            <a:pPr lvl="0">
              <a:defRPr spc="0">
                <a:solidFill>
                  <a:srgbClr val="000000"/>
                </a:solidFill>
              </a:defRPr>
            </a:pPr>
            <a:r>
              <a:rPr spc="36">
                <a:solidFill>
                  <a:srgbClr val="FFFFFF"/>
                </a:solidFill>
              </a:rPr>
              <a:t>Nulla vitae elit libero, a pharetra augue. Donec id elit non mi porta gravida at eget. Donec sed faucibus mollis interdum. Etiam porta sem malesuada magna mollis euismod.Vivamus sagittis lacus vel augue laoreet rutrum faucibus dolor auctor. Donec id elit non mi porta gravida at eget metus.</a:t>
            </a:r>
          </a:p>
        </p:txBody>
      </p:sp>
      <p:sp>
        <p:nvSpPr>
          <p:cNvPr id="344" name="Shape 344"/>
          <p:cNvSpPr/>
          <p:nvPr/>
        </p:nvSpPr>
        <p:spPr>
          <a:xfrm rot="21240000">
            <a:off x="926252" y="6486811"/>
            <a:ext cx="3169594" cy="198622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pPr lvl="0"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0">
                <a:solidFill>
                  <a:srgbClr val="000000"/>
                </a:solidFill>
              </a:defRPr>
            </a:pPr>
            <a:r>
              <a:rPr sz="5000" cap="all" spc="100">
                <a:solidFill>
                  <a:srgbClr val="F16981"/>
                </a:solidFill>
                <a:latin typeface="+mn-lt"/>
                <a:ea typeface="+mn-ea"/>
                <a:cs typeface="+mn-cs"/>
                <a:sym typeface="Helvetica Neue Thin"/>
              </a:rPr>
              <a:t>‘</a:t>
            </a:r>
            <a:r>
              <a:rPr sz="3500" cap="all" spc="70">
                <a:solidFill>
                  <a:srgbClr val="F16981"/>
                </a:solidFill>
                <a:latin typeface="+mn-lt"/>
                <a:ea typeface="+mn-ea"/>
                <a:cs typeface="+mn-cs"/>
                <a:sym typeface="Helvetica Neue Thin"/>
              </a:rPr>
              <a:t>Tortor Nibh Risus Dolor Lorem Sit</a:t>
            </a:r>
          </a:p>
        </p:txBody>
      </p:sp>
    </p:spTree>
  </p:cSld>
  <p:clrMapOvr>
    <a:masterClrMapping/>
  </p:clrMapOvr>
  <p:transition xmlns:p14="http://schemas.microsoft.com/office/powerpoint/2010/mai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Shape 346"/>
          <p:cNvSpPr/>
          <p:nvPr/>
        </p:nvSpPr>
        <p:spPr>
          <a:xfrm>
            <a:off x="7057019" y="1479405"/>
            <a:ext cx="3810001" cy="1272432"/>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1pPr>
          </a:lstStyle>
          <a:p>
            <a:pPr lvl="0">
              <a:defRPr spc="0">
                <a:solidFill>
                  <a:srgbClr val="000000"/>
                </a:solidFill>
              </a:defRPr>
            </a:pPr>
            <a:r>
              <a:rPr spc="36">
                <a:solidFill>
                  <a:srgbClr val="FFFFFF"/>
                </a:solidFill>
              </a:rPr>
              <a:t>Lorem ipsum dolor sit amet, consectetur adipiscing elit. Nulla vitae elit libero, a pharetra augueras. Justo sit odio, dapibus ac facilisis in.</a:t>
            </a:r>
          </a:p>
        </p:txBody>
      </p:sp>
      <p:sp>
        <p:nvSpPr>
          <p:cNvPr id="347" name="Shape 347"/>
          <p:cNvSpPr/>
          <p:nvPr/>
        </p:nvSpPr>
        <p:spPr>
          <a:xfrm>
            <a:off x="4669208" y="1610147"/>
            <a:ext cx="1559016" cy="8345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lvl1pPr>
          </a:lstStyle>
          <a:p>
            <a:pPr lvl="0">
              <a:defRPr sz="1800" cap="none" spc="0">
                <a:solidFill>
                  <a:srgbClr val="000000"/>
                </a:solidFill>
              </a:defRPr>
            </a:pPr>
            <a:r>
              <a:rPr sz="4500" cap="all" spc="90">
                <a:solidFill>
                  <a:srgbClr val="FFFFFF"/>
                </a:solidFill>
              </a:rPr>
              <a:t>2024</a:t>
            </a:r>
          </a:p>
        </p:txBody>
      </p:sp>
      <p:sp>
        <p:nvSpPr>
          <p:cNvPr id="348" name="Shape 348"/>
          <p:cNvSpPr/>
          <p:nvPr/>
        </p:nvSpPr>
        <p:spPr>
          <a:xfrm>
            <a:off x="2404393" y="6769285"/>
            <a:ext cx="3556089" cy="44188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algn="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spc="0">
                <a:solidFill>
                  <a:srgbClr val="000000"/>
                </a:solidFill>
              </a:defRPr>
            </a:pPr>
            <a:r>
              <a:rPr sz="2200" spc="44">
                <a:solidFill>
                  <a:srgbClr val="FFFFFF"/>
                </a:solidFill>
              </a:rPr>
              <a:t>2020</a:t>
            </a:r>
          </a:p>
        </p:txBody>
      </p:sp>
      <p:sp>
        <p:nvSpPr>
          <p:cNvPr id="349" name="Shape 349"/>
          <p:cNvSpPr/>
          <p:nvPr/>
        </p:nvSpPr>
        <p:spPr>
          <a:xfrm>
            <a:off x="7057019" y="4743904"/>
            <a:ext cx="3810001" cy="1272432"/>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1pPr>
          </a:lstStyle>
          <a:p>
            <a:pPr lvl="0">
              <a:defRPr spc="0">
                <a:solidFill>
                  <a:srgbClr val="000000"/>
                </a:solidFill>
              </a:defRPr>
            </a:pPr>
            <a:r>
              <a:rPr spc="36">
                <a:solidFill>
                  <a:srgbClr val="FFFFFF"/>
                </a:solidFill>
              </a:rPr>
              <a:t>Lorem ipsum dolor sit amet, consectetur adipiscing elit. Nulla vitae elit libero, a pharetra augueras. Justo sit odio, dapibus ac facilisis in.</a:t>
            </a:r>
          </a:p>
        </p:txBody>
      </p:sp>
      <p:sp>
        <p:nvSpPr>
          <p:cNvPr id="350" name="Shape 350"/>
          <p:cNvSpPr/>
          <p:nvPr/>
        </p:nvSpPr>
        <p:spPr>
          <a:xfrm>
            <a:off x="2405522" y="7211169"/>
            <a:ext cx="3554959" cy="127243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1pPr>
          </a:lstStyle>
          <a:p>
            <a:pPr lvl="0">
              <a:defRPr spc="0">
                <a:solidFill>
                  <a:srgbClr val="000000"/>
                </a:solidFill>
              </a:defRPr>
            </a:pPr>
            <a:r>
              <a:rPr spc="36">
                <a:solidFill>
                  <a:srgbClr val="FFFFFF"/>
                </a:solidFill>
              </a:rPr>
              <a:t>Lorem ipsum dolor sit amet, consectetur adipiscing elit. Nulla libero, a pharetra augueras. Justo sit odio, dapibus ac facilisis in.</a:t>
            </a:r>
          </a:p>
        </p:txBody>
      </p:sp>
      <p:sp>
        <p:nvSpPr>
          <p:cNvPr id="351" name="Shape 351"/>
          <p:cNvSpPr/>
          <p:nvPr/>
        </p:nvSpPr>
        <p:spPr>
          <a:xfrm>
            <a:off x="2405522" y="4272326"/>
            <a:ext cx="3554959" cy="1396157"/>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spc="0">
                <a:solidFill>
                  <a:srgbClr val="000000"/>
                </a:solidFill>
              </a:defRPr>
            </a:pPr>
            <a:r>
              <a:rPr sz="2200" spc="44">
                <a:solidFill>
                  <a:srgbClr val="FFFFFF"/>
                </a:solidFill>
              </a:rPr>
              <a:t>Lorem ipsum dolor sit amet, adipiscing elit. Nulla elit, a augueras. Morbi risus, porta ac ac, vestibulum at eros.  </a:t>
            </a:r>
          </a:p>
        </p:txBody>
      </p:sp>
      <p:sp>
        <p:nvSpPr>
          <p:cNvPr id="352" name="Shape 352"/>
          <p:cNvSpPr/>
          <p:nvPr/>
        </p:nvSpPr>
        <p:spPr>
          <a:xfrm>
            <a:off x="7057019" y="4302481"/>
            <a:ext cx="3810001" cy="44188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spc="0">
                <a:solidFill>
                  <a:srgbClr val="000000"/>
                </a:solidFill>
              </a:defRPr>
            </a:pPr>
            <a:r>
              <a:rPr sz="2200" spc="44">
                <a:solidFill>
                  <a:srgbClr val="FFFFFF"/>
                </a:solidFill>
              </a:rPr>
              <a:t>2024</a:t>
            </a:r>
          </a:p>
        </p:txBody>
      </p:sp>
    </p:spTree>
  </p:cSld>
  <p:clrMapOvr>
    <a:masterClrMapping/>
  </p:clrMapOvr>
  <p:transition xmlns:p14="http://schemas.microsoft.com/office/powerpoint/2010/mai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Shape 354"/>
          <p:cNvSpPr/>
          <p:nvPr/>
        </p:nvSpPr>
        <p:spPr>
          <a:xfrm>
            <a:off x="2082800" y="2972434"/>
            <a:ext cx="2807451" cy="757738"/>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8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1pPr>
          </a:lstStyle>
          <a:p>
            <a:pPr lvl="0">
              <a:defRPr spc="0">
                <a:solidFill>
                  <a:srgbClr val="000000"/>
                </a:solidFill>
              </a:defRPr>
            </a:pPr>
            <a:r>
              <a:rPr spc="36">
                <a:solidFill>
                  <a:srgbClr val="FFFFFF"/>
                </a:solidFill>
              </a:rPr>
              <a:t>Cum sociis natoque penatibus et magnis dis parturient montes.</a:t>
            </a:r>
          </a:p>
        </p:txBody>
      </p:sp>
      <p:pic>
        <p:nvPicPr>
          <p:cNvPr id="355" name="Photo_placeholder4.jpg"/>
          <p:cNvPicPr/>
          <p:nvPr/>
        </p:nvPicPr>
        <p:blipFill>
          <a:blip r:embed="rId2">
            <a:extLst/>
          </a:blip>
          <a:stretch>
            <a:fillRect/>
          </a:stretch>
        </p:blipFill>
        <p:spPr>
          <a:xfrm rot="21600000">
            <a:off x="5687918" y="3508116"/>
            <a:ext cx="1448595" cy="2590008"/>
          </a:xfrm>
          <a:prstGeom prst="rect">
            <a:avLst/>
          </a:prstGeom>
          <a:ln w="12700">
            <a:miter lim="400000"/>
          </a:ln>
        </p:spPr>
      </p:pic>
      <p:sp>
        <p:nvSpPr>
          <p:cNvPr id="356" name="Shape 356"/>
          <p:cNvSpPr/>
          <p:nvPr/>
        </p:nvSpPr>
        <p:spPr>
          <a:xfrm>
            <a:off x="1265766" y="3035934"/>
            <a:ext cx="630739" cy="6307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BB17B"/>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584200">
              <a:spcBef>
                <a:spcPts val="0"/>
              </a:spcBef>
              <a:tabLst/>
              <a:defRPr sz="2500" spc="0"/>
            </a:lvl1pPr>
          </a:lstStyle>
          <a:p>
            <a:pPr lvl="0">
              <a:defRPr sz="1800">
                <a:solidFill>
                  <a:srgbClr val="000000"/>
                </a:solidFill>
              </a:defRPr>
            </a:pPr>
            <a:r>
              <a:rPr sz="2500">
                <a:solidFill>
                  <a:srgbClr val="FFFFFF"/>
                </a:solidFill>
              </a:rPr>
              <a:t>01</a:t>
            </a:r>
          </a:p>
        </p:txBody>
      </p:sp>
      <p:sp>
        <p:nvSpPr>
          <p:cNvPr id="357" name="Shape 357"/>
          <p:cNvSpPr/>
          <p:nvPr/>
        </p:nvSpPr>
        <p:spPr>
          <a:xfrm>
            <a:off x="2082800" y="4360751"/>
            <a:ext cx="2807451" cy="757739"/>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8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1pPr>
          </a:lstStyle>
          <a:p>
            <a:pPr lvl="0">
              <a:defRPr spc="0">
                <a:solidFill>
                  <a:srgbClr val="000000"/>
                </a:solidFill>
              </a:defRPr>
            </a:pPr>
            <a:r>
              <a:rPr spc="36">
                <a:solidFill>
                  <a:srgbClr val="FFFFFF"/>
                </a:solidFill>
              </a:rPr>
              <a:t>Cum sociis natoque penatibus et magnis dis parturient montes.</a:t>
            </a:r>
          </a:p>
        </p:txBody>
      </p:sp>
      <p:sp>
        <p:nvSpPr>
          <p:cNvPr id="358" name="Shape 358"/>
          <p:cNvSpPr/>
          <p:nvPr/>
        </p:nvSpPr>
        <p:spPr>
          <a:xfrm>
            <a:off x="1265766" y="4424251"/>
            <a:ext cx="630739" cy="6307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BB17B"/>
          </a:solidFill>
          <a:ln w="12700">
            <a:miter lim="400000"/>
          </a:ln>
          <a:extLst>
            <a:ext uri="{C572A759-6A51-4108-AA02-DFA0A04FC94B}">
              <ma14:wrappingTextBoxFlag xmlns:ma14="http://schemas.microsoft.com/office/mac/drawingml/2011/main" val="1"/>
            </a:ext>
          </a:extLst>
        </p:spPr>
        <p:txBody>
          <a:bodyPr lIns="0" tIns="0" rIns="0" bIns="0" anchor="ctr"/>
          <a:lstStyle>
            <a:lvl1pPr algn="ctr" defTabSz="584200">
              <a:spcBef>
                <a:spcPts val="0"/>
              </a:spcBef>
              <a:tabLst/>
              <a:defRPr sz="2500" spc="0"/>
            </a:lvl1pPr>
          </a:lstStyle>
          <a:p>
            <a:pPr lvl="0">
              <a:defRPr sz="1800">
                <a:solidFill>
                  <a:srgbClr val="000000"/>
                </a:solidFill>
              </a:defRPr>
            </a:pPr>
            <a:r>
              <a:rPr sz="2500">
                <a:solidFill>
                  <a:srgbClr val="FFFFFF"/>
                </a:solidFill>
              </a:rPr>
              <a:t>01</a:t>
            </a:r>
          </a:p>
        </p:txBody>
      </p:sp>
      <p:sp>
        <p:nvSpPr>
          <p:cNvPr id="359" name="Shape 359"/>
          <p:cNvSpPr/>
          <p:nvPr/>
        </p:nvSpPr>
        <p:spPr>
          <a:xfrm>
            <a:off x="2082800" y="5859523"/>
            <a:ext cx="2807451" cy="757738"/>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8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1pPr>
          </a:lstStyle>
          <a:p>
            <a:pPr lvl="0">
              <a:defRPr spc="0">
                <a:solidFill>
                  <a:srgbClr val="000000"/>
                </a:solidFill>
              </a:defRPr>
            </a:pPr>
            <a:r>
              <a:rPr spc="36">
                <a:solidFill>
                  <a:srgbClr val="FFFFFF"/>
                </a:solidFill>
              </a:rPr>
              <a:t>Cum sociis natoque penatibus et magnis dis parturient montes.</a:t>
            </a:r>
          </a:p>
        </p:txBody>
      </p:sp>
      <p:sp>
        <p:nvSpPr>
          <p:cNvPr id="360" name="Shape 360"/>
          <p:cNvSpPr/>
          <p:nvPr/>
        </p:nvSpPr>
        <p:spPr>
          <a:xfrm>
            <a:off x="1265766" y="5923023"/>
            <a:ext cx="630739" cy="6307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BB17B"/>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584200">
              <a:spcBef>
                <a:spcPts val="0"/>
              </a:spcBef>
              <a:tabLst/>
              <a:defRPr sz="2500" spc="0"/>
            </a:lvl1pPr>
          </a:lstStyle>
          <a:p>
            <a:pPr lvl="0">
              <a:defRPr sz="1800">
                <a:solidFill>
                  <a:srgbClr val="000000"/>
                </a:solidFill>
              </a:defRPr>
            </a:pPr>
            <a:r>
              <a:rPr sz="2500">
                <a:solidFill>
                  <a:srgbClr val="FFFFFF"/>
                </a:solidFill>
              </a:rPr>
              <a:t>01</a:t>
            </a:r>
          </a:p>
        </p:txBody>
      </p:sp>
      <p:sp>
        <p:nvSpPr>
          <p:cNvPr id="361" name="Shape 361"/>
          <p:cNvSpPr/>
          <p:nvPr/>
        </p:nvSpPr>
        <p:spPr>
          <a:xfrm>
            <a:off x="8914649" y="2972434"/>
            <a:ext cx="2807451" cy="757738"/>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8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1pPr>
          </a:lstStyle>
          <a:p>
            <a:pPr lvl="0">
              <a:defRPr spc="0">
                <a:solidFill>
                  <a:srgbClr val="000000"/>
                </a:solidFill>
              </a:defRPr>
            </a:pPr>
            <a:r>
              <a:rPr spc="36">
                <a:solidFill>
                  <a:srgbClr val="FFFFFF"/>
                </a:solidFill>
              </a:rPr>
              <a:t>Cum sociis natoque penatibus et magnis dis parturient montes.</a:t>
            </a:r>
          </a:p>
        </p:txBody>
      </p:sp>
      <p:sp>
        <p:nvSpPr>
          <p:cNvPr id="362" name="Shape 362"/>
          <p:cNvSpPr/>
          <p:nvPr/>
        </p:nvSpPr>
        <p:spPr>
          <a:xfrm>
            <a:off x="8124680" y="3035934"/>
            <a:ext cx="630739" cy="6307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BB17B"/>
          </a:solidFill>
          <a:ln w="12700">
            <a:miter lim="400000"/>
          </a:ln>
          <a:extLst>
            <a:ext uri="{C572A759-6A51-4108-AA02-DFA0A04FC94B}">
              <ma14:wrappingTextBoxFlag xmlns:ma14="http://schemas.microsoft.com/office/mac/drawingml/2011/main" val="1"/>
            </a:ext>
          </a:extLst>
        </p:spPr>
        <p:txBody>
          <a:bodyPr lIns="0" tIns="0" rIns="0" bIns="0" anchor="ctr"/>
          <a:lstStyle>
            <a:lvl1pPr algn="ctr" defTabSz="584200">
              <a:spcBef>
                <a:spcPts val="0"/>
              </a:spcBef>
              <a:tabLst/>
              <a:defRPr sz="2500" spc="0"/>
            </a:lvl1pPr>
          </a:lstStyle>
          <a:p>
            <a:pPr lvl="0">
              <a:defRPr sz="1800">
                <a:solidFill>
                  <a:srgbClr val="000000"/>
                </a:solidFill>
              </a:defRPr>
            </a:pPr>
            <a:r>
              <a:rPr sz="2500">
                <a:solidFill>
                  <a:srgbClr val="FFFFFF"/>
                </a:solidFill>
              </a:rPr>
              <a:t>01</a:t>
            </a:r>
          </a:p>
        </p:txBody>
      </p:sp>
      <p:sp>
        <p:nvSpPr>
          <p:cNvPr id="363" name="Shape 363"/>
          <p:cNvSpPr/>
          <p:nvPr/>
        </p:nvSpPr>
        <p:spPr>
          <a:xfrm>
            <a:off x="8914649" y="4360751"/>
            <a:ext cx="2807451" cy="757739"/>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8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1pPr>
          </a:lstStyle>
          <a:p>
            <a:pPr lvl="0">
              <a:defRPr spc="0">
                <a:solidFill>
                  <a:srgbClr val="000000"/>
                </a:solidFill>
              </a:defRPr>
            </a:pPr>
            <a:r>
              <a:rPr spc="36">
                <a:solidFill>
                  <a:srgbClr val="FFFFFF"/>
                </a:solidFill>
              </a:rPr>
              <a:t>Cum sociis natoque penatibus et magnis dis parturient montes.</a:t>
            </a:r>
          </a:p>
        </p:txBody>
      </p:sp>
      <p:sp>
        <p:nvSpPr>
          <p:cNvPr id="364" name="Shape 364"/>
          <p:cNvSpPr/>
          <p:nvPr/>
        </p:nvSpPr>
        <p:spPr>
          <a:xfrm>
            <a:off x="8124680" y="4424251"/>
            <a:ext cx="630739" cy="6307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BB17B"/>
          </a:solidFill>
          <a:ln w="12700">
            <a:miter lim="400000"/>
          </a:ln>
          <a:extLst>
            <a:ext uri="{C572A759-6A51-4108-AA02-DFA0A04FC94B}">
              <ma14:wrappingTextBoxFlag xmlns:ma14="http://schemas.microsoft.com/office/mac/drawingml/2011/main" val="1"/>
            </a:ext>
          </a:extLst>
        </p:spPr>
        <p:txBody>
          <a:bodyPr lIns="0" tIns="0" rIns="0" bIns="0" anchor="ctr"/>
          <a:lstStyle>
            <a:lvl1pPr algn="ctr" defTabSz="584200">
              <a:spcBef>
                <a:spcPts val="0"/>
              </a:spcBef>
              <a:tabLst/>
              <a:defRPr sz="2500" spc="0"/>
            </a:lvl1pPr>
          </a:lstStyle>
          <a:p>
            <a:pPr lvl="0">
              <a:defRPr sz="1800">
                <a:solidFill>
                  <a:srgbClr val="000000"/>
                </a:solidFill>
              </a:defRPr>
            </a:pPr>
            <a:r>
              <a:rPr sz="2500">
                <a:solidFill>
                  <a:srgbClr val="FFFFFF"/>
                </a:solidFill>
              </a:rPr>
              <a:t>01</a:t>
            </a:r>
          </a:p>
        </p:txBody>
      </p:sp>
      <p:sp>
        <p:nvSpPr>
          <p:cNvPr id="365" name="Shape 365"/>
          <p:cNvSpPr/>
          <p:nvPr/>
        </p:nvSpPr>
        <p:spPr>
          <a:xfrm>
            <a:off x="8914649" y="5859523"/>
            <a:ext cx="2807451" cy="757738"/>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8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1pPr>
          </a:lstStyle>
          <a:p>
            <a:pPr lvl="0">
              <a:defRPr spc="0">
                <a:solidFill>
                  <a:srgbClr val="000000"/>
                </a:solidFill>
              </a:defRPr>
            </a:pPr>
            <a:r>
              <a:rPr spc="36">
                <a:solidFill>
                  <a:srgbClr val="FFFFFF"/>
                </a:solidFill>
              </a:rPr>
              <a:t>Cum sociis natoque penatibus et magnis dis parturient montes.</a:t>
            </a:r>
          </a:p>
        </p:txBody>
      </p:sp>
      <p:sp>
        <p:nvSpPr>
          <p:cNvPr id="366" name="Shape 366"/>
          <p:cNvSpPr/>
          <p:nvPr/>
        </p:nvSpPr>
        <p:spPr>
          <a:xfrm>
            <a:off x="8124680" y="5923022"/>
            <a:ext cx="630739" cy="6307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BB17B"/>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defTabSz="584200">
              <a:spcBef>
                <a:spcPts val="0"/>
              </a:spcBef>
              <a:tabLst/>
              <a:defRPr sz="2500" spc="0"/>
            </a:lvl1pPr>
          </a:lstStyle>
          <a:p>
            <a:pPr lvl="0">
              <a:defRPr sz="1800">
                <a:solidFill>
                  <a:srgbClr val="000000"/>
                </a:solidFill>
              </a:defRPr>
            </a:pPr>
            <a:r>
              <a:rPr sz="2500">
                <a:solidFill>
                  <a:srgbClr val="FFFFFF"/>
                </a:solidFill>
              </a:rPr>
              <a:t>01</a:t>
            </a:r>
          </a:p>
        </p:txBody>
      </p:sp>
      <p:sp>
        <p:nvSpPr>
          <p:cNvPr id="367" name="Shape 367"/>
          <p:cNvSpPr>
            <a:spLocks noGrp="1"/>
          </p:cNvSpPr>
          <p:nvPr>
            <p:ph type="title"/>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368" name="Shape 368"/>
          <p:cNvSpPr>
            <a:spLocks noGrp="1"/>
          </p:cNvSpPr>
          <p:nvPr>
            <p:ph type="body" idx="1"/>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Tree>
  </p:cSld>
  <p:clrMapOvr>
    <a:masterClrMapping/>
  </p:clrMapOvr>
  <p:transition xmlns:p14="http://schemas.microsoft.com/office/powerpoint/2010/mai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 name="Shape 370"/>
          <p:cNvSpPr/>
          <p:nvPr/>
        </p:nvSpPr>
        <p:spPr>
          <a:xfrm>
            <a:off x="5232400" y="5981663"/>
            <a:ext cx="2540000" cy="304513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spc="0">
                <a:solidFill>
                  <a:srgbClr val="000000"/>
                </a:solidFill>
              </a:defRPr>
            </a:pPr>
            <a:r>
              <a:rPr sz="2200" spc="44">
                <a:solidFill>
                  <a:srgbClr val="FFFFFF"/>
                </a:solidFill>
              </a:rPr>
              <a:t>Nulla vitae elit libero, pharetra. Cum penatibus magnis parturient montes, nascetur. Sed consectetur est lobortis blandit.</a:t>
            </a:r>
          </a:p>
        </p:txBody>
      </p:sp>
      <p:sp>
        <p:nvSpPr>
          <p:cNvPr id="371" name="Shape 371"/>
          <p:cNvSpPr/>
          <p:nvPr/>
        </p:nvSpPr>
        <p:spPr>
          <a:xfrm>
            <a:off x="9190136" y="5981663"/>
            <a:ext cx="2540001" cy="304513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spc="0">
                <a:solidFill>
                  <a:srgbClr val="000000"/>
                </a:solidFill>
              </a:defRPr>
            </a:pPr>
            <a:r>
              <a:rPr sz="2200" spc="44">
                <a:solidFill>
                  <a:srgbClr val="FFFFFF"/>
                </a:solidFill>
              </a:rPr>
              <a:t>Duis mollis, est non commodo luctus, nisi erat porttitor ligula, eget lacinia odio sem nec elit. Curabitur blandit tempus porttitor.</a:t>
            </a:r>
          </a:p>
        </p:txBody>
      </p:sp>
      <p:sp>
        <p:nvSpPr>
          <p:cNvPr id="372" name="Shape 372"/>
          <p:cNvSpPr/>
          <p:nvPr/>
        </p:nvSpPr>
        <p:spPr>
          <a:xfrm>
            <a:off x="1274663" y="5981663"/>
            <a:ext cx="2540001" cy="304513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spc="0">
                <a:solidFill>
                  <a:srgbClr val="000000"/>
                </a:solidFill>
              </a:defRPr>
            </a:pPr>
            <a:r>
              <a:rPr sz="2200" spc="44">
                <a:solidFill>
                  <a:srgbClr val="FFFFFF"/>
                </a:solidFill>
              </a:rPr>
              <a:t>Aenean eu leo quam. Pellentesque ornare sem lacinia. Sed consectetur est lobortis. Cras mattis purus sit amet fermentum.</a:t>
            </a:r>
          </a:p>
        </p:txBody>
      </p:sp>
      <p:sp>
        <p:nvSpPr>
          <p:cNvPr id="373" name="Shape 373"/>
          <p:cNvSpPr/>
          <p:nvPr/>
        </p:nvSpPr>
        <p:spPr>
          <a:xfrm>
            <a:off x="1592163" y="3298634"/>
            <a:ext cx="1905001" cy="1905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miter lim="400000"/>
          </a:ln>
          <a:extLst>
            <a:ext uri="{C572A759-6A51-4108-AA02-DFA0A04FC94B}">
              <ma14:wrappingTextBoxFlag xmlns:ma14="http://schemas.microsoft.com/office/mac/drawingml/2011/main" val="1"/>
            </a:ext>
          </a:extLst>
        </p:spPr>
        <p:txBody>
          <a:bodyPr lIns="0" tIns="0" rIns="0" bIns="0" anchor="ctr"/>
          <a:lstStyle>
            <a:lvl1pPr algn="ctr" defTabSz="584200">
              <a:spcBef>
                <a:spcPts val="0"/>
              </a:spcBef>
              <a:tabLst/>
              <a:defRPr sz="4500" spc="0">
                <a:solidFill>
                  <a:srgbClr val="EBB17B"/>
                </a:solidFill>
                <a:latin typeface="+mn-lt"/>
                <a:ea typeface="+mn-ea"/>
                <a:cs typeface="+mn-cs"/>
                <a:sym typeface="Helvetica Neue Thin"/>
              </a:defRPr>
            </a:lvl1pPr>
          </a:lstStyle>
          <a:p>
            <a:pPr lvl="0">
              <a:defRPr sz="1800">
                <a:solidFill>
                  <a:srgbClr val="000000"/>
                </a:solidFill>
              </a:defRPr>
            </a:pPr>
            <a:r>
              <a:rPr sz="4500">
                <a:solidFill>
                  <a:srgbClr val="EBB17B"/>
                </a:solidFill>
              </a:rPr>
              <a:t>14%</a:t>
            </a:r>
          </a:p>
        </p:txBody>
      </p:sp>
      <p:sp>
        <p:nvSpPr>
          <p:cNvPr id="374" name="Shape 374"/>
          <p:cNvSpPr/>
          <p:nvPr/>
        </p:nvSpPr>
        <p:spPr>
          <a:xfrm>
            <a:off x="5549900" y="3298634"/>
            <a:ext cx="1905000" cy="1905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miter lim="400000"/>
          </a:ln>
          <a:extLst>
            <a:ext uri="{C572A759-6A51-4108-AA02-DFA0A04FC94B}">
              <ma14:wrappingTextBoxFlag xmlns:ma14="http://schemas.microsoft.com/office/mac/drawingml/2011/main" val="1"/>
            </a:ext>
          </a:extLst>
        </p:spPr>
        <p:txBody>
          <a:bodyPr lIns="0" tIns="0" rIns="0" bIns="0" anchor="ctr"/>
          <a:lstStyle>
            <a:lvl1pPr algn="ctr" defTabSz="584200">
              <a:spcBef>
                <a:spcPts val="0"/>
              </a:spcBef>
              <a:tabLst/>
              <a:defRPr sz="4500" spc="0">
                <a:solidFill>
                  <a:srgbClr val="EBB17B"/>
                </a:solidFill>
                <a:latin typeface="+mn-lt"/>
                <a:ea typeface="+mn-ea"/>
                <a:cs typeface="+mn-cs"/>
                <a:sym typeface="Helvetica Neue Thin"/>
              </a:defRPr>
            </a:lvl1pPr>
          </a:lstStyle>
          <a:p>
            <a:pPr lvl="0">
              <a:defRPr sz="1800">
                <a:solidFill>
                  <a:srgbClr val="000000"/>
                </a:solidFill>
              </a:defRPr>
            </a:pPr>
            <a:r>
              <a:rPr sz="4500">
                <a:solidFill>
                  <a:srgbClr val="EBB17B"/>
                </a:solidFill>
              </a:rPr>
              <a:t>68%</a:t>
            </a:r>
          </a:p>
        </p:txBody>
      </p:sp>
      <p:sp>
        <p:nvSpPr>
          <p:cNvPr id="375" name="Shape 375"/>
          <p:cNvSpPr/>
          <p:nvPr/>
        </p:nvSpPr>
        <p:spPr>
          <a:xfrm>
            <a:off x="9507636" y="3298634"/>
            <a:ext cx="1905001" cy="1905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miter lim="400000"/>
          </a:ln>
          <a:extLst>
            <a:ext uri="{C572A759-6A51-4108-AA02-DFA0A04FC94B}">
              <ma14:wrappingTextBoxFlag xmlns:ma14="http://schemas.microsoft.com/office/mac/drawingml/2011/main" val="1"/>
            </a:ext>
          </a:extLst>
        </p:spPr>
        <p:txBody>
          <a:bodyPr lIns="0" tIns="0" rIns="0" bIns="0" anchor="ctr"/>
          <a:lstStyle>
            <a:lvl1pPr algn="ctr" defTabSz="584200">
              <a:spcBef>
                <a:spcPts val="0"/>
              </a:spcBef>
              <a:tabLst/>
              <a:defRPr sz="4500" spc="0">
                <a:solidFill>
                  <a:srgbClr val="EBB17B"/>
                </a:solidFill>
                <a:latin typeface="+mn-lt"/>
                <a:ea typeface="+mn-ea"/>
                <a:cs typeface="+mn-cs"/>
                <a:sym typeface="Helvetica Neue Thin"/>
              </a:defRPr>
            </a:lvl1pPr>
          </a:lstStyle>
          <a:p>
            <a:pPr lvl="0">
              <a:defRPr sz="1800">
                <a:solidFill>
                  <a:srgbClr val="000000"/>
                </a:solidFill>
              </a:defRPr>
            </a:pPr>
            <a:r>
              <a:rPr sz="4500">
                <a:solidFill>
                  <a:srgbClr val="EBB17B"/>
                </a:solidFill>
              </a:rPr>
              <a:t>47%</a:t>
            </a:r>
          </a:p>
        </p:txBody>
      </p:sp>
      <p:sp>
        <p:nvSpPr>
          <p:cNvPr id="376" name="Shape 376"/>
          <p:cNvSpPr>
            <a:spLocks noGrp="1"/>
          </p:cNvSpPr>
          <p:nvPr>
            <p:ph type="title"/>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Tree>
  </p:cSld>
  <p:clrMapOvr>
    <a:masterClrMapping/>
  </p:clrMapOvr>
  <p:transition xmlns:p14="http://schemas.microsoft.com/office/powerpoint/2010/mai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 name="Shape 378"/>
          <p:cNvSpPr/>
          <p:nvPr/>
        </p:nvSpPr>
        <p:spPr>
          <a:xfrm>
            <a:off x="5231284" y="2853266"/>
            <a:ext cx="2540001" cy="2540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AB5B5"/>
          </a:solidFill>
          <a:ln w="12700">
            <a:miter lim="400000"/>
          </a:ln>
          <a:extLst>
            <a:ext uri="{C572A759-6A51-4108-AA02-DFA0A04FC94B}">
              <ma14:wrappingTextBoxFlag xmlns:ma14="http://schemas.microsoft.com/office/mac/drawingml/2011/main" val="1"/>
            </a:ext>
          </a:extLst>
        </p:spPr>
        <p:txBody>
          <a:bodyPr lIns="0" tIns="0" rIns="0" bIns="0" anchor="ctr"/>
          <a:lstStyle>
            <a:lvl1pPr algn="ctr">
              <a:lnSpc>
                <a:spcPct val="80000"/>
              </a:lnSpc>
              <a:spcBef>
                <a:spcPts val="5500"/>
              </a:spcBef>
              <a:tabLst/>
              <a:defRPr sz="8000" spc="0">
                <a:latin typeface="Helvetica Neue UltraLight"/>
                <a:ea typeface="Helvetica Neue UltraLight"/>
                <a:cs typeface="Helvetica Neue UltraLight"/>
                <a:sym typeface="Helvetica Neue UltraLight"/>
              </a:defRPr>
            </a:lvl1pPr>
          </a:lstStyle>
          <a:p>
            <a:pPr lvl="0">
              <a:defRPr sz="1800">
                <a:solidFill>
                  <a:srgbClr val="000000"/>
                </a:solidFill>
              </a:defRPr>
            </a:pPr>
            <a:r>
              <a:rPr sz="8000">
                <a:solidFill>
                  <a:srgbClr val="FFFFFF"/>
                </a:solidFill>
              </a:rPr>
              <a:t>2</a:t>
            </a:r>
          </a:p>
        </p:txBody>
      </p:sp>
      <p:sp>
        <p:nvSpPr>
          <p:cNvPr id="379" name="Shape 379"/>
          <p:cNvSpPr/>
          <p:nvPr/>
        </p:nvSpPr>
        <p:spPr>
          <a:xfrm>
            <a:off x="5231284" y="5977466"/>
            <a:ext cx="2540001" cy="304933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spc="0">
                <a:solidFill>
                  <a:srgbClr val="000000"/>
                </a:solidFill>
              </a:defRPr>
            </a:pPr>
            <a:r>
              <a:rPr sz="2200" spc="44">
                <a:solidFill>
                  <a:srgbClr val="FFFFFF"/>
                </a:solidFill>
              </a:rPr>
              <a:t>Duis mollis, est non commodo luctus, erat porttitor ligula, eget lacinia odio sem nec elit. Morbi, ac consectetur ac, vestibulum at eros.</a:t>
            </a:r>
          </a:p>
        </p:txBody>
      </p:sp>
      <p:sp>
        <p:nvSpPr>
          <p:cNvPr id="380" name="Shape 380"/>
          <p:cNvSpPr/>
          <p:nvPr/>
        </p:nvSpPr>
        <p:spPr>
          <a:xfrm>
            <a:off x="9067799" y="2853266"/>
            <a:ext cx="2540001" cy="2540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BB27B"/>
          </a:solidFill>
          <a:ln w="12700">
            <a:miter lim="400000"/>
          </a:ln>
          <a:extLst>
            <a:ext uri="{C572A759-6A51-4108-AA02-DFA0A04FC94B}">
              <ma14:wrappingTextBoxFlag xmlns:ma14="http://schemas.microsoft.com/office/mac/drawingml/2011/main" val="1"/>
            </a:ext>
          </a:extLst>
        </p:spPr>
        <p:txBody>
          <a:bodyPr lIns="38100" tIns="38100" rIns="38100" bIns="38100" anchor="ctr"/>
          <a:lstStyle>
            <a:lvl1pPr algn="ctr">
              <a:lnSpc>
                <a:spcPct val="80000"/>
              </a:lnSpc>
              <a:spcBef>
                <a:spcPts val="5500"/>
              </a:spcBef>
              <a:tabLst/>
              <a:defRPr sz="8000" spc="0">
                <a:latin typeface="Helvetica Neue UltraLight"/>
                <a:ea typeface="Helvetica Neue UltraLight"/>
                <a:cs typeface="Helvetica Neue UltraLight"/>
                <a:sym typeface="Helvetica Neue UltraLight"/>
              </a:defRPr>
            </a:lvl1pPr>
          </a:lstStyle>
          <a:p>
            <a:pPr lvl="0">
              <a:defRPr sz="1800">
                <a:solidFill>
                  <a:srgbClr val="000000"/>
                </a:solidFill>
              </a:defRPr>
            </a:pPr>
            <a:r>
              <a:rPr sz="8000">
                <a:solidFill>
                  <a:srgbClr val="FFFFFF"/>
                </a:solidFill>
              </a:rPr>
              <a:t>3</a:t>
            </a:r>
          </a:p>
        </p:txBody>
      </p:sp>
      <p:sp>
        <p:nvSpPr>
          <p:cNvPr id="381" name="Shape 381"/>
          <p:cNvSpPr/>
          <p:nvPr/>
        </p:nvSpPr>
        <p:spPr>
          <a:xfrm>
            <a:off x="9067800" y="5977466"/>
            <a:ext cx="2540000" cy="3052199"/>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spc="0">
                <a:solidFill>
                  <a:srgbClr val="000000"/>
                </a:solidFill>
              </a:defRPr>
            </a:pPr>
            <a:r>
              <a:rPr sz="2200" spc="44">
                <a:solidFill>
                  <a:srgbClr val="FFFFFF"/>
                </a:solidFill>
              </a:rPr>
              <a:t>Aenean bibendum nulla consectetur. Nullam quis risus urna mollis ornare vel eu leo. Aenean quam. Pellentesque sem venenatis sit.</a:t>
            </a:r>
          </a:p>
        </p:txBody>
      </p:sp>
      <p:sp>
        <p:nvSpPr>
          <p:cNvPr id="382" name="Shape 382"/>
          <p:cNvSpPr/>
          <p:nvPr/>
        </p:nvSpPr>
        <p:spPr>
          <a:xfrm>
            <a:off x="1395884" y="2853266"/>
            <a:ext cx="2540001" cy="2540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4646C"/>
          </a:solidFill>
          <a:ln w="12700">
            <a:miter lim="400000"/>
          </a:ln>
          <a:extLst>
            <a:ext uri="{C572A759-6A51-4108-AA02-DFA0A04FC94B}">
              <ma14:wrappingTextBoxFlag xmlns:ma14="http://schemas.microsoft.com/office/mac/drawingml/2011/main" val="1"/>
            </a:ext>
          </a:extLst>
        </p:spPr>
        <p:txBody>
          <a:bodyPr lIns="38100" tIns="38100" rIns="38100" bIns="38100" anchor="ctr"/>
          <a:lstStyle>
            <a:lvl1pPr algn="ctr">
              <a:lnSpc>
                <a:spcPct val="80000"/>
              </a:lnSpc>
              <a:spcBef>
                <a:spcPts val="5500"/>
              </a:spcBef>
              <a:tabLst/>
              <a:defRPr sz="8000" spc="0">
                <a:latin typeface="Helvetica Neue UltraLight"/>
                <a:ea typeface="Helvetica Neue UltraLight"/>
                <a:cs typeface="Helvetica Neue UltraLight"/>
                <a:sym typeface="Helvetica Neue UltraLight"/>
              </a:defRPr>
            </a:lvl1pPr>
          </a:lstStyle>
          <a:p>
            <a:pPr lvl="0">
              <a:defRPr sz="1800">
                <a:solidFill>
                  <a:srgbClr val="000000"/>
                </a:solidFill>
              </a:defRPr>
            </a:pPr>
            <a:r>
              <a:rPr sz="8000">
                <a:solidFill>
                  <a:srgbClr val="FFFFFF"/>
                </a:solidFill>
              </a:rPr>
              <a:t>1</a:t>
            </a:r>
          </a:p>
        </p:txBody>
      </p:sp>
      <p:sp>
        <p:nvSpPr>
          <p:cNvPr id="383" name="Shape 383"/>
          <p:cNvSpPr/>
          <p:nvPr/>
        </p:nvSpPr>
        <p:spPr>
          <a:xfrm>
            <a:off x="1395884" y="5974598"/>
            <a:ext cx="2540001" cy="3052198"/>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spc="0">
                <a:solidFill>
                  <a:srgbClr val="000000"/>
                </a:solidFill>
              </a:defRPr>
            </a:pPr>
            <a:r>
              <a:rPr sz="2200" spc="44">
                <a:solidFill>
                  <a:srgbClr val="FFFFFF"/>
                </a:solidFill>
              </a:rPr>
              <a:t>Nulla vitae elit libero, pharetra. Cum penatibus magnis parturient montes, nascetur. Sed consectetur est lobortis blandit.</a:t>
            </a:r>
          </a:p>
        </p:txBody>
      </p:sp>
      <p:sp>
        <p:nvSpPr>
          <p:cNvPr id="384" name="Shape 384"/>
          <p:cNvSpPr>
            <a:spLocks noGrp="1"/>
          </p:cNvSpPr>
          <p:nvPr>
            <p:ph type="title"/>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Tree>
  </p:cSld>
  <p:clrMapOvr>
    <a:masterClrMapping/>
  </p:clrMapOvr>
  <p:transition xmlns:p14="http://schemas.microsoft.com/office/powerpoint/2010/mai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p:txBody>
          <a:bodyPr/>
          <a:lstStyle/>
          <a:p>
            <a:endParaRPr lang="en-US"/>
          </a:p>
        </p:txBody>
      </p:sp>
      <p:sp>
        <p:nvSpPr>
          <p:cNvPr id="4" name="Text Placeholder 3"/>
          <p:cNvSpPr>
            <a:spLocks noGrp="1"/>
          </p:cNvSpPr>
          <p:nvPr>
            <p:ph type="body" idx="10"/>
          </p:nvPr>
        </p:nvSpPr>
        <p:spPr/>
        <p:txBody>
          <a:bodyPr/>
          <a:lstStyle/>
          <a:p>
            <a:endParaRPr lang="en-US"/>
          </a:p>
        </p:txBody>
      </p:sp>
    </p:spTree>
    <p:extLst>
      <p:ext uri="{BB962C8B-B14F-4D97-AF65-F5344CB8AC3E}">
        <p14:creationId xmlns:p14="http://schemas.microsoft.com/office/powerpoint/2010/main" val="408520608"/>
      </p:ext>
    </p:extLst>
  </p:cSld>
  <p:clrMapOvr>
    <a:masterClrMapping/>
  </p:clrMapOvr>
  <p:transition xmlns:p14="http://schemas.microsoft.com/office/powerpoint/2010/mai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hape 389"/>
          <p:cNvSpPr/>
          <p:nvPr/>
        </p:nvSpPr>
        <p:spPr>
          <a:xfrm>
            <a:off x="1468966" y="3057508"/>
            <a:ext cx="3175001" cy="3175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489C2">
              <a:alpha val="89987"/>
            </a:srgbClr>
          </a:solidFill>
          <a:ln w="12700">
            <a:miter lim="400000"/>
          </a:ln>
          <a:extLst>
            <a:ext uri="{C572A759-6A51-4108-AA02-DFA0A04FC94B}">
              <ma14:wrappingTextBoxFlag xmlns:ma14="http://schemas.microsoft.com/office/mac/drawingml/2011/main" val="1"/>
            </a:ext>
          </a:extLst>
        </p:spPr>
        <p:txBody>
          <a:bodyPr lIns="0" tIns="0" rIns="0" bIns="0" anchor="ctr"/>
          <a:lstStyle>
            <a:lvl1pPr algn="ctr" defTabSz="584200">
              <a:spcBef>
                <a:spcPts val="0"/>
              </a:spcBef>
              <a:tabLst/>
              <a:defRPr sz="7000" spc="0">
                <a:latin typeface="Helvetica Neue UltraLight"/>
                <a:ea typeface="Helvetica Neue UltraLight"/>
                <a:cs typeface="Helvetica Neue UltraLight"/>
                <a:sym typeface="Helvetica Neue UltraLight"/>
              </a:defRPr>
            </a:lvl1pPr>
          </a:lstStyle>
          <a:p>
            <a:pPr lvl="0">
              <a:defRPr sz="1800">
                <a:solidFill>
                  <a:srgbClr val="000000"/>
                </a:solidFill>
              </a:defRPr>
            </a:pPr>
            <a:r>
              <a:rPr sz="7000">
                <a:solidFill>
                  <a:srgbClr val="FFFFFF"/>
                </a:solidFill>
              </a:rPr>
              <a:t>45%</a:t>
            </a:r>
          </a:p>
        </p:txBody>
      </p:sp>
      <p:sp>
        <p:nvSpPr>
          <p:cNvPr id="390" name="Shape 390"/>
          <p:cNvSpPr/>
          <p:nvPr/>
        </p:nvSpPr>
        <p:spPr>
          <a:xfrm>
            <a:off x="3500966" y="4314808"/>
            <a:ext cx="3810001" cy="3810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AB5B5">
              <a:alpha val="89987"/>
            </a:srgbClr>
          </a:solidFill>
          <a:ln w="12700">
            <a:miter lim="400000"/>
          </a:ln>
          <a:extLst>
            <a:ext uri="{C572A759-6A51-4108-AA02-DFA0A04FC94B}">
              <ma14:wrappingTextBoxFlag xmlns:ma14="http://schemas.microsoft.com/office/mac/drawingml/2011/main" val="1"/>
            </a:ext>
          </a:extLst>
        </p:spPr>
        <p:txBody>
          <a:bodyPr lIns="0" tIns="0" rIns="0" bIns="0" anchor="ctr"/>
          <a:lstStyle>
            <a:lvl1pPr algn="ctr" defTabSz="584200">
              <a:spcBef>
                <a:spcPts val="0"/>
              </a:spcBef>
              <a:tabLst/>
              <a:defRPr sz="7000" spc="0">
                <a:latin typeface="Helvetica Neue UltraLight"/>
                <a:ea typeface="Helvetica Neue UltraLight"/>
                <a:cs typeface="Helvetica Neue UltraLight"/>
                <a:sym typeface="Helvetica Neue UltraLight"/>
              </a:defRPr>
            </a:lvl1pPr>
          </a:lstStyle>
          <a:p>
            <a:pPr lvl="0">
              <a:defRPr sz="1800">
                <a:solidFill>
                  <a:srgbClr val="000000"/>
                </a:solidFill>
              </a:defRPr>
            </a:pPr>
            <a:r>
              <a:rPr sz="7000">
                <a:solidFill>
                  <a:srgbClr val="FFFFFF"/>
                </a:solidFill>
              </a:rPr>
              <a:t>95%</a:t>
            </a:r>
          </a:p>
        </p:txBody>
      </p:sp>
      <p:sp>
        <p:nvSpPr>
          <p:cNvPr id="391" name="Shape 391"/>
          <p:cNvSpPr/>
          <p:nvPr/>
        </p:nvSpPr>
        <p:spPr>
          <a:xfrm>
            <a:off x="1265766" y="5686408"/>
            <a:ext cx="2540001" cy="2540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E37C69">
              <a:alpha val="89987"/>
            </a:srgbClr>
          </a:solidFill>
          <a:ln w="12700">
            <a:miter lim="400000"/>
          </a:ln>
          <a:extLst>
            <a:ext uri="{C572A759-6A51-4108-AA02-DFA0A04FC94B}">
              <ma14:wrappingTextBoxFlag xmlns:ma14="http://schemas.microsoft.com/office/mac/drawingml/2011/main" val="1"/>
            </a:ext>
          </a:extLst>
        </p:spPr>
        <p:txBody>
          <a:bodyPr lIns="0" tIns="0" rIns="0" bIns="0" anchor="ctr"/>
          <a:lstStyle>
            <a:lvl1pPr algn="ctr" defTabSz="584200">
              <a:spcBef>
                <a:spcPts val="0"/>
              </a:spcBef>
              <a:tabLst/>
              <a:defRPr sz="5000" spc="0">
                <a:latin typeface="+mn-lt"/>
                <a:ea typeface="+mn-ea"/>
                <a:cs typeface="+mn-cs"/>
                <a:sym typeface="Helvetica Neue Thin"/>
              </a:defRPr>
            </a:lvl1pPr>
          </a:lstStyle>
          <a:p>
            <a:pPr lvl="0">
              <a:defRPr sz="1800">
                <a:solidFill>
                  <a:srgbClr val="000000"/>
                </a:solidFill>
              </a:defRPr>
            </a:pPr>
            <a:r>
              <a:rPr sz="5000">
                <a:solidFill>
                  <a:srgbClr val="FFFFFF"/>
                </a:solidFill>
              </a:rPr>
              <a:t>20%</a:t>
            </a:r>
          </a:p>
        </p:txBody>
      </p:sp>
      <p:sp>
        <p:nvSpPr>
          <p:cNvPr id="392" name="Shape 392"/>
          <p:cNvSpPr>
            <a:spLocks noGrp="1"/>
          </p:cNvSpPr>
          <p:nvPr>
            <p:ph type="title"/>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393" name="Shape 393"/>
          <p:cNvSpPr>
            <a:spLocks noGrp="1"/>
          </p:cNvSpPr>
          <p:nvPr>
            <p:ph type="body" idx="1"/>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Tree>
  </p:cSld>
  <p:clrMapOvr>
    <a:masterClrMapping/>
  </p:clrMapOvr>
  <p:transition xmlns:p14="http://schemas.microsoft.com/office/powerpoint/2010/mai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 name="Shape 395"/>
          <p:cNvSpPr/>
          <p:nvPr/>
        </p:nvSpPr>
        <p:spPr>
          <a:xfrm>
            <a:off x="9567265" y="7269424"/>
            <a:ext cx="2154836" cy="18415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normAutofit/>
          </a:bodyPr>
          <a:lstStyle>
            <a:lvl1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1pPr>
          </a:lstStyle>
          <a:p>
            <a:pPr lvl="0">
              <a:defRPr spc="0">
                <a:solidFill>
                  <a:srgbClr val="000000"/>
                </a:solidFill>
              </a:defRPr>
            </a:pPr>
            <a:r>
              <a:rPr spc="36">
                <a:solidFill>
                  <a:srgbClr val="FFFFFF"/>
                </a:solidFill>
              </a:rPr>
              <a:t>Praesent commodo cursus magna, vel scelerisque nisl consectetur et. Cum penatibus et magnis, ridiculus.</a:t>
            </a:r>
          </a:p>
        </p:txBody>
      </p:sp>
      <p:sp>
        <p:nvSpPr>
          <p:cNvPr id="396" name="Shape 396"/>
          <p:cNvSpPr>
            <a:spLocks noGrp="1"/>
          </p:cNvSpPr>
          <p:nvPr>
            <p:ph type="title"/>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397" name="Shape 397"/>
          <p:cNvSpPr>
            <a:spLocks noGrp="1"/>
          </p:cNvSpPr>
          <p:nvPr>
            <p:ph type="body" idx="1"/>
          </p:nvPr>
        </p:nvSpPr>
        <p:spPr>
          <a:prstGeom prst="rect">
            <a:avLst/>
          </a:prstGeom>
        </p:spPr>
        <p:txBody>
          <a:bodyPr/>
          <a:lstStyle/>
          <a:p>
            <a:pPr lvl="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Tree>
  </p:cSld>
  <p:clrMapOvr>
    <a:masterClrMapping/>
  </p:clrMapOvr>
  <p:transition xmlns:p14="http://schemas.microsoft.com/office/powerpoint/2010/mai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 name="Photo_placeholder5.jpg"/>
          <p:cNvPicPr/>
          <p:nvPr/>
        </p:nvPicPr>
        <p:blipFill>
          <a:blip r:embed="rId2">
            <a:extLst/>
          </a:blip>
          <a:stretch>
            <a:fillRect/>
          </a:stretch>
        </p:blipFill>
        <p:spPr>
          <a:xfrm>
            <a:off x="5040382" y="2618055"/>
            <a:ext cx="2924176" cy="1650604"/>
          </a:xfrm>
          <a:prstGeom prst="rect">
            <a:avLst/>
          </a:prstGeom>
          <a:ln w="12700">
            <a:miter lim="400000"/>
          </a:ln>
        </p:spPr>
      </p:pic>
      <p:sp>
        <p:nvSpPr>
          <p:cNvPr id="400" name="Shape 400"/>
          <p:cNvSpPr/>
          <p:nvPr/>
        </p:nvSpPr>
        <p:spPr>
          <a:xfrm>
            <a:off x="5268198" y="2772202"/>
            <a:ext cx="2468404" cy="13419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lvl1pPr algn="ctr" defTabSz="274320">
              <a:lnSpc>
                <a:spcPct val="90000"/>
              </a:lnSpc>
              <a:spcBef>
                <a:spcPts val="0"/>
              </a:spcBef>
              <a:tabLst>
                <a:tab pos="203200" algn="l"/>
                <a:tab pos="419100" algn="l"/>
                <a:tab pos="635000" algn="l"/>
                <a:tab pos="850900" algn="l"/>
                <a:tab pos="1066800" algn="l"/>
                <a:tab pos="1270000" algn="l"/>
                <a:tab pos="1485900" algn="l"/>
                <a:tab pos="1701800" algn="l"/>
                <a:tab pos="1917700" algn="l"/>
                <a:tab pos="2133600" algn="l"/>
                <a:tab pos="2336800" algn="l"/>
                <a:tab pos="2552700" algn="l"/>
              </a:tabLst>
              <a:defRPr sz="2700" cap="all" spc="54">
                <a:latin typeface="+mn-lt"/>
                <a:ea typeface="+mn-ea"/>
                <a:cs typeface="+mn-cs"/>
                <a:sym typeface="Helvetica Neue Thin"/>
              </a:defRPr>
            </a:lvl1pPr>
          </a:lstStyle>
          <a:p>
            <a:pPr lvl="0">
              <a:defRPr sz="1800" cap="none" spc="0">
                <a:solidFill>
                  <a:srgbClr val="000000"/>
                </a:solidFill>
              </a:defRPr>
            </a:pPr>
            <a:r>
              <a:rPr sz="2700" cap="all" spc="54">
                <a:solidFill>
                  <a:srgbClr val="FFFFFF"/>
                </a:solidFill>
              </a:rPr>
              <a:t>Ipsum Sollicitudin Elit Tristique</a:t>
            </a:r>
          </a:p>
        </p:txBody>
      </p:sp>
      <p:sp>
        <p:nvSpPr>
          <p:cNvPr id="401" name="Shape 401"/>
          <p:cNvSpPr/>
          <p:nvPr/>
        </p:nvSpPr>
        <p:spPr>
          <a:xfrm>
            <a:off x="9965033" y="4323407"/>
            <a:ext cx="2607968" cy="4065886"/>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marL="259772" lvl="0" indent="-259772">
              <a:spcBef>
                <a:spcPts val="2000"/>
              </a:spcBef>
              <a:buSzPct val="80000"/>
              <a:buBlip>
                <a:blip r:embed="rId3"/>
              </a:buBlip>
              <a:tabLst/>
              <a:defRPr sz="1800" spc="0">
                <a:solidFill>
                  <a:srgbClr val="000000"/>
                </a:solidFill>
              </a:defRPr>
            </a:pPr>
            <a:r>
              <a:rPr>
                <a:solidFill>
                  <a:srgbClr val="FFFFFF"/>
                </a:solidFill>
              </a:rPr>
              <a:t>Curabitur blandit tempus porttitor. </a:t>
            </a:r>
          </a:p>
          <a:p>
            <a:pPr marL="259772" lvl="0" indent="-259772">
              <a:spcBef>
                <a:spcPts val="2000"/>
              </a:spcBef>
              <a:buSzPct val="80000"/>
              <a:buBlip>
                <a:blip r:embed="rId3"/>
              </a:buBlip>
              <a:tabLst/>
              <a:defRPr sz="1800" spc="0">
                <a:solidFill>
                  <a:srgbClr val="000000"/>
                </a:solidFill>
              </a:defRPr>
            </a:pPr>
            <a:r>
              <a:rPr>
                <a:solidFill>
                  <a:srgbClr val="FFFFFF"/>
                </a:solidFill>
              </a:rPr>
              <a:t>Maecenas sed diam eget risus varius blandit sit amet non magna Cursus Consectetur.</a:t>
            </a:r>
          </a:p>
          <a:p>
            <a:pPr marL="259772" lvl="0" indent="-259772">
              <a:spcBef>
                <a:spcPts val="2000"/>
              </a:spcBef>
              <a:buSzPct val="80000"/>
              <a:buBlip>
                <a:blip r:embed="rId3"/>
              </a:buBlip>
              <a:tabLst/>
              <a:defRPr sz="1800" spc="0">
                <a:solidFill>
                  <a:srgbClr val="000000"/>
                </a:solidFill>
              </a:defRPr>
            </a:pPr>
            <a:r>
              <a:rPr>
                <a:solidFill>
                  <a:srgbClr val="FFFFFF"/>
                </a:solidFill>
              </a:rPr>
              <a:t>Cras justo, dapibus ac facilisis in, egestas. </a:t>
            </a:r>
          </a:p>
          <a:p>
            <a:pPr marL="259772" lvl="0" indent="-259772">
              <a:spcBef>
                <a:spcPts val="2000"/>
              </a:spcBef>
              <a:buSzPct val="80000"/>
              <a:buBlip>
                <a:blip r:embed="rId3"/>
              </a:buBlip>
              <a:tabLst/>
              <a:defRPr sz="1800" spc="0">
                <a:solidFill>
                  <a:srgbClr val="000000"/>
                </a:solidFill>
              </a:defRPr>
            </a:pPr>
            <a:r>
              <a:rPr>
                <a:solidFill>
                  <a:srgbClr val="FFFFFF"/>
                </a:solidFill>
              </a:rPr>
              <a:t>Duis mollis, est non commodo luctus, nisi erat porttitor ligula.</a:t>
            </a:r>
          </a:p>
        </p:txBody>
      </p:sp>
      <p:sp>
        <p:nvSpPr>
          <p:cNvPr id="402" name="Shape 402"/>
          <p:cNvSpPr/>
          <p:nvPr/>
        </p:nvSpPr>
        <p:spPr>
          <a:xfrm>
            <a:off x="431800" y="6350000"/>
            <a:ext cx="2858251" cy="202659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1pPr>
          </a:lstStyle>
          <a:p>
            <a:pPr lvl="0">
              <a:defRPr spc="0">
                <a:solidFill>
                  <a:srgbClr val="000000"/>
                </a:solidFill>
              </a:defRPr>
            </a:pPr>
            <a:r>
              <a:rPr spc="36">
                <a:solidFill>
                  <a:srgbClr val="FFFFFF"/>
                </a:solidFill>
              </a:rPr>
              <a:t>Cum sociis natoque penatibus et magnis dis parturient montes, nascetur ridiculus mus. Cras mattis consectetur purus sit amet. Etiam porta malesuada magna mollis euismod.</a:t>
            </a:r>
          </a:p>
        </p:txBody>
      </p:sp>
      <p:pic>
        <p:nvPicPr>
          <p:cNvPr id="403" name="Photo_placeholder2.jpg"/>
          <p:cNvPicPr/>
          <p:nvPr/>
        </p:nvPicPr>
        <p:blipFill>
          <a:blip r:embed="rId4">
            <a:extLst/>
          </a:blip>
          <a:stretch>
            <a:fillRect/>
          </a:stretch>
        </p:blipFill>
        <p:spPr>
          <a:xfrm>
            <a:off x="1353515" y="2857912"/>
            <a:ext cx="1027511" cy="1802607"/>
          </a:xfrm>
          <a:prstGeom prst="rect">
            <a:avLst/>
          </a:prstGeom>
          <a:ln w="12700">
            <a:miter lim="400000"/>
          </a:ln>
        </p:spPr>
      </p:pic>
      <p:sp>
        <p:nvSpPr>
          <p:cNvPr id="404" name="Shape 404"/>
          <p:cNvSpPr/>
          <p:nvPr/>
        </p:nvSpPr>
        <p:spPr>
          <a:xfrm>
            <a:off x="9965033" y="2457450"/>
            <a:ext cx="2607968" cy="139277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spc="0">
                <a:solidFill>
                  <a:srgbClr val="000000"/>
                </a:solidFill>
              </a:defRPr>
            </a:pPr>
            <a:r>
              <a:rPr sz="2200" spc="44">
                <a:solidFill>
                  <a:srgbClr val="FFFFFF"/>
                </a:solidFill>
              </a:rPr>
              <a:t>Lorem ipsum dolor sit amet, elit. Nulla vitae elit, pharetra augueras ac in:</a:t>
            </a:r>
          </a:p>
        </p:txBody>
      </p:sp>
      <p:sp>
        <p:nvSpPr>
          <p:cNvPr id="405" name="Shape 405"/>
          <p:cNvSpPr>
            <a:spLocks noGrp="1"/>
          </p:cNvSpPr>
          <p:nvPr>
            <p:ph type="body" idx="1"/>
          </p:nvPr>
        </p:nvSpPr>
        <p:spPr>
          <a:prstGeom prst="rect">
            <a:avLst/>
          </a:prstGeom>
        </p:spPr>
        <p:txBody>
          <a:bodyPr/>
          <a:lstStyle/>
          <a:p>
            <a:pPr lvl="0">
              <a:buBlip>
                <a:blip r:embed="rId3"/>
              </a:buBlip>
            </a:pPr>
            <a:endParaRPr/>
          </a:p>
        </p:txBody>
      </p:sp>
    </p:spTree>
  </p:cSld>
  <p:clrMapOvr>
    <a:masterClrMapping/>
  </p:clrMapOvr>
  <p:transition xmlns:p14="http://schemas.microsoft.com/office/powerpoint/2010/mai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 name="Photo_placeholder1.jpg"/>
          <p:cNvPicPr/>
          <p:nvPr/>
        </p:nvPicPr>
        <p:blipFill>
          <a:blip r:embed="rId2">
            <a:extLst/>
          </a:blip>
          <a:stretch>
            <a:fillRect/>
          </a:stretch>
        </p:blipFill>
        <p:spPr>
          <a:xfrm>
            <a:off x="6250577" y="3555027"/>
            <a:ext cx="5181204" cy="3292873"/>
          </a:xfrm>
          <a:prstGeom prst="rect">
            <a:avLst/>
          </a:prstGeom>
          <a:ln w="12700">
            <a:miter lim="400000"/>
          </a:ln>
        </p:spPr>
      </p:pic>
      <p:sp>
        <p:nvSpPr>
          <p:cNvPr id="275" name="Shape 275"/>
          <p:cNvSpPr>
            <a:spLocks noGrp="1"/>
          </p:cNvSpPr>
          <p:nvPr>
            <p:ph type="title"/>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276" name="Shape 276"/>
          <p:cNvSpPr/>
          <p:nvPr/>
        </p:nvSpPr>
        <p:spPr>
          <a:xfrm>
            <a:off x="6422080" y="4437312"/>
            <a:ext cx="4823754" cy="15283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lvl1pPr>
          </a:lstStyle>
          <a:p>
            <a:pPr lvl="0">
              <a:defRPr sz="1800" cap="none" spc="0">
                <a:solidFill>
                  <a:srgbClr val="000000"/>
                </a:solidFill>
              </a:defRPr>
            </a:pPr>
            <a:r>
              <a:rPr sz="4500" cap="all" spc="90">
                <a:solidFill>
                  <a:srgbClr val="FFFFFF"/>
                </a:solidFill>
              </a:rPr>
              <a:t>Commodo Porta</a:t>
            </a:r>
          </a:p>
        </p:txBody>
      </p:sp>
      <p:sp>
        <p:nvSpPr>
          <p:cNvPr id="277" name="Shape 277"/>
          <p:cNvSpPr/>
          <p:nvPr/>
        </p:nvSpPr>
        <p:spPr>
          <a:xfrm>
            <a:off x="1270000" y="8260529"/>
            <a:ext cx="10464800" cy="766267"/>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a:bodyPr>
          <a:lstStyle>
            <a:lvl1pPr defTabSz="388620">
              <a:spcBef>
                <a:spcPts val="1200"/>
              </a:spcBef>
              <a:tabLst>
                <a:tab pos="292100" algn="l"/>
                <a:tab pos="596900" algn="l"/>
                <a:tab pos="901700" algn="l"/>
                <a:tab pos="1206500" algn="l"/>
                <a:tab pos="1511300" algn="l"/>
                <a:tab pos="1803400" algn="l"/>
                <a:tab pos="2108200" algn="l"/>
                <a:tab pos="2413000" algn="l"/>
                <a:tab pos="2717800" algn="l"/>
                <a:tab pos="3022600" algn="l"/>
                <a:tab pos="3314700" algn="l"/>
                <a:tab pos="3619500" algn="l"/>
              </a:tabLst>
              <a:defRPr sz="1870" spc="37"/>
            </a:lvl1pPr>
          </a:lstStyle>
          <a:p>
            <a:pPr lvl="0">
              <a:defRPr sz="1800" spc="0">
                <a:solidFill>
                  <a:srgbClr val="000000"/>
                </a:solidFill>
              </a:defRPr>
            </a:pPr>
            <a:r>
              <a:rPr sz="1870" spc="37">
                <a:solidFill>
                  <a:srgbClr val="FFFFFF"/>
                </a:solidFill>
              </a:rPr>
              <a:t>Fusce dapibus, tellus ac cursus commodo, tortor mauris condimentum nibh, ut fermentum massa justo sit amet risus. Etiam porta sem malesuada magna mollis euismod. Maecenas faucibus.</a:t>
            </a:r>
          </a:p>
        </p:txBody>
      </p:sp>
      <p:sp>
        <p:nvSpPr>
          <p:cNvPr id="278" name="Shape 278"/>
          <p:cNvSpPr>
            <a:spLocks noGrp="1"/>
          </p:cNvSpPr>
          <p:nvPr>
            <p:ph type="body" idx="1"/>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Tree>
  </p:cSld>
  <p:clrMapOvr>
    <a:masterClrMapping/>
  </p:clrMapOvr>
  <p:transition xmlns:p14="http://schemas.microsoft.com/office/powerpoint/2010/mai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 name="Shape 407"/>
          <p:cNvSpPr/>
          <p:nvPr/>
        </p:nvSpPr>
        <p:spPr>
          <a:xfrm>
            <a:off x="1272116" y="2541785"/>
            <a:ext cx="10460568" cy="63464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p>
            <a:pPr lvl="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0">
                <a:solidFill>
                  <a:srgbClr val="000000"/>
                </a:solidFill>
              </a:defRPr>
            </a:pPr>
            <a:r>
              <a:rPr sz="18000" cap="all" spc="360">
                <a:solidFill>
                  <a:srgbClr val="FFFFFF"/>
                </a:solidFill>
                <a:latin typeface="+mn-lt"/>
                <a:ea typeface="+mn-ea"/>
                <a:cs typeface="+mn-cs"/>
                <a:sym typeface="Helvetica Neue Thin"/>
              </a:rPr>
              <a:t>thank </a:t>
            </a:r>
          </a:p>
          <a:p>
            <a:pPr lvl="0">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0">
                <a:solidFill>
                  <a:srgbClr val="000000"/>
                </a:solidFill>
              </a:defRPr>
            </a:pPr>
            <a:r>
              <a:rPr sz="18000" cap="all" spc="360">
                <a:solidFill>
                  <a:srgbClr val="EAB17B"/>
                </a:solidFill>
                <a:latin typeface="+mn-lt"/>
                <a:ea typeface="+mn-ea"/>
                <a:cs typeface="+mn-cs"/>
                <a:sym typeface="Helvetica Neue Thin"/>
              </a:rPr>
              <a:t>you.</a:t>
            </a:r>
          </a:p>
        </p:txBody>
      </p:sp>
    </p:spTree>
  </p:cSld>
  <p:clrMapOvr>
    <a:masterClrMapping/>
  </p:clrMapOvr>
  <p:transition xmlns:p14="http://schemas.microsoft.com/office/powerpoint/2010/mai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0" name="Photo_placeholder3.jpg"/>
          <p:cNvPicPr/>
          <p:nvPr/>
        </p:nvPicPr>
        <p:blipFill>
          <a:blip r:embed="rId2">
            <a:extLst/>
          </a:blip>
          <a:stretch>
            <a:fillRect/>
          </a:stretch>
        </p:blipFill>
        <p:spPr>
          <a:xfrm>
            <a:off x="9246825" y="4795010"/>
            <a:ext cx="2451101" cy="3167461"/>
          </a:xfrm>
          <a:prstGeom prst="rect">
            <a:avLst/>
          </a:prstGeom>
          <a:ln w="12700">
            <a:miter lim="400000"/>
          </a:ln>
        </p:spPr>
      </p:pic>
      <p:sp>
        <p:nvSpPr>
          <p:cNvPr id="281" name="Shape 281"/>
          <p:cNvSpPr>
            <a:spLocks noGrp="1"/>
          </p:cNvSpPr>
          <p:nvPr>
            <p:ph type="title"/>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pic>
        <p:nvPicPr>
          <p:cNvPr id="282" name="Photo_placeholder2.jpg"/>
          <p:cNvPicPr/>
          <p:nvPr/>
        </p:nvPicPr>
        <p:blipFill>
          <a:blip r:embed="rId3">
            <a:extLst/>
          </a:blip>
          <a:stretch>
            <a:fillRect/>
          </a:stretch>
        </p:blipFill>
        <p:spPr>
          <a:xfrm>
            <a:off x="7899138" y="6449264"/>
            <a:ext cx="1130301" cy="1982788"/>
          </a:xfrm>
          <a:prstGeom prst="rect">
            <a:avLst/>
          </a:prstGeom>
          <a:ln w="12700">
            <a:miter lim="400000"/>
          </a:ln>
        </p:spPr>
      </p:pic>
      <p:sp>
        <p:nvSpPr>
          <p:cNvPr id="283" name="Shape 283"/>
          <p:cNvSpPr>
            <a:spLocks noGrp="1"/>
          </p:cNvSpPr>
          <p:nvPr>
            <p:ph type="body" idx="1"/>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Tree>
  </p:cSld>
  <p:clrMapOvr>
    <a:masterClrMapping/>
  </p:clrMapOvr>
  <p:transition xmlns:p14="http://schemas.microsoft.com/office/powerpoint/2010/mai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5" name="Photo_placeholder4.jpg"/>
          <p:cNvPicPr/>
          <p:nvPr/>
        </p:nvPicPr>
        <p:blipFill>
          <a:blip r:embed="rId2">
            <a:extLst/>
          </a:blip>
          <a:stretch>
            <a:fillRect/>
          </a:stretch>
        </p:blipFill>
        <p:spPr>
          <a:xfrm rot="20940000">
            <a:off x="10694349" y="770372"/>
            <a:ext cx="1448595" cy="2590007"/>
          </a:xfrm>
          <a:prstGeom prst="rect">
            <a:avLst/>
          </a:prstGeom>
          <a:ln w="12700">
            <a:miter lim="400000"/>
          </a:ln>
        </p:spPr>
      </p:pic>
      <p:sp>
        <p:nvSpPr>
          <p:cNvPr id="286" name="Shape 286"/>
          <p:cNvSpPr/>
          <p:nvPr/>
        </p:nvSpPr>
        <p:spPr>
          <a:xfrm>
            <a:off x="1872696" y="3115532"/>
            <a:ext cx="4156397" cy="2159069"/>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lvl1pP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2589C2"/>
                </a:solidFill>
                <a:latin typeface="+mn-lt"/>
                <a:ea typeface="+mn-ea"/>
                <a:cs typeface="+mn-cs"/>
                <a:sym typeface="Helvetica Neue Thin"/>
              </a:defRPr>
            </a:lvl1pPr>
          </a:lstStyle>
          <a:p>
            <a:pPr lvl="0">
              <a:defRPr sz="1800" cap="none" spc="0">
                <a:solidFill>
                  <a:srgbClr val="000000"/>
                </a:solidFill>
              </a:defRPr>
            </a:pPr>
            <a:r>
              <a:rPr sz="4500" cap="all" spc="90">
                <a:solidFill>
                  <a:srgbClr val="2589C2"/>
                </a:solidFill>
              </a:rPr>
              <a:t>Fusce dapibus, ac commodo</a:t>
            </a:r>
          </a:p>
        </p:txBody>
      </p:sp>
      <p:sp>
        <p:nvSpPr>
          <p:cNvPr id="287" name="Shape 287"/>
          <p:cNvSpPr/>
          <p:nvPr/>
        </p:nvSpPr>
        <p:spPr>
          <a:xfrm>
            <a:off x="1872696" y="1839588"/>
            <a:ext cx="4156397" cy="958259"/>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i="1" spc="36">
                <a:solidFill>
                  <a:srgbClr val="53585F"/>
                </a:solidFill>
              </a:defRPr>
            </a:lvl1pPr>
          </a:lstStyle>
          <a:p>
            <a:pPr lvl="0">
              <a:defRPr i="0" spc="0">
                <a:solidFill>
                  <a:srgbClr val="000000"/>
                </a:solidFill>
              </a:defRPr>
            </a:pPr>
            <a:r>
              <a:rPr i="1" spc="36">
                <a:solidFill>
                  <a:srgbClr val="53585F"/>
                </a:solidFill>
              </a:rPr>
              <a:t>Cum sociis natoque penatibus et magnis dis parturient montes, nascetur ridiculus mus.</a:t>
            </a:r>
          </a:p>
        </p:txBody>
      </p:sp>
      <p:sp>
        <p:nvSpPr>
          <p:cNvPr id="288" name="Shape 288"/>
          <p:cNvSpPr/>
          <p:nvPr/>
        </p:nvSpPr>
        <p:spPr>
          <a:xfrm>
            <a:off x="6975706" y="1826888"/>
            <a:ext cx="3648398" cy="21622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044" y="0"/>
                </a:lnTo>
                <a:lnTo>
                  <a:pt x="21600" y="21600"/>
                </a:lnTo>
                <a:lnTo>
                  <a:pt x="0" y="21600"/>
                </a:lnTo>
                <a:lnTo>
                  <a:pt x="0" y="0"/>
                </a:lnTo>
                <a:close/>
              </a:path>
            </a:pathLst>
          </a:custGeom>
          <a:ln w="12700">
            <a:miter lim="400000"/>
          </a:ln>
          <a:extLst>
            <a:ext uri="{C572A759-6A51-4108-AA02-DFA0A04FC94B}">
              <ma14:wrappingTextBoxFlag xmlns:ma14="http://schemas.microsoft.com/office/mac/drawingml/2011/main" val="1"/>
            </a:ext>
          </a:extLst>
        </p:spPr>
        <p:txBody>
          <a:bodyPr lIns="0" tIns="0" rIns="0" bIns="0">
            <a:normAutofit/>
          </a:bodyPr>
          <a:lstStyle>
            <a:lvl1pP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solidFill>
                  <a:srgbClr val="2589C2"/>
                </a:solidFill>
                <a:latin typeface="+mn-lt"/>
                <a:ea typeface="+mn-ea"/>
                <a:cs typeface="+mn-cs"/>
                <a:sym typeface="Helvetica Neue Thin"/>
              </a:defRPr>
            </a:lvl1pPr>
          </a:lstStyle>
          <a:p>
            <a:pPr lvl="0">
              <a:defRPr sz="1800" cap="none" spc="0">
                <a:solidFill>
                  <a:srgbClr val="000000"/>
                </a:solidFill>
              </a:defRPr>
            </a:pPr>
            <a:r>
              <a:rPr sz="4500" cap="all" spc="90">
                <a:solidFill>
                  <a:srgbClr val="2589C2"/>
                </a:solidFill>
              </a:rPr>
              <a:t>Fusce dapibus ac  Venenatis</a:t>
            </a:r>
          </a:p>
        </p:txBody>
      </p:sp>
      <p:sp>
        <p:nvSpPr>
          <p:cNvPr id="289" name="Shape 289"/>
          <p:cNvSpPr/>
          <p:nvPr/>
        </p:nvSpPr>
        <p:spPr>
          <a:xfrm>
            <a:off x="1872696" y="5392850"/>
            <a:ext cx="4156397" cy="2664959"/>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a:bodyPr>
          <a:lstStyle/>
          <a:p>
            <a:pPr lvl="0" defTabSz="393192">
              <a:spcBef>
                <a:spcPts val="1200"/>
              </a:spcBef>
              <a:tabLst>
                <a:tab pos="304800" algn="l"/>
                <a:tab pos="609600" algn="l"/>
                <a:tab pos="914400" algn="l"/>
                <a:tab pos="1219200" algn="l"/>
                <a:tab pos="1524000" algn="l"/>
                <a:tab pos="1828800" algn="l"/>
                <a:tab pos="2133600" algn="l"/>
                <a:tab pos="2438400" algn="l"/>
                <a:tab pos="2743200" algn="l"/>
                <a:tab pos="3048000" algn="l"/>
                <a:tab pos="3352800" algn="l"/>
                <a:tab pos="3657600" algn="l"/>
              </a:tabLst>
              <a:defRPr sz="1800" spc="0">
                <a:solidFill>
                  <a:srgbClr val="000000"/>
                </a:solidFill>
              </a:defRPr>
            </a:pPr>
            <a:r>
              <a:rPr sz="1892" spc="37">
                <a:solidFill>
                  <a:srgbClr val="53585F"/>
                </a:solidFill>
              </a:rPr>
              <a:t>Cum sociis natoque penatibus et magnis dis parturient montes, nascetur ridiculus mus. </a:t>
            </a:r>
          </a:p>
          <a:p>
            <a:pPr lvl="0" defTabSz="393192">
              <a:spcBef>
                <a:spcPts val="1200"/>
              </a:spcBef>
              <a:tabLst>
                <a:tab pos="304800" algn="l"/>
                <a:tab pos="609600" algn="l"/>
                <a:tab pos="914400" algn="l"/>
                <a:tab pos="1219200" algn="l"/>
                <a:tab pos="1524000" algn="l"/>
                <a:tab pos="1828800" algn="l"/>
                <a:tab pos="2133600" algn="l"/>
                <a:tab pos="2438400" algn="l"/>
                <a:tab pos="2743200" algn="l"/>
                <a:tab pos="3048000" algn="l"/>
                <a:tab pos="3352800" algn="l"/>
                <a:tab pos="3657600" algn="l"/>
              </a:tabLst>
              <a:defRPr sz="1800" spc="0">
                <a:solidFill>
                  <a:srgbClr val="000000"/>
                </a:solidFill>
              </a:defRPr>
            </a:pPr>
            <a:r>
              <a:rPr sz="1892" spc="37">
                <a:solidFill>
                  <a:srgbClr val="53585F"/>
                </a:solidFill>
              </a:rPr>
              <a:t>Vestibulum id ligula porta felis euismod Nullam Ridiculus semper. </a:t>
            </a:r>
          </a:p>
          <a:p>
            <a:pPr lvl="0" defTabSz="393192">
              <a:spcBef>
                <a:spcPts val="1200"/>
              </a:spcBef>
              <a:tabLst>
                <a:tab pos="304800" algn="l"/>
                <a:tab pos="609600" algn="l"/>
                <a:tab pos="914400" algn="l"/>
                <a:tab pos="1219200" algn="l"/>
                <a:tab pos="1524000" algn="l"/>
                <a:tab pos="1828800" algn="l"/>
                <a:tab pos="2133600" algn="l"/>
                <a:tab pos="2438400" algn="l"/>
                <a:tab pos="2743200" algn="l"/>
                <a:tab pos="3048000" algn="l"/>
                <a:tab pos="3352800" algn="l"/>
                <a:tab pos="3657600" algn="l"/>
              </a:tabLst>
              <a:defRPr sz="1800" spc="0">
                <a:solidFill>
                  <a:srgbClr val="000000"/>
                </a:solidFill>
              </a:defRPr>
            </a:pPr>
            <a:r>
              <a:rPr sz="1892" spc="37">
                <a:solidFill>
                  <a:srgbClr val="53585F"/>
                </a:solidFill>
              </a:rPr>
              <a:t>Donec id elit non mi porta gravida at eget metus. Aenean lacinia bibendum nulla sed consectetur.</a:t>
            </a:r>
          </a:p>
        </p:txBody>
      </p:sp>
      <p:sp>
        <p:nvSpPr>
          <p:cNvPr id="290" name="Shape 290"/>
          <p:cNvSpPr/>
          <p:nvPr/>
        </p:nvSpPr>
        <p:spPr>
          <a:xfrm rot="20940000">
            <a:off x="10826987" y="1242709"/>
            <a:ext cx="1206869" cy="1773174"/>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a:bodyPr>
          <a:lstStyle>
            <a:lvl1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1pPr>
          </a:lstStyle>
          <a:p>
            <a:pPr lvl="0">
              <a:defRPr spc="0">
                <a:solidFill>
                  <a:srgbClr val="000000"/>
                </a:solidFill>
              </a:defRPr>
            </a:pPr>
            <a:r>
              <a:rPr spc="36">
                <a:solidFill>
                  <a:srgbClr val="FFFFFF"/>
                </a:solidFill>
              </a:rPr>
              <a:t>Cum sociis natoque penatibus et magnis parturient montes.</a:t>
            </a:r>
          </a:p>
        </p:txBody>
      </p:sp>
      <p:sp>
        <p:nvSpPr>
          <p:cNvPr id="291" name="Shape 291"/>
          <p:cNvSpPr>
            <a:spLocks noGrp="1"/>
          </p:cNvSpPr>
          <p:nvPr>
            <p:ph type="body" idx="1"/>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Tree>
  </p:cSld>
  <p:clrMapOvr>
    <a:masterClrMapping/>
  </p:clrMapOvr>
  <p:transition xmlns:p14="http://schemas.microsoft.com/office/powerpoint/2010/mai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Shape 293"/>
          <p:cNvSpPr>
            <a:spLocks noGrp="1"/>
          </p:cNvSpPr>
          <p:nvPr>
            <p:ph type="title"/>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294" name="Shape 294"/>
          <p:cNvSpPr/>
          <p:nvPr/>
        </p:nvSpPr>
        <p:spPr>
          <a:xfrm>
            <a:off x="9826356" y="4498080"/>
            <a:ext cx="1338193" cy="652370"/>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a:bodyPr>
          <a:lstStyle>
            <a:lvl1pPr algn="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000" spc="79">
                <a:solidFill>
                  <a:srgbClr val="E4646C"/>
                </a:solidFill>
                <a:latin typeface="+mn-lt"/>
                <a:ea typeface="+mn-ea"/>
                <a:cs typeface="+mn-cs"/>
                <a:sym typeface="Helvetica Neue Thin"/>
              </a:defRPr>
            </a:lvl1pPr>
          </a:lstStyle>
          <a:p>
            <a:pPr lvl="0">
              <a:defRPr sz="1800" spc="0">
                <a:solidFill>
                  <a:srgbClr val="000000"/>
                </a:solidFill>
              </a:defRPr>
            </a:pPr>
            <a:r>
              <a:rPr sz="4000" spc="79">
                <a:solidFill>
                  <a:srgbClr val="E4646C"/>
                </a:solidFill>
              </a:rPr>
              <a:t>09:30 </a:t>
            </a:r>
          </a:p>
        </p:txBody>
      </p:sp>
      <p:sp>
        <p:nvSpPr>
          <p:cNvPr id="295" name="Shape 295"/>
          <p:cNvSpPr/>
          <p:nvPr/>
        </p:nvSpPr>
        <p:spPr>
          <a:xfrm>
            <a:off x="8845898" y="5682806"/>
            <a:ext cx="955059" cy="632459"/>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a:bodyPr>
          <a:lstStyle/>
          <a:p>
            <a:pPr lvl="0">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0">
                <a:solidFill>
                  <a:srgbClr val="000000"/>
                </a:solidFill>
              </a:defRPr>
            </a:pPr>
            <a:r>
              <a:rPr spc="36">
                <a:solidFill>
                  <a:srgbClr val="E4646C"/>
                </a:solidFill>
                <a:latin typeface="Helvetica Neue"/>
                <a:ea typeface="Helvetica Neue"/>
                <a:cs typeface="Helvetica Neue"/>
                <a:sym typeface="Helvetica Neue"/>
              </a:rPr>
              <a:t>Magna </a:t>
            </a:r>
          </a:p>
          <a:p>
            <a:pPr lvl="0">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0">
                <a:solidFill>
                  <a:srgbClr val="000000"/>
                </a:solidFill>
              </a:defRPr>
            </a:pPr>
            <a:r>
              <a:rPr spc="36">
                <a:solidFill>
                  <a:srgbClr val="E4646C"/>
                </a:solidFill>
                <a:latin typeface="Helvetica Neue"/>
                <a:ea typeface="Helvetica Neue"/>
                <a:cs typeface="Helvetica Neue"/>
                <a:sym typeface="Helvetica Neue"/>
              </a:rPr>
              <a:t>Amet</a:t>
            </a:r>
          </a:p>
        </p:txBody>
      </p:sp>
      <p:sp>
        <p:nvSpPr>
          <p:cNvPr id="296" name="Shape 296"/>
          <p:cNvSpPr/>
          <p:nvPr/>
        </p:nvSpPr>
        <p:spPr>
          <a:xfrm>
            <a:off x="9826356" y="5682806"/>
            <a:ext cx="1338193" cy="639670"/>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a:bodyPr>
          <a:lstStyle/>
          <a:p>
            <a:pPr lvl="0">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0">
                <a:solidFill>
                  <a:srgbClr val="000000"/>
                </a:solidFill>
              </a:defRPr>
            </a:pPr>
            <a:r>
              <a:rPr spc="36">
                <a:solidFill>
                  <a:srgbClr val="FFFFFF"/>
                </a:solidFill>
              </a:rPr>
              <a:t>05:20 AM</a:t>
            </a:r>
          </a:p>
          <a:p>
            <a:pPr lvl="0">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0">
                <a:solidFill>
                  <a:srgbClr val="000000"/>
                </a:solidFill>
              </a:defRPr>
            </a:pPr>
            <a:r>
              <a:rPr spc="36">
                <a:solidFill>
                  <a:srgbClr val="FFFFFF"/>
                </a:solidFill>
              </a:rPr>
              <a:t>09:45 PM</a:t>
            </a:r>
          </a:p>
        </p:txBody>
      </p:sp>
      <p:sp>
        <p:nvSpPr>
          <p:cNvPr id="297" name="Shape 297"/>
          <p:cNvSpPr/>
          <p:nvPr/>
        </p:nvSpPr>
        <p:spPr>
          <a:xfrm>
            <a:off x="8845898" y="6548494"/>
            <a:ext cx="2318651" cy="312470"/>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a:bodyPr>
          <a:lstStyle>
            <a:lvl1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1pPr>
          </a:lstStyle>
          <a:p>
            <a:pPr lvl="0">
              <a:defRPr spc="0">
                <a:solidFill>
                  <a:srgbClr val="000000"/>
                </a:solidFill>
              </a:defRPr>
            </a:pPr>
            <a:r>
              <a:rPr spc="36">
                <a:solidFill>
                  <a:srgbClr val="FFFFFF"/>
                </a:solidFill>
              </a:rPr>
              <a:t>Euismod, Ipsum</a:t>
            </a:r>
          </a:p>
        </p:txBody>
      </p:sp>
      <p:sp>
        <p:nvSpPr>
          <p:cNvPr id="298" name="Shape 298"/>
          <p:cNvSpPr>
            <a:spLocks noGrp="1"/>
          </p:cNvSpPr>
          <p:nvPr>
            <p:ph type="body" idx="1"/>
          </p:nvPr>
        </p:nvSpPr>
        <p:spPr>
          <a:prstGeom prst="rect">
            <a:avLst/>
          </a:prstGeom>
        </p:spPr>
        <p:txBody>
          <a:bodyPr/>
          <a:lstStyle/>
          <a:p>
            <a:pPr lvl="0">
              <a:buBlip>
                <a:blip r:embed="rId2"/>
              </a:buBlip>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Tree>
  </p:cSld>
  <p:clrMapOvr>
    <a:masterClrMapping/>
  </p:clrMapOvr>
  <p:transition xmlns:p14="http://schemas.microsoft.com/office/powerpoint/2010/mai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Shape 300"/>
          <p:cNvSpPr>
            <a:spLocks noGrp="1"/>
          </p:cNvSpPr>
          <p:nvPr>
            <p:ph type="title"/>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301" name="Shape 301"/>
          <p:cNvSpPr>
            <a:spLocks noGrp="1"/>
          </p:cNvSpPr>
          <p:nvPr>
            <p:ph type="body" idx="1"/>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302" name="Shape 302"/>
          <p:cNvSpPr/>
          <p:nvPr/>
        </p:nvSpPr>
        <p:spPr>
          <a:xfrm>
            <a:off x="968177" y="8245982"/>
            <a:ext cx="884385" cy="38432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lvl1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spc="0">
                <a:solidFill>
                  <a:srgbClr val="000000"/>
                </a:solidFill>
              </a:defRPr>
            </a:pPr>
            <a:r>
              <a:rPr sz="2200" spc="44">
                <a:solidFill>
                  <a:srgbClr val="FFFFFF"/>
                </a:solidFill>
              </a:rPr>
              <a:t>85%</a:t>
            </a:r>
          </a:p>
        </p:txBody>
      </p:sp>
      <p:sp>
        <p:nvSpPr>
          <p:cNvPr id="303" name="Shape 303"/>
          <p:cNvSpPr/>
          <p:nvPr/>
        </p:nvSpPr>
        <p:spPr>
          <a:xfrm>
            <a:off x="2094243" y="8245982"/>
            <a:ext cx="884386" cy="38432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lvl1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spc="0">
                <a:solidFill>
                  <a:srgbClr val="000000"/>
                </a:solidFill>
              </a:defRPr>
            </a:pPr>
            <a:r>
              <a:rPr sz="2200" spc="44">
                <a:solidFill>
                  <a:srgbClr val="FFFFFF"/>
                </a:solidFill>
              </a:rPr>
              <a:t>50%</a:t>
            </a:r>
          </a:p>
        </p:txBody>
      </p:sp>
      <p:sp>
        <p:nvSpPr>
          <p:cNvPr id="304" name="Shape 304"/>
          <p:cNvSpPr/>
          <p:nvPr/>
        </p:nvSpPr>
        <p:spPr>
          <a:xfrm>
            <a:off x="3220310" y="8245982"/>
            <a:ext cx="884386" cy="38432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lvl1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spc="0">
                <a:solidFill>
                  <a:srgbClr val="000000"/>
                </a:solidFill>
              </a:defRPr>
            </a:pPr>
            <a:r>
              <a:rPr sz="2200" spc="44">
                <a:solidFill>
                  <a:srgbClr val="FFFFFF"/>
                </a:solidFill>
              </a:rPr>
              <a:t>76%</a:t>
            </a:r>
          </a:p>
        </p:txBody>
      </p:sp>
      <p:sp>
        <p:nvSpPr>
          <p:cNvPr id="305" name="Shape 305"/>
          <p:cNvSpPr/>
          <p:nvPr/>
        </p:nvSpPr>
        <p:spPr>
          <a:xfrm>
            <a:off x="4346376" y="8245982"/>
            <a:ext cx="884386" cy="38432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lvl1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lvl1pPr>
          </a:lstStyle>
          <a:p>
            <a:pPr lvl="0">
              <a:defRPr sz="1800" spc="0">
                <a:solidFill>
                  <a:srgbClr val="000000"/>
                </a:solidFill>
              </a:defRPr>
            </a:pPr>
            <a:r>
              <a:rPr sz="2200" spc="44">
                <a:solidFill>
                  <a:srgbClr val="FFFFFF"/>
                </a:solidFill>
              </a:rPr>
              <a:t>95%</a:t>
            </a:r>
          </a:p>
        </p:txBody>
      </p:sp>
      <p:sp>
        <p:nvSpPr>
          <p:cNvPr id="306" name="Shape 306"/>
          <p:cNvSpPr/>
          <p:nvPr/>
        </p:nvSpPr>
        <p:spPr>
          <a:xfrm>
            <a:off x="6280150" y="2595653"/>
            <a:ext cx="5458884" cy="2090647"/>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a:bodyPr>
          <a:lstStyle>
            <a:lvl1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0" spc="280">
                <a:solidFill>
                  <a:srgbClr val="69D6D6"/>
                </a:solidFill>
                <a:latin typeface="Helvetica Neue UltraLight"/>
                <a:ea typeface="Helvetica Neue UltraLight"/>
                <a:cs typeface="Helvetica Neue UltraLight"/>
                <a:sym typeface="Helvetica Neue UltraLight"/>
              </a:defRPr>
            </a:lvl1pPr>
          </a:lstStyle>
          <a:p>
            <a:pPr lvl="0">
              <a:defRPr sz="1800" spc="0">
                <a:solidFill>
                  <a:srgbClr val="000000"/>
                </a:solidFill>
              </a:defRPr>
            </a:pPr>
            <a:r>
              <a:rPr sz="14000" spc="280">
                <a:solidFill>
                  <a:srgbClr val="69D6D6"/>
                </a:solidFill>
              </a:rPr>
              <a:t>100%</a:t>
            </a:r>
          </a:p>
        </p:txBody>
      </p:sp>
      <p:sp>
        <p:nvSpPr>
          <p:cNvPr id="307" name="Shape 307"/>
          <p:cNvSpPr/>
          <p:nvPr/>
        </p:nvSpPr>
        <p:spPr>
          <a:xfrm>
            <a:off x="1265766" y="4083163"/>
            <a:ext cx="289207" cy="2892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miter lim="400000"/>
          </a:ln>
        </p:spPr>
        <p:txBody>
          <a:bodyPr lIns="0" tIns="0" rIns="0" bIns="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308" name="Shape 308"/>
          <p:cNvSpPr/>
          <p:nvPr/>
        </p:nvSpPr>
        <p:spPr>
          <a:xfrm>
            <a:off x="1323607" y="4141004"/>
            <a:ext cx="173525" cy="1735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AD7D6"/>
          </a:solidFill>
          <a:ln w="12700">
            <a:miter lim="400000"/>
          </a:ln>
        </p:spPr>
        <p:txBody>
          <a:bodyPr lIns="0" tIns="0" rIns="0" bIns="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309" name="Shape 309"/>
          <p:cNvSpPr/>
          <p:nvPr/>
        </p:nvSpPr>
        <p:spPr>
          <a:xfrm>
            <a:off x="2391833" y="5430697"/>
            <a:ext cx="289206" cy="2892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miter lim="400000"/>
          </a:ln>
        </p:spPr>
        <p:txBody>
          <a:bodyPr lIns="0" tIns="0" rIns="0" bIns="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310" name="Shape 310"/>
          <p:cNvSpPr/>
          <p:nvPr/>
        </p:nvSpPr>
        <p:spPr>
          <a:xfrm>
            <a:off x="2449674" y="5488538"/>
            <a:ext cx="173524" cy="1735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AD7D6"/>
          </a:solidFill>
          <a:ln w="12700">
            <a:miter lim="400000"/>
          </a:ln>
        </p:spPr>
        <p:txBody>
          <a:bodyPr lIns="0" tIns="0" rIns="0" bIns="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311" name="Shape 311"/>
          <p:cNvSpPr/>
          <p:nvPr/>
        </p:nvSpPr>
        <p:spPr>
          <a:xfrm>
            <a:off x="3517900" y="4512784"/>
            <a:ext cx="289206" cy="2892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miter lim="400000"/>
          </a:ln>
        </p:spPr>
        <p:txBody>
          <a:bodyPr lIns="0" tIns="0" rIns="0" bIns="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312" name="Shape 312"/>
          <p:cNvSpPr/>
          <p:nvPr/>
        </p:nvSpPr>
        <p:spPr>
          <a:xfrm>
            <a:off x="3575741" y="4570625"/>
            <a:ext cx="173524" cy="1735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AD7D6"/>
          </a:solidFill>
          <a:ln w="12700">
            <a:miter lim="400000"/>
          </a:ln>
        </p:spPr>
        <p:txBody>
          <a:bodyPr lIns="0" tIns="0" rIns="0" bIns="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313" name="Shape 313"/>
          <p:cNvSpPr/>
          <p:nvPr/>
        </p:nvSpPr>
        <p:spPr>
          <a:xfrm>
            <a:off x="4643966" y="3531999"/>
            <a:ext cx="289207" cy="2892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miter lim="400000"/>
          </a:ln>
        </p:spPr>
        <p:txBody>
          <a:bodyPr lIns="0" tIns="0" rIns="0" bIns="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314" name="Shape 314"/>
          <p:cNvSpPr/>
          <p:nvPr/>
        </p:nvSpPr>
        <p:spPr>
          <a:xfrm>
            <a:off x="4701807" y="3589840"/>
            <a:ext cx="173524" cy="1735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BB5B5"/>
          </a:solidFill>
          <a:ln w="12700">
            <a:miter lim="400000"/>
          </a:ln>
        </p:spPr>
        <p:txBody>
          <a:bodyPr lIns="50800" tIns="50800" rIns="50800" bIns="50800" anchor="ctr"/>
          <a:lstStyle/>
          <a:p>
            <a:pPr lvl="0">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Tree>
  </p:cSld>
  <p:clrMapOvr>
    <a:masterClrMapping/>
  </p:clrMapOvr>
  <p:transition xmlns:p14="http://schemas.microsoft.com/office/powerpoint/2010/mai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Shape 316"/>
          <p:cNvSpPr>
            <a:spLocks noGrp="1"/>
          </p:cNvSpPr>
          <p:nvPr>
            <p:ph type="title"/>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317" name="Shape 317"/>
          <p:cNvSpPr/>
          <p:nvPr/>
        </p:nvSpPr>
        <p:spPr>
          <a:xfrm>
            <a:off x="4033333" y="4885390"/>
            <a:ext cx="1902569" cy="1400176"/>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defRPr>
            </a:lvl1pPr>
          </a:lstStyle>
          <a:p>
            <a:pPr lvl="0">
              <a:defRPr spc="0">
                <a:solidFill>
                  <a:srgbClr val="000000"/>
                </a:solidFill>
              </a:defRPr>
            </a:pPr>
            <a:r>
              <a:rPr spc="36">
                <a:solidFill>
                  <a:srgbClr val="53585F"/>
                </a:solidFill>
              </a:rPr>
              <a:t>Fusce dapibus, tellus ac cursus commodo, tortor ut justo risus.</a:t>
            </a:r>
          </a:p>
        </p:txBody>
      </p:sp>
      <p:sp>
        <p:nvSpPr>
          <p:cNvPr id="318" name="Shape 318"/>
          <p:cNvSpPr/>
          <p:nvPr/>
        </p:nvSpPr>
        <p:spPr>
          <a:xfrm>
            <a:off x="6670699" y="4885390"/>
            <a:ext cx="1902570" cy="1400176"/>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defRPr>
            </a:lvl1pPr>
          </a:lstStyle>
          <a:p>
            <a:pPr lvl="0">
              <a:defRPr spc="0">
                <a:solidFill>
                  <a:srgbClr val="000000"/>
                </a:solidFill>
              </a:defRPr>
            </a:pPr>
            <a:r>
              <a:rPr spc="36">
                <a:solidFill>
                  <a:srgbClr val="53585F"/>
                </a:solidFill>
              </a:rPr>
              <a:t>Curabitur blandit tempus porttitor. Maecenas sed diam sit magna.</a:t>
            </a:r>
          </a:p>
        </p:txBody>
      </p:sp>
      <p:sp>
        <p:nvSpPr>
          <p:cNvPr id="319" name="Shape 319"/>
          <p:cNvSpPr/>
          <p:nvPr/>
        </p:nvSpPr>
        <p:spPr>
          <a:xfrm>
            <a:off x="1395966" y="4890330"/>
            <a:ext cx="1902570" cy="1400176"/>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solidFill>
                  <a:srgbClr val="53585F"/>
                </a:solidFill>
              </a:defRPr>
            </a:lvl1pPr>
          </a:lstStyle>
          <a:p>
            <a:pPr lvl="0">
              <a:defRPr spc="0">
                <a:solidFill>
                  <a:srgbClr val="000000"/>
                </a:solidFill>
              </a:defRPr>
            </a:pPr>
            <a:r>
              <a:rPr spc="36">
                <a:solidFill>
                  <a:srgbClr val="53585F"/>
                </a:solidFill>
              </a:rPr>
              <a:t>Vivamus sagittis lacus vel augue laoreet rutrum faucibus dolor.</a:t>
            </a:r>
          </a:p>
        </p:txBody>
      </p:sp>
      <p:sp>
        <p:nvSpPr>
          <p:cNvPr id="320" name="Shape 320"/>
          <p:cNvSpPr/>
          <p:nvPr/>
        </p:nvSpPr>
        <p:spPr>
          <a:xfrm>
            <a:off x="9567265" y="5949371"/>
            <a:ext cx="2154836" cy="18415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a:bodyPr>
          <a:lstStyle>
            <a:lvl1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1pPr>
          </a:lstStyle>
          <a:p>
            <a:pPr lvl="0">
              <a:defRPr spc="0">
                <a:solidFill>
                  <a:srgbClr val="000000"/>
                </a:solidFill>
              </a:defRPr>
            </a:pPr>
            <a:r>
              <a:rPr spc="36">
                <a:solidFill>
                  <a:srgbClr val="FFFFFF"/>
                </a:solidFill>
              </a:rPr>
              <a:t>Praesent commodo cursus magna, vel scelerisque nisl consectetur et. Cum penatibus et magnis, ridiculus.</a:t>
            </a:r>
          </a:p>
        </p:txBody>
      </p:sp>
      <p:sp>
        <p:nvSpPr>
          <p:cNvPr id="321" name="Shape 321"/>
          <p:cNvSpPr/>
          <p:nvPr/>
        </p:nvSpPr>
        <p:spPr>
          <a:xfrm>
            <a:off x="1838258" y="3140603"/>
            <a:ext cx="1017986" cy="756067"/>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a:bodyPr>
          <a:lstStyle>
            <a:lvl1pPr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lvl1pPr>
          </a:lstStyle>
          <a:p>
            <a:pPr lvl="0">
              <a:defRPr sz="1800" cap="none" spc="0">
                <a:solidFill>
                  <a:srgbClr val="000000"/>
                </a:solidFill>
              </a:defRPr>
            </a:pPr>
            <a:r>
              <a:rPr sz="4500" cap="all" spc="90">
                <a:solidFill>
                  <a:srgbClr val="FFFFFF"/>
                </a:solidFill>
              </a:rPr>
              <a:t>01</a:t>
            </a:r>
          </a:p>
        </p:txBody>
      </p:sp>
      <p:sp>
        <p:nvSpPr>
          <p:cNvPr id="322" name="Shape 322"/>
          <p:cNvSpPr/>
          <p:nvPr/>
        </p:nvSpPr>
        <p:spPr>
          <a:xfrm>
            <a:off x="4475625" y="3140603"/>
            <a:ext cx="1017986" cy="75606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lvl1pPr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lvl1pPr>
          </a:lstStyle>
          <a:p>
            <a:pPr lvl="0">
              <a:defRPr sz="1800" cap="none" spc="0">
                <a:solidFill>
                  <a:srgbClr val="000000"/>
                </a:solidFill>
              </a:defRPr>
            </a:pPr>
            <a:r>
              <a:rPr sz="4500" cap="all" spc="90">
                <a:solidFill>
                  <a:srgbClr val="FFFFFF"/>
                </a:solidFill>
              </a:rPr>
              <a:t>02</a:t>
            </a:r>
          </a:p>
        </p:txBody>
      </p:sp>
      <p:sp>
        <p:nvSpPr>
          <p:cNvPr id="323" name="Shape 323"/>
          <p:cNvSpPr/>
          <p:nvPr/>
        </p:nvSpPr>
        <p:spPr>
          <a:xfrm>
            <a:off x="7112992" y="3140603"/>
            <a:ext cx="1017985" cy="75606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lvl1pPr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lvl1pPr>
          </a:lstStyle>
          <a:p>
            <a:pPr lvl="0">
              <a:defRPr sz="1800" cap="none" spc="0">
                <a:solidFill>
                  <a:srgbClr val="000000"/>
                </a:solidFill>
              </a:defRPr>
            </a:pPr>
            <a:r>
              <a:rPr sz="4500" cap="all" spc="90">
                <a:solidFill>
                  <a:srgbClr val="FFFFFF"/>
                </a:solidFill>
              </a:rPr>
              <a:t>03</a:t>
            </a:r>
          </a:p>
        </p:txBody>
      </p:sp>
      <p:sp>
        <p:nvSpPr>
          <p:cNvPr id="324" name="Shape 324"/>
          <p:cNvSpPr>
            <a:spLocks noGrp="1"/>
          </p:cNvSpPr>
          <p:nvPr>
            <p:ph type="body" idx="1"/>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Tree>
  </p:cSld>
  <p:clrMapOvr>
    <a:masterClrMapping/>
  </p:clrMapOvr>
  <p:transition xmlns:p14="http://schemas.microsoft.com/office/powerpoint/2010/mai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6" name="Photo_placeholder5.jpg"/>
          <p:cNvPicPr/>
          <p:nvPr/>
        </p:nvPicPr>
        <p:blipFill>
          <a:blip r:embed="rId2">
            <a:extLst/>
          </a:blip>
          <a:stretch>
            <a:fillRect/>
          </a:stretch>
        </p:blipFill>
        <p:spPr>
          <a:xfrm>
            <a:off x="1491900" y="2926461"/>
            <a:ext cx="5743179" cy="3293270"/>
          </a:xfrm>
          <a:prstGeom prst="rect">
            <a:avLst/>
          </a:prstGeom>
          <a:ln w="12700">
            <a:miter lim="400000"/>
          </a:ln>
        </p:spPr>
      </p:pic>
      <p:sp>
        <p:nvSpPr>
          <p:cNvPr id="327" name="Shape 327"/>
          <p:cNvSpPr>
            <a:spLocks noGrp="1"/>
          </p:cNvSpPr>
          <p:nvPr>
            <p:ph type="title"/>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328" name="Shape 328"/>
          <p:cNvSpPr>
            <a:spLocks noGrp="1"/>
          </p:cNvSpPr>
          <p:nvPr>
            <p:ph type="body" idx="1"/>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329" name="Shape 329"/>
          <p:cNvSpPr/>
          <p:nvPr/>
        </p:nvSpPr>
        <p:spPr>
          <a:xfrm>
            <a:off x="1950936" y="3259885"/>
            <a:ext cx="4836454" cy="262938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lvl1pPr algn="ctr">
              <a:lnSpc>
                <a:spcPct val="9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500" cap="all" spc="90">
                <a:latin typeface="+mn-lt"/>
                <a:ea typeface="+mn-ea"/>
                <a:cs typeface="+mn-cs"/>
                <a:sym typeface="Helvetica Neue Thin"/>
              </a:defRPr>
            </a:lvl1pPr>
          </a:lstStyle>
          <a:p>
            <a:pPr lvl="0">
              <a:defRPr sz="1800" cap="none" spc="0">
                <a:solidFill>
                  <a:srgbClr val="000000"/>
                </a:solidFill>
              </a:defRPr>
            </a:pPr>
            <a:r>
              <a:rPr sz="4500" cap="all" spc="90">
                <a:solidFill>
                  <a:srgbClr val="FFFFFF"/>
                </a:solidFill>
              </a:rPr>
              <a:t>Ipsum Sollicitudin Elit Tristique</a:t>
            </a:r>
          </a:p>
        </p:txBody>
      </p:sp>
      <p:sp>
        <p:nvSpPr>
          <p:cNvPr id="330" name="Shape 330"/>
          <p:cNvSpPr/>
          <p:nvPr/>
        </p:nvSpPr>
        <p:spPr>
          <a:xfrm>
            <a:off x="1270000" y="8390397"/>
            <a:ext cx="10464800" cy="766268"/>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a:bodyPr>
          <a:lstStyle>
            <a:lvl1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1pPr>
          </a:lstStyle>
          <a:p>
            <a:pPr lvl="0">
              <a:defRPr spc="0">
                <a:solidFill>
                  <a:srgbClr val="000000"/>
                </a:solidFill>
              </a:defRPr>
            </a:pPr>
            <a:r>
              <a:rPr spc="36">
                <a:solidFill>
                  <a:srgbClr val="FFFFFF"/>
                </a:solidFill>
              </a:rPr>
              <a:t>Fusce dapibus, tellus ac cursus commodo, tortor mauris condimentum nibh, ut fermentum massa justo sit amet risus. Etiam porta sem malesuada magna mollis euismod. Maecenas faucibus.</a:t>
            </a:r>
          </a:p>
        </p:txBody>
      </p:sp>
    </p:spTree>
  </p:cSld>
  <p:clrMapOvr>
    <a:masterClrMapping/>
  </p:clrMapOvr>
  <p:transition xmlns:p14="http://schemas.microsoft.com/office/powerpoint/2010/mai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Shape 332"/>
          <p:cNvSpPr>
            <a:spLocks noGrp="1"/>
          </p:cNvSpPr>
          <p:nvPr>
            <p:ph type="title"/>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
        <p:nvSpPr>
          <p:cNvPr id="333" name="Shape 333"/>
          <p:cNvSpPr/>
          <p:nvPr/>
        </p:nvSpPr>
        <p:spPr>
          <a:xfrm>
            <a:off x="1270000" y="8260529"/>
            <a:ext cx="10464800" cy="766267"/>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a:bodyPr>
          <a:lstStyle>
            <a:lvl1pPr>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spc="36"/>
            </a:lvl1pPr>
          </a:lstStyle>
          <a:p>
            <a:pPr lvl="0">
              <a:defRPr spc="0">
                <a:solidFill>
                  <a:srgbClr val="000000"/>
                </a:solidFill>
              </a:defRPr>
            </a:pPr>
            <a:r>
              <a:rPr spc="36">
                <a:solidFill>
                  <a:srgbClr val="FFFFFF"/>
                </a:solidFill>
              </a:rPr>
              <a:t>Fusce dapibus, tellus ac cursus commodo, tortor mauris condimentum nibh, ut fermentum massa justo sit amet risus. Etiam porta sem malesuada magna mollis euismod. Maecenas faucibus.</a:t>
            </a:r>
          </a:p>
        </p:txBody>
      </p:sp>
      <p:sp>
        <p:nvSpPr>
          <p:cNvPr id="334" name="Shape 334"/>
          <p:cNvSpPr>
            <a:spLocks noGrp="1"/>
          </p:cNvSpPr>
          <p:nvPr>
            <p:ph type="body" idx="1"/>
          </p:nvPr>
        </p:nvSpPr>
        <p:spPr>
          <a:prstGeom prst="rect">
            <a:avLst/>
          </a:prstGeom>
        </p:spPr>
        <p:txBody>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spTree>
  </p:cSld>
  <p:clrMapOvr>
    <a:masterClrMapping/>
  </p:clrMapOvr>
  <p:transition xmlns:p14="http://schemas.microsoft.com/office/powerpoint/2010/main" spd="med"/>
</p:sld>
</file>

<file path=ppt/theme/theme1.xml><?xml version="1.0" encoding="utf-8"?>
<a:theme xmlns:a="http://schemas.openxmlformats.org/drawingml/2006/main" name="White">
  <a:themeElements>
    <a:clrScheme name="White">
      <a:dk1>
        <a:srgbClr val="FFFFFF"/>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Light"/>
        <a:ea typeface="Helvetica Neue Light"/>
        <a:cs typeface="Helvetica Neue Light"/>
      </a:majorFont>
      <a:minorFont>
        <a:latin typeface="Helvetica Neue Thin"/>
        <a:ea typeface="Helvetica Neue Thin"/>
        <a:cs typeface="Helvetica Neue Thin"/>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2589C2"/>
        </a:solid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l" defTabSz="457200" rtl="0" fontAlgn="auto" latinLnBrk="1" hangingPunct="0">
          <a:lnSpc>
            <a:spcPct val="100000"/>
          </a:lnSpc>
          <a:spcBef>
            <a:spcPts val="1000"/>
          </a:spcBef>
          <a:spcAft>
            <a:spcPts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kumimoji="0" sz="2200" b="0" i="0" u="none" strike="noStrike" cap="none" spc="44" normalizeH="0" baseline="0">
            <a:ln>
              <a:noFill/>
            </a:ln>
            <a:solidFill>
              <a:srgbClr val="FFFFFF"/>
            </a:solidFill>
            <a:effectLst/>
            <a:uFillTx/>
            <a:latin typeface="+mj-lt"/>
            <a:ea typeface="+mj-ea"/>
            <a:cs typeface="+mj-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0" tIns="0" rIns="0" bIns="0" numCol="1" spcCol="38100" rtlCol="0" anchor="t">
        <a:normAutofit/>
      </a:bodyPr>
      <a:lstStyle>
        <a:defPPr marL="0" marR="0" indent="0" algn="l" defTabSz="457200" rtl="0" fontAlgn="auto" latinLnBrk="1" hangingPunct="0">
          <a:lnSpc>
            <a:spcPct val="100000"/>
          </a:lnSpc>
          <a:spcBef>
            <a:spcPts val="1500"/>
          </a:spcBef>
          <a:spcAft>
            <a:spcPts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kumimoji="0" sz="2200" b="0" i="0" u="none" strike="noStrike" cap="none" spc="44" normalizeH="0" baseline="0">
            <a:ln>
              <a:noFill/>
            </a:ln>
            <a:solidFill>
              <a:srgbClr val="FFFFFF"/>
            </a:solidFill>
            <a:effectLst/>
            <a:uFillTx/>
            <a:latin typeface="+mj-lt"/>
            <a:ea typeface="+mj-ea"/>
            <a:cs typeface="+mj-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Light"/>
        <a:ea typeface="Helvetica Neue Light"/>
        <a:cs typeface="Helvetica Neue Light"/>
      </a:majorFont>
      <a:minorFont>
        <a:latin typeface="Helvetica Neue Thin"/>
        <a:ea typeface="Helvetica Neue Thin"/>
        <a:cs typeface="Helvetica Neue Thin"/>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2589C2"/>
        </a:solid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l" defTabSz="457200" rtl="0" fontAlgn="auto" latinLnBrk="1" hangingPunct="0">
          <a:lnSpc>
            <a:spcPct val="100000"/>
          </a:lnSpc>
          <a:spcBef>
            <a:spcPts val="1000"/>
          </a:spcBef>
          <a:spcAft>
            <a:spcPts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kumimoji="0" sz="2200" b="0" i="0" u="none" strike="noStrike" cap="none" spc="44" normalizeH="0" baseline="0">
            <a:ln>
              <a:noFill/>
            </a:ln>
            <a:solidFill>
              <a:srgbClr val="FFFFFF"/>
            </a:solidFill>
            <a:effectLst/>
            <a:uFillTx/>
            <a:latin typeface="+mj-lt"/>
            <a:ea typeface="+mj-ea"/>
            <a:cs typeface="+mj-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0" tIns="0" rIns="0" bIns="0" numCol="1" spcCol="38100" rtlCol="0" anchor="t">
        <a:normAutofit/>
      </a:bodyPr>
      <a:lstStyle>
        <a:defPPr marL="0" marR="0" indent="0" algn="l" defTabSz="457200" rtl="0" fontAlgn="auto" latinLnBrk="1" hangingPunct="0">
          <a:lnSpc>
            <a:spcPct val="100000"/>
          </a:lnSpc>
          <a:spcBef>
            <a:spcPts val="1500"/>
          </a:spcBef>
          <a:spcAft>
            <a:spcPts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kumimoji="0" sz="2200" b="0" i="0" u="none" strike="noStrike" cap="none" spc="44" normalizeH="0" baseline="0">
            <a:ln>
              <a:noFill/>
            </a:ln>
            <a:solidFill>
              <a:srgbClr val="FFFFFF"/>
            </a:solidFill>
            <a:effectLst/>
            <a:uFillTx/>
            <a:latin typeface="+mj-lt"/>
            <a:ea typeface="+mj-ea"/>
            <a:cs typeface="+mj-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TotalTime>
  <Words>762</Words>
  <Application>Microsoft Macintosh PowerPoint</Application>
  <PresentationFormat>Custom</PresentationFormat>
  <Paragraphs>76</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Audrius</cp:lastModifiedBy>
  <cp:revision>2</cp:revision>
  <dcterms:modified xsi:type="dcterms:W3CDTF">2015-05-27T12:07:13Z</dcterms:modified>
</cp:coreProperties>
</file>