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305879" y="1716156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11758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17637" y="1716156"/>
            <a:ext cx="2226363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4766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013792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8153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5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11149" y="0"/>
            <a:ext cx="4432851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58818" y="3326295"/>
            <a:ext cx="5685182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355575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9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186830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79117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94543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100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674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46248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6822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32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06688" y="1450221"/>
            <a:ext cx="1530626" cy="152704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97357" y="0"/>
            <a:ext cx="5446643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73191" y="922283"/>
            <a:ext cx="3406958" cy="4489976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9144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25692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7559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94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438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454965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61862" y="2975113"/>
            <a:ext cx="2454965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73408"/>
            <a:ext cx="3458818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4733" y="6322150"/>
            <a:ext cx="1236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80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148538" y="3881231"/>
            <a:ext cx="684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6770"/>
            <a:ext cx="9144000" cy="90446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559367" y="3013502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189" y="3975693"/>
            <a:ext cx="2492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8840" y="1015369"/>
            <a:ext cx="302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445" y="3158158"/>
            <a:ext cx="314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38839" y="1453951"/>
            <a:ext cx="60860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2445" y="3596739"/>
            <a:ext cx="3102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5238" y="45937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5238" y="5008915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691516" y="387932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719970" y="4850868"/>
            <a:ext cx="1833656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6691516" y="429449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9969" y="5266038"/>
            <a:ext cx="1133669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Rounded Rectangle 22"/>
          <p:cNvSpPr/>
          <p:nvPr/>
        </p:nvSpPr>
        <p:spPr>
          <a:xfrm rot="5400000">
            <a:off x="4701171" y="194264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01171" y="63822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5800" y="2199635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95801" y="2643593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8839" y="1989264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8839" y="2435843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22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r="32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6" r="381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7826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399749" y="4433714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28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9096" y="2107450"/>
            <a:ext cx="110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80506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4490" y="4437728"/>
            <a:ext cx="16012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8118" y="2107450"/>
            <a:ext cx="10054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6384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22079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79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79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1878040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3852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1878040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38524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766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766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4511909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7239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4511909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672393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57684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57684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7121932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82416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Rounded Rectangle 26"/>
          <p:cNvSpPr/>
          <p:nvPr/>
        </p:nvSpPr>
        <p:spPr>
          <a:xfrm rot="5400000">
            <a:off x="7121932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2416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0359" y="3974289"/>
            <a:ext cx="12955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35132" y="3974289"/>
            <a:ext cx="147373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1700" y="3974289"/>
            <a:ext cx="1448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</a:p>
        </p:txBody>
      </p:sp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3" b="18103"/>
          <a:stretch>
            <a:fillRect/>
          </a:stretch>
        </p:blipFill>
        <p:spPr>
          <a:xfrm>
            <a:off x="3751263" y="3325813"/>
            <a:ext cx="5392737" cy="1935162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r="1129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750906" y="3351972"/>
            <a:ext cx="5393094" cy="1908313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90189" y="3440506"/>
            <a:ext cx="3179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2458" y="4156086"/>
            <a:ext cx="14779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spc="450" dirty="0">
                <a:solidFill>
                  <a:schemeClr val="bg1"/>
                </a:solidFill>
                <a:latin typeface="+mj-lt"/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543" y="4206738"/>
            <a:ext cx="2770340" cy="579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3186830" y="4206738"/>
            <a:ext cx="2770340" cy="579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080457" y="4206738"/>
            <a:ext cx="2770340" cy="579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94543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8514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85491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9462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7778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749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2" r="186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0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7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67449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120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2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4848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71519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3"/>
                </a:solidFill>
                <a:latin typeface="+mj-lt"/>
              </a:rPr>
              <a:t>56,000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22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89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4"/>
                </a:solidFill>
                <a:latin typeface="+mj-lt"/>
              </a:rPr>
              <a:t>56,000</a:t>
            </a:r>
          </a:p>
        </p:txBody>
      </p:sp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83744" y="3240915"/>
            <a:ext cx="96890" cy="1167446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02218" y="3240915"/>
            <a:ext cx="96890" cy="1167446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20691" y="3240915"/>
            <a:ext cx="98479" cy="1167446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63681" y="3240915"/>
            <a:ext cx="98479" cy="1167446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85725" y="4333708"/>
            <a:ext cx="9315450" cy="52417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8" name="Group 47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3" name="Group 42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54194" y="1125067"/>
            <a:ext cx="32356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992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50505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1071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0931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91357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11783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30772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52166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98172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698172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325125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325125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807415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807415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636136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636136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9" name="Group 38"/>
          <p:cNvGrpSpPr/>
          <p:nvPr/>
        </p:nvGrpSpPr>
        <p:grpSpPr>
          <a:xfrm>
            <a:off x="2058557" y="4990396"/>
            <a:ext cx="5027989" cy="365896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20944" y="2088163"/>
            <a:ext cx="442225" cy="383541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3567354" y="2047629"/>
            <a:ext cx="461086" cy="456895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5130188" y="2088163"/>
            <a:ext cx="442222" cy="383541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6682433" y="2058823"/>
            <a:ext cx="440127" cy="442223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/>
          <p:cNvSpPr txBox="1"/>
          <p:nvPr/>
        </p:nvSpPr>
        <p:spPr>
          <a:xfrm>
            <a:off x="2388495" y="1125067"/>
            <a:ext cx="4367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359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4088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6258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433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67185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779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04822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7673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4787" y="50463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8581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64608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1578" y="5046386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4700875" y="2032907"/>
            <a:ext cx="4443125" cy="3348038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232395" y="1125067"/>
            <a:ext cx="4679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2039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477650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77650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76047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72882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35061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629" y="299561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7808" y="3214948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0704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6922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75586" y="440943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7764" y="462876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" y="2032907"/>
            <a:ext cx="4443125" cy="3348038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0814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425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425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822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6650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78828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443125" y="29961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05304" y="321544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308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4526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84051" y="442111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46229" y="4640444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30926"/>
            <a:ext cx="7398076" cy="904461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14733" y="3967658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2611" y="3908003"/>
            <a:ext cx="2976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presentation template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56659" y="4017353"/>
            <a:ext cx="0" cy="63610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7" name="Group 36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497103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21310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5518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0826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14870" y="234072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2930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68721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1309" y="234072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24028" y="1125067"/>
            <a:ext cx="4695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34641" y="3612868"/>
            <a:ext cx="7274719" cy="507206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40607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89460" y="2381761"/>
            <a:ext cx="923925" cy="831056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632347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405063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52725" y="2381761"/>
            <a:ext cx="925116" cy="831056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995613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754041" y="2074580"/>
            <a:ext cx="1635919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101704" y="2381761"/>
            <a:ext cx="940594" cy="831056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60069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117307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466160" y="2381761"/>
            <a:ext cx="939404" cy="831056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723335" y="3920049"/>
            <a:ext cx="440531" cy="384572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81763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830616" y="2381761"/>
            <a:ext cx="939404" cy="831056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087791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0848" y="3962293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0321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4777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7034" y="396229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5354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51538" y="2615963"/>
            <a:ext cx="410249" cy="362651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4017" y="2615585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38548" y="2591913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6624" y="2590654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20880" y="2590654"/>
            <a:ext cx="358872" cy="41175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416109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93332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76571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37033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97495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57956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553794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14255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74717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35179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87601" y="2182088"/>
            <a:ext cx="2851673" cy="2852754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45427" y="1832794"/>
            <a:ext cx="2001686" cy="1528029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45427" y="3019098"/>
            <a:ext cx="195735" cy="243317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77902" y="2119367"/>
            <a:ext cx="152479" cy="264944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3725" y="3284043"/>
            <a:ext cx="216281" cy="131932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439993" y="2795248"/>
            <a:ext cx="181676" cy="181676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635727" y="2663316"/>
            <a:ext cx="1359330" cy="2183362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200222" y="2655745"/>
            <a:ext cx="286574" cy="133013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28788" y="4671489"/>
            <a:ext cx="271434" cy="175188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754683" y="2990982"/>
            <a:ext cx="152479" cy="216281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635727" y="4135111"/>
            <a:ext cx="118955" cy="222770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62158" y="3737153"/>
            <a:ext cx="1799462" cy="1569122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433505" y="4922376"/>
            <a:ext cx="167618" cy="251968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2158" y="3702548"/>
            <a:ext cx="208712" cy="216281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22120" y="4274613"/>
            <a:ext cx="153560" cy="188165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2096" y="3646314"/>
            <a:ext cx="195735" cy="133013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756543" y="2299962"/>
            <a:ext cx="14059" cy="56234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575948" y="2384312"/>
            <a:ext cx="48664" cy="42175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519714" y="2572477"/>
            <a:ext cx="56234" cy="14058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958766" y="2558419"/>
            <a:ext cx="56234" cy="20546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903614" y="2376742"/>
            <a:ext cx="48664" cy="42175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610553" y="2376742"/>
            <a:ext cx="299550" cy="426075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541343" y="4503871"/>
            <a:ext cx="20547" cy="35686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575948" y="4567674"/>
            <a:ext cx="20547" cy="41093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485110" y="4288671"/>
            <a:ext cx="174107" cy="76780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14818" y="4385997"/>
            <a:ext cx="314690" cy="321178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3165618" y="3458150"/>
            <a:ext cx="307120" cy="285492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186163" y="3688490"/>
            <a:ext cx="76781" cy="6921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102895" y="3723094"/>
            <a:ext cx="125444" cy="1395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262944" y="3514383"/>
            <a:ext cx="90839" cy="55151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361352" y="3528442"/>
            <a:ext cx="20547" cy="20546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2803345" y="2621140"/>
            <a:ext cx="125444" cy="160049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607610" y="4546046"/>
            <a:ext cx="111386" cy="16112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017942" y="3472209"/>
            <a:ext cx="153560" cy="97327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2269653" y="1125067"/>
            <a:ext cx="46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40854" y="2258336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040853" y="2558418"/>
            <a:ext cx="4841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6103185" y="197107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6103185" y="2415030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97814" y="3976442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4097815" y="4420400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40853" y="376607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853" y="421265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509579" y="2476286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8697" y="3147514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02265" y="2106793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516420" y="2081383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910752" y="3484186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398333" y="2668973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07380" y="4465618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65512" y="3567825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1829" y="4356571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4516420" y="487746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50869" y="4331162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525459" y="4474088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114676" y="348418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0085" y="3508537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307363" y="2518635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3525459" y="2493226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1117" y="2275130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5507380" y="248475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246762" y="1125067"/>
            <a:ext cx="4650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65468" y="3338288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36913" y="2323438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5386" y="3336961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5672" y="4452200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631745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93924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75719" y="444924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37898" y="4668577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1552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8039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32837" y="232319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9324" y="254252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604845" y="3438883"/>
            <a:ext cx="694083" cy="800785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16900" y="2717866"/>
            <a:ext cx="702371" cy="799749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797844" y="1996848"/>
            <a:ext cx="3538787" cy="2973161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84864" y="3535225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288882" y="4257279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06242" y="4257279"/>
            <a:ext cx="517973" cy="607064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730604" y="2814208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509225" y="2093191"/>
            <a:ext cx="519008" cy="607064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26585" y="2093191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106242" y="2814208"/>
            <a:ext cx="517973" cy="607064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09225" y="3544549"/>
            <a:ext cx="519008" cy="597740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38118" y="4440903"/>
            <a:ext cx="254222" cy="23981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34935" y="2263659"/>
            <a:ext cx="267586" cy="26612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38932" y="3702113"/>
            <a:ext cx="209837" cy="27328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70932" y="2981595"/>
            <a:ext cx="237316" cy="27228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049400" y="205207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11578" y="2271407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8748" y="270441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5911" y="2923741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71065" y="42515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8228" y="4470905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76351" y="35691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38529" y="3788519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324360" y="1879657"/>
            <a:ext cx="4124325" cy="3207544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542244" y="2105876"/>
            <a:ext cx="3906441" cy="2763441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768463" y="2332094"/>
            <a:ext cx="3680222" cy="2311004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03017" y="2376148"/>
            <a:ext cx="3445669" cy="2022872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673529" y="1125067"/>
            <a:ext cx="57969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6391" y="2944612"/>
            <a:ext cx="1219074" cy="1077633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82516" y="2604002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1333" y="31184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333" y="36300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127" y="414168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0087" y="258334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2264" y="2802677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90087" y="31207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2264" y="3340104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90087" y="36452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2264" y="3864542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0087" y="41326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2264" y="4352018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620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336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205288" y="2403022"/>
            <a:ext cx="763191" cy="865585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562600" y="2403022"/>
            <a:ext cx="777479" cy="865585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34200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077767" y="4319928"/>
            <a:ext cx="3002756" cy="294085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6828235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85322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54709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02920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0993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656410" y="2789976"/>
            <a:ext cx="411956" cy="30956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726531" y="2743541"/>
            <a:ext cx="61913" cy="123825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8481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50132" y="2789975"/>
            <a:ext cx="1951435" cy="1700213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339454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6156722" y="4412797"/>
            <a:ext cx="61913" cy="123825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248400" y="2789975"/>
            <a:ext cx="1829991" cy="1700213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1775611" y="1125067"/>
            <a:ext cx="5592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5596" y="2654909"/>
            <a:ext cx="322133" cy="284759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25302" y="2654531"/>
            <a:ext cx="301866" cy="28476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2004" y="2635132"/>
            <a:ext cx="317733" cy="316002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90701" y="2635036"/>
            <a:ext cx="249164" cy="32450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59420" y="2634874"/>
            <a:ext cx="281792" cy="323319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80094" y="434001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1818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6388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7937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51572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8665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2522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93250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1126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6217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9154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327672" y="2180553"/>
            <a:ext cx="4488657" cy="3350419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237661" y="1125067"/>
            <a:ext cx="46687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5585" y="208068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07763" y="2300020"/>
            <a:ext cx="1626638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739" y="26499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7828" y="2869314"/>
            <a:ext cx="162116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73442" y="45783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35620" y="4797643"/>
            <a:ext cx="2203580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7137179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7678303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7329798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7438202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7482997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8263327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8" name="Group 67"/>
          <p:cNvGrpSpPr/>
          <p:nvPr/>
        </p:nvGrpSpPr>
        <p:grpSpPr>
          <a:xfrm>
            <a:off x="7613799" y="2061552"/>
            <a:ext cx="295648" cy="341339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721781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7569900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7421180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7529584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7573483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8337688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0" name="Group 69"/>
          <p:cNvGrpSpPr/>
          <p:nvPr/>
        </p:nvGrpSpPr>
        <p:grpSpPr>
          <a:xfrm>
            <a:off x="7703389" y="3513810"/>
            <a:ext cx="316253" cy="307295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6500192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6799423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6693707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6810174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6846010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763798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6990250" y="4173194"/>
            <a:ext cx="275939" cy="318045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7295754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7681888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750629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7622757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7658593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8413840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7766998" y="4902459"/>
            <a:ext cx="328796" cy="328796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6532445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7098655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672148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6831676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6873782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7644259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9" name="Group 68"/>
          <p:cNvGrpSpPr/>
          <p:nvPr/>
        </p:nvGrpSpPr>
        <p:grpSpPr>
          <a:xfrm>
            <a:off x="6992938" y="2814110"/>
            <a:ext cx="302815" cy="273251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9097412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9097413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9097412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9097413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9097413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9107268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1646447" y="1125067"/>
            <a:ext cx="58511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44448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44305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4243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44305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42431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39767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5982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19136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35351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43317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59532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543317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559532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19136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5351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1707591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46587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956825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152131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110023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806313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8" name="Group 247"/>
          <p:cNvGrpSpPr/>
          <p:nvPr/>
        </p:nvGrpSpPr>
        <p:grpSpPr>
          <a:xfrm>
            <a:off x="1234554" y="2061552"/>
            <a:ext cx="295648" cy="341339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162696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49275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865443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063436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018642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731953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0" name="Group 249"/>
          <p:cNvGrpSpPr/>
          <p:nvPr/>
        </p:nvGrpSpPr>
        <p:grpSpPr>
          <a:xfrm>
            <a:off x="1124359" y="3513810"/>
            <a:ext cx="316253" cy="307295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2344578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46588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1591124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1780158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1744322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43254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1" name="Group 250"/>
          <p:cNvGrpSpPr/>
          <p:nvPr/>
        </p:nvGrpSpPr>
        <p:grpSpPr>
          <a:xfrm>
            <a:off x="1877812" y="4173194"/>
            <a:ext cx="275939" cy="318045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1549016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38524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77854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967575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931739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655801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2" name="Group 251"/>
          <p:cNvGrpSpPr/>
          <p:nvPr/>
        </p:nvGrpSpPr>
        <p:grpSpPr>
          <a:xfrm>
            <a:off x="1048207" y="4902459"/>
            <a:ext cx="328796" cy="328796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2315013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38524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156335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1761344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1716550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425381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9" name="Group 248"/>
          <p:cNvGrpSpPr/>
          <p:nvPr/>
        </p:nvGrpSpPr>
        <p:grpSpPr>
          <a:xfrm>
            <a:off x="1848248" y="2814110"/>
            <a:ext cx="302815" cy="273251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0752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2005185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64752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9125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64752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69975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976410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49099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63655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14889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79960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52649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79960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52649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63655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14889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3341915" y="1311519"/>
            <a:ext cx="2416629" cy="232446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604302"/>
            <a:ext cx="9144001" cy="139644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742288" y="3673785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KENT SAMROCK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081" y="3919202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latin typeface="+mj-lt"/>
              </a:rPr>
              <a:t>CEO Founder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6349" y="4956278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1" r="28901"/>
          <a:stretch>
            <a:fillRect/>
          </a:stretch>
        </p:blipFill>
        <p:spPr>
          <a:xfrm>
            <a:off x="3806688" y="1753811"/>
            <a:ext cx="1530626" cy="1527048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43552" y="1125067"/>
            <a:ext cx="42569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8871" y="4411680"/>
            <a:ext cx="31290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3009" y="3690900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9869" y="3139757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81391" y="2573352"/>
            <a:ext cx="3097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Oval 86"/>
          <p:cNvSpPr/>
          <p:nvPr/>
        </p:nvSpPr>
        <p:spPr>
          <a:xfrm>
            <a:off x="410724" y="3047667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/>
          <p:cNvSpPr/>
          <p:nvPr/>
        </p:nvSpPr>
        <p:spPr>
          <a:xfrm>
            <a:off x="410724" y="3753345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/>
          <p:cNvSpPr/>
          <p:nvPr/>
        </p:nvSpPr>
        <p:spPr>
          <a:xfrm>
            <a:off x="410724" y="4459023"/>
            <a:ext cx="367748" cy="3677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/>
          <p:cNvSpPr txBox="1"/>
          <p:nvPr/>
        </p:nvSpPr>
        <p:spPr>
          <a:xfrm>
            <a:off x="889032" y="304926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51210" y="3268597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9032" y="375494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51210" y="397427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89032" y="44590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51210" y="467835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6" name="Oval 95"/>
          <p:cNvSpPr/>
          <p:nvPr/>
        </p:nvSpPr>
        <p:spPr>
          <a:xfrm>
            <a:off x="410724" y="2328608"/>
            <a:ext cx="367748" cy="3677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/>
          <p:cNvSpPr txBox="1"/>
          <p:nvPr/>
        </p:nvSpPr>
        <p:spPr>
          <a:xfrm>
            <a:off x="889032" y="2328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51210" y="2547940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81663"/>
            <a:ext cx="9144000" cy="31763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2982123" y="1607675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5" name="Group 4"/>
          <p:cNvGrpSpPr/>
          <p:nvPr/>
        </p:nvGrpSpPr>
        <p:grpSpPr>
          <a:xfrm>
            <a:off x="2490498" y="1040383"/>
            <a:ext cx="2238202" cy="458213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62816" y="1052146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California, 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65" y="124802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59799" y="124802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1398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463035" y="4611586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177314" y="459416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2270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868186" y="458734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214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575130" y="4572230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813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404508"/>
            <a:ext cx="9144000" cy="277156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2568873" y="3402130"/>
            <a:ext cx="4006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1981387" y="2494199"/>
            <a:ext cx="51812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49" y="3671304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6487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857250"/>
            <a:ext cx="3975653" cy="443285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98152" y="1620118"/>
            <a:ext cx="27504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1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2" y="2970003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152" y="3270086"/>
            <a:ext cx="27010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r="27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98152" y="1482876"/>
            <a:ext cx="3810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BEST CORPORATE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1" y="2079314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152" y="2930675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151" y="3230757"/>
            <a:ext cx="3544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6282" y="4431088"/>
            <a:ext cx="543230" cy="480203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62321" y="4431087"/>
            <a:ext cx="482871" cy="480203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2183" y="1125067"/>
            <a:ext cx="31196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7565" y="2030067"/>
            <a:ext cx="2346050" cy="15107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2450358" y="2192469"/>
            <a:ext cx="586512" cy="377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3252348" y="2030067"/>
            <a:ext cx="2346050" cy="15107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5305141" y="2192469"/>
            <a:ext cx="586512" cy="377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6107134" y="2030067"/>
            <a:ext cx="2346050" cy="1510748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8159927" y="2192469"/>
            <a:ext cx="586512" cy="3776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/>
          <p:cNvSpPr/>
          <p:nvPr/>
        </p:nvSpPr>
        <p:spPr>
          <a:xfrm>
            <a:off x="397565" y="3829049"/>
            <a:ext cx="2346050" cy="1510748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2450358" y="3991452"/>
            <a:ext cx="586512" cy="377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3252348" y="3829049"/>
            <a:ext cx="2346050" cy="1510748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5305141" y="3991452"/>
            <a:ext cx="586512" cy="3776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6107134" y="3829049"/>
            <a:ext cx="2346050" cy="1510748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8159927" y="3991452"/>
            <a:ext cx="586512" cy="377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/>
          <p:cNvSpPr txBox="1"/>
          <p:nvPr/>
        </p:nvSpPr>
        <p:spPr>
          <a:xfrm>
            <a:off x="2523038" y="2231271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83434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38220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27046" y="403025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81631" y="403025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38421" y="4030253"/>
            <a:ext cx="4283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36026" y="2200939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98411" y="2202169"/>
            <a:ext cx="370031" cy="367986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449034" y="2200939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1928" y="397494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482592" y="3961358"/>
            <a:ext cx="317319" cy="413270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09783" y="3961067"/>
            <a:ext cx="358872" cy="411759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36574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830839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64883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36574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30839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64883" y="40135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1928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31928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482592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06665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82592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06665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4351" y="1620118"/>
            <a:ext cx="3194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Our Objective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43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9" name="Oval 8"/>
          <p:cNvSpPr/>
          <p:nvPr/>
        </p:nvSpPr>
        <p:spPr>
          <a:xfrm>
            <a:off x="4263886" y="3143252"/>
            <a:ext cx="367748" cy="3677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263886" y="3848930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63886" y="4554608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374447" y="3220597"/>
            <a:ext cx="146627" cy="213059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31490" y="3932512"/>
            <a:ext cx="232541" cy="200584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4339278" y="4655912"/>
            <a:ext cx="220022" cy="165140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TextBox 18"/>
          <p:cNvSpPr txBox="1"/>
          <p:nvPr/>
        </p:nvSpPr>
        <p:spPr>
          <a:xfrm>
            <a:off x="4742195" y="314485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04373" y="336418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2195" y="385052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04373" y="406986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2195" y="4554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4373" y="477394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 r="28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8" b="1314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867275" y="757650"/>
            <a:ext cx="34094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</a:p>
        </p:txBody>
      </p:sp>
      <p:sp>
        <p:nvSpPr>
          <p:cNvPr id="6" name="Oval 5"/>
          <p:cNvSpPr/>
          <p:nvPr/>
        </p:nvSpPr>
        <p:spPr>
          <a:xfrm>
            <a:off x="3780435" y="2395007"/>
            <a:ext cx="1583131" cy="158313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1309375" y="2395007"/>
            <a:ext cx="1583131" cy="158313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6251496" y="2395007"/>
            <a:ext cx="1583131" cy="158313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6807097" y="2796911"/>
            <a:ext cx="485813" cy="483129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56245" y="2776597"/>
            <a:ext cx="489390" cy="476864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38144" y="2805894"/>
            <a:ext cx="467712" cy="465162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78651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5015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2121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4419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592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698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6349" y="5588835"/>
            <a:ext cx="7951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3" name="Oval 2"/>
          <p:cNvSpPr/>
          <p:nvPr/>
        </p:nvSpPr>
        <p:spPr>
          <a:xfrm>
            <a:off x="1990927" y="2291586"/>
            <a:ext cx="588146" cy="5881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3972794" y="2291586"/>
            <a:ext cx="588146" cy="588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954661" y="2291586"/>
            <a:ext cx="588146" cy="588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7936528" y="2291586"/>
            <a:ext cx="588146" cy="588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915585" y="3897717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4627" y="3897717"/>
            <a:ext cx="1152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5804" y="3897717"/>
            <a:ext cx="1274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995" y="3897717"/>
            <a:ext cx="12736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18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4584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6450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8316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6332" y="2487556"/>
            <a:ext cx="40107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37752" y="248755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Admin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6903" y="2487556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Leader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13048" y="2487556"/>
            <a:ext cx="63511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0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5A10B"/>
      </a:accent1>
      <a:accent2>
        <a:srgbClr val="F17B05"/>
      </a:accent2>
      <a:accent3>
        <a:srgbClr val="F5A10B"/>
      </a:accent3>
      <a:accent4>
        <a:srgbClr val="F17B05"/>
      </a:accent4>
      <a:accent5>
        <a:srgbClr val="F5A10B"/>
      </a:accent5>
      <a:accent6>
        <a:srgbClr val="F17B05"/>
      </a:accent6>
      <a:hlink>
        <a:srgbClr val="A05024"/>
      </a:hlink>
      <a:folHlink>
        <a:srgbClr val="4FB1B4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1050</Words>
  <Application>Microsoft Office PowerPoint</Application>
  <PresentationFormat>On-screen Show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77</cp:revision>
  <dcterms:created xsi:type="dcterms:W3CDTF">2018-04-30T03:38:48Z</dcterms:created>
  <dcterms:modified xsi:type="dcterms:W3CDTF">2018-07-19T04:52:52Z</dcterms:modified>
</cp:coreProperties>
</file>