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1" r:id="rId17"/>
    <p:sldId id="262" r:id="rId18"/>
    <p:sldId id="275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17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305879" y="1716156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11758" y="-1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917637" y="1716156"/>
            <a:ext cx="2226363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7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47661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013792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81531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53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711149" y="0"/>
            <a:ext cx="4432851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458818" y="3326295"/>
            <a:ext cx="5685182" cy="25444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355575" y="0"/>
            <a:ext cx="2266122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2266122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94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186830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079117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294543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06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100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5674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46248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6822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32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31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1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348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06688" y="1450221"/>
            <a:ext cx="1530626" cy="152704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6350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1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9104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6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697357" y="0"/>
            <a:ext cx="5446643" cy="6858000"/>
          </a:xfrm>
          <a:custGeom>
            <a:avLst/>
            <a:gdLst>
              <a:gd name="connsiteX0" fmla="*/ 1383915 w 7262190"/>
              <a:gd name="connsiteY0" fmla="*/ 947530 h 6858000"/>
              <a:gd name="connsiteX1" fmla="*/ 4147930 w 7262190"/>
              <a:gd name="connsiteY1" fmla="*/ 947530 h 6858000"/>
              <a:gd name="connsiteX2" fmla="*/ 2764015 w 7262190"/>
              <a:gd name="connsiteY2" fmla="*/ 6858000 h 6858000"/>
              <a:gd name="connsiteX3" fmla="*/ 0 w 7262190"/>
              <a:gd name="connsiteY3" fmla="*/ 6858000 h 6858000"/>
              <a:gd name="connsiteX4" fmla="*/ 4498175 w 7262190"/>
              <a:gd name="connsiteY4" fmla="*/ 0 h 6858000"/>
              <a:gd name="connsiteX5" fmla="*/ 7262190 w 7262190"/>
              <a:gd name="connsiteY5" fmla="*/ 0 h 6858000"/>
              <a:gd name="connsiteX6" fmla="*/ 5878275 w 7262190"/>
              <a:gd name="connsiteY6" fmla="*/ 5910470 h 6858000"/>
              <a:gd name="connsiteX7" fmla="*/ 3114260 w 7262190"/>
              <a:gd name="connsiteY7" fmla="*/ 59104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2190" h="6858000">
                <a:moveTo>
                  <a:pt x="1383915" y="947530"/>
                </a:moveTo>
                <a:lnTo>
                  <a:pt x="4147930" y="947530"/>
                </a:lnTo>
                <a:lnTo>
                  <a:pt x="2764015" y="6858000"/>
                </a:lnTo>
                <a:lnTo>
                  <a:pt x="0" y="6858000"/>
                </a:lnTo>
                <a:close/>
                <a:moveTo>
                  <a:pt x="4498175" y="0"/>
                </a:moveTo>
                <a:lnTo>
                  <a:pt x="7262190" y="0"/>
                </a:lnTo>
                <a:lnTo>
                  <a:pt x="5878275" y="5910470"/>
                </a:lnTo>
                <a:lnTo>
                  <a:pt x="3114260" y="59104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7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473191" y="922283"/>
            <a:ext cx="3406958" cy="4489976"/>
          </a:xfrm>
          <a:custGeom>
            <a:avLst/>
            <a:gdLst>
              <a:gd name="connsiteX0" fmla="*/ 417442 w 3339544"/>
              <a:gd name="connsiteY0" fmla="*/ 3829739 h 4267199"/>
              <a:gd name="connsiteX1" fmla="*/ 636173 w 3339544"/>
              <a:gd name="connsiteY1" fmla="*/ 4048469 h 4267199"/>
              <a:gd name="connsiteX2" fmla="*/ 417442 w 3339544"/>
              <a:gd name="connsiteY2" fmla="*/ 4267199 h 4267199"/>
              <a:gd name="connsiteX3" fmla="*/ 198711 w 3339544"/>
              <a:gd name="connsiteY3" fmla="*/ 4048469 h 4267199"/>
              <a:gd name="connsiteX4" fmla="*/ 417442 w 3339544"/>
              <a:gd name="connsiteY4" fmla="*/ 3829739 h 4267199"/>
              <a:gd name="connsiteX5" fmla="*/ 417443 w 3339544"/>
              <a:gd name="connsiteY5" fmla="*/ 3100939 h 4267199"/>
              <a:gd name="connsiteX6" fmla="*/ 702400 w 3339544"/>
              <a:gd name="connsiteY6" fmla="*/ 3385895 h 4267199"/>
              <a:gd name="connsiteX7" fmla="*/ 417443 w 3339544"/>
              <a:gd name="connsiteY7" fmla="*/ 3670851 h 4267199"/>
              <a:gd name="connsiteX8" fmla="*/ 132486 w 3339544"/>
              <a:gd name="connsiteY8" fmla="*/ 3385895 h 4267199"/>
              <a:gd name="connsiteX9" fmla="*/ 417443 w 3339544"/>
              <a:gd name="connsiteY9" fmla="*/ 3100939 h 4267199"/>
              <a:gd name="connsiteX10" fmla="*/ 2922101 w 3339544"/>
              <a:gd name="connsiteY10" fmla="*/ 596348 h 4267199"/>
              <a:gd name="connsiteX11" fmla="*/ 3207058 w 3339544"/>
              <a:gd name="connsiteY11" fmla="*/ 881304 h 4267199"/>
              <a:gd name="connsiteX12" fmla="*/ 2922101 w 3339544"/>
              <a:gd name="connsiteY12" fmla="*/ 1166260 h 4267199"/>
              <a:gd name="connsiteX13" fmla="*/ 2637144 w 3339544"/>
              <a:gd name="connsiteY13" fmla="*/ 881304 h 4267199"/>
              <a:gd name="connsiteX14" fmla="*/ 2922101 w 3339544"/>
              <a:gd name="connsiteY14" fmla="*/ 596348 h 4267199"/>
              <a:gd name="connsiteX15" fmla="*/ 1252329 w 3339544"/>
              <a:gd name="connsiteY15" fmla="*/ 0 h 4267199"/>
              <a:gd name="connsiteX16" fmla="*/ 1669772 w 3339544"/>
              <a:gd name="connsiteY16" fmla="*/ 417443 h 4267199"/>
              <a:gd name="connsiteX17" fmla="*/ 1669772 w 3339544"/>
              <a:gd name="connsiteY17" fmla="*/ 1013791 h 4267199"/>
              <a:gd name="connsiteX18" fmla="*/ 2087215 w 3339544"/>
              <a:gd name="connsiteY18" fmla="*/ 596348 h 4267199"/>
              <a:gd name="connsiteX19" fmla="*/ 2504658 w 3339544"/>
              <a:gd name="connsiteY19" fmla="*/ 1013791 h 4267199"/>
              <a:gd name="connsiteX20" fmla="*/ 2504658 w 3339544"/>
              <a:gd name="connsiteY20" fmla="*/ 1716154 h 4267199"/>
              <a:gd name="connsiteX21" fmla="*/ 2922101 w 3339544"/>
              <a:gd name="connsiteY21" fmla="*/ 1298711 h 4267199"/>
              <a:gd name="connsiteX22" fmla="*/ 3339544 w 3339544"/>
              <a:gd name="connsiteY22" fmla="*/ 1716154 h 4267199"/>
              <a:gd name="connsiteX23" fmla="*/ 3339544 w 3339544"/>
              <a:gd name="connsiteY23" fmla="*/ 3253408 h 4267199"/>
              <a:gd name="connsiteX24" fmla="*/ 2922101 w 3339544"/>
              <a:gd name="connsiteY24" fmla="*/ 3670851 h 4267199"/>
              <a:gd name="connsiteX25" fmla="*/ 2504658 w 3339544"/>
              <a:gd name="connsiteY25" fmla="*/ 3253408 h 4267199"/>
              <a:gd name="connsiteX26" fmla="*/ 2504658 w 3339544"/>
              <a:gd name="connsiteY26" fmla="*/ 3849756 h 4267199"/>
              <a:gd name="connsiteX27" fmla="*/ 2087215 w 3339544"/>
              <a:gd name="connsiteY27" fmla="*/ 4267199 h 4267199"/>
              <a:gd name="connsiteX28" fmla="*/ 1669772 w 3339544"/>
              <a:gd name="connsiteY28" fmla="*/ 3849756 h 4267199"/>
              <a:gd name="connsiteX29" fmla="*/ 1669772 w 3339544"/>
              <a:gd name="connsiteY29" fmla="*/ 3253408 h 4267199"/>
              <a:gd name="connsiteX30" fmla="*/ 1252329 w 3339544"/>
              <a:gd name="connsiteY30" fmla="*/ 3670851 h 4267199"/>
              <a:gd name="connsiteX31" fmla="*/ 834886 w 3339544"/>
              <a:gd name="connsiteY31" fmla="*/ 3253408 h 4267199"/>
              <a:gd name="connsiteX32" fmla="*/ 834886 w 3339544"/>
              <a:gd name="connsiteY32" fmla="*/ 2551045 h 4267199"/>
              <a:gd name="connsiteX33" fmla="*/ 417443 w 3339544"/>
              <a:gd name="connsiteY33" fmla="*/ 2968488 h 4267199"/>
              <a:gd name="connsiteX34" fmla="*/ 0 w 3339544"/>
              <a:gd name="connsiteY34" fmla="*/ 2551045 h 4267199"/>
              <a:gd name="connsiteX35" fmla="*/ 0 w 3339544"/>
              <a:gd name="connsiteY35" fmla="*/ 1013791 h 4267199"/>
              <a:gd name="connsiteX36" fmla="*/ 417443 w 3339544"/>
              <a:gd name="connsiteY36" fmla="*/ 596348 h 4267199"/>
              <a:gd name="connsiteX37" fmla="*/ 834886 w 3339544"/>
              <a:gd name="connsiteY37" fmla="*/ 1013791 h 4267199"/>
              <a:gd name="connsiteX38" fmla="*/ 834886 w 3339544"/>
              <a:gd name="connsiteY38" fmla="*/ 417443 h 4267199"/>
              <a:gd name="connsiteX39" fmla="*/ 1252329 w 3339544"/>
              <a:gd name="connsiteY39" fmla="*/ 0 h 4267199"/>
              <a:gd name="connsiteX40" fmla="*/ 2922101 w 3339544"/>
              <a:gd name="connsiteY40" fmla="*/ 0 h 4267199"/>
              <a:gd name="connsiteX41" fmla="*/ 3140832 w 3339544"/>
              <a:gd name="connsiteY41" fmla="*/ 218730 h 4267199"/>
              <a:gd name="connsiteX42" fmla="*/ 2922101 w 3339544"/>
              <a:gd name="connsiteY42" fmla="*/ 437460 h 4267199"/>
              <a:gd name="connsiteX43" fmla="*/ 2703370 w 3339544"/>
              <a:gd name="connsiteY43" fmla="*/ 218730 h 4267199"/>
              <a:gd name="connsiteX44" fmla="*/ 2922101 w 3339544"/>
              <a:gd name="connsiteY44" fmla="*/ 0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39544" h="4267199">
                <a:moveTo>
                  <a:pt x="417442" y="3829739"/>
                </a:moveTo>
                <a:cubicBezTo>
                  <a:pt x="538244" y="3829739"/>
                  <a:pt x="636173" y="3927668"/>
                  <a:pt x="636173" y="4048469"/>
                </a:cubicBezTo>
                <a:cubicBezTo>
                  <a:pt x="636173" y="4169270"/>
                  <a:pt x="538244" y="4267199"/>
                  <a:pt x="417442" y="4267199"/>
                </a:cubicBezTo>
                <a:cubicBezTo>
                  <a:pt x="296640" y="4267199"/>
                  <a:pt x="198711" y="4169270"/>
                  <a:pt x="198711" y="4048469"/>
                </a:cubicBezTo>
                <a:cubicBezTo>
                  <a:pt x="198711" y="3927668"/>
                  <a:pt x="296640" y="3829739"/>
                  <a:pt x="417442" y="3829739"/>
                </a:cubicBezTo>
                <a:close/>
                <a:moveTo>
                  <a:pt x="417443" y="3100939"/>
                </a:moveTo>
                <a:cubicBezTo>
                  <a:pt x="574820" y="3100939"/>
                  <a:pt x="702400" y="3228518"/>
                  <a:pt x="702400" y="3385895"/>
                </a:cubicBezTo>
                <a:cubicBezTo>
                  <a:pt x="702400" y="3543272"/>
                  <a:pt x="574820" y="3670851"/>
                  <a:pt x="417443" y="3670851"/>
                </a:cubicBezTo>
                <a:cubicBezTo>
                  <a:pt x="260066" y="3670851"/>
                  <a:pt x="132486" y="3543272"/>
                  <a:pt x="132486" y="3385895"/>
                </a:cubicBezTo>
                <a:cubicBezTo>
                  <a:pt x="132486" y="3228518"/>
                  <a:pt x="260066" y="3100939"/>
                  <a:pt x="417443" y="3100939"/>
                </a:cubicBezTo>
                <a:close/>
                <a:moveTo>
                  <a:pt x="2922101" y="596348"/>
                </a:moveTo>
                <a:cubicBezTo>
                  <a:pt x="3079478" y="596348"/>
                  <a:pt x="3207058" y="723927"/>
                  <a:pt x="3207058" y="881304"/>
                </a:cubicBezTo>
                <a:cubicBezTo>
                  <a:pt x="3207058" y="1038681"/>
                  <a:pt x="3079478" y="1166260"/>
                  <a:pt x="2922101" y="1166260"/>
                </a:cubicBezTo>
                <a:cubicBezTo>
                  <a:pt x="2764724" y="1166260"/>
                  <a:pt x="2637144" y="1038681"/>
                  <a:pt x="2637144" y="881304"/>
                </a:cubicBezTo>
                <a:cubicBezTo>
                  <a:pt x="2637144" y="723927"/>
                  <a:pt x="2764724" y="596348"/>
                  <a:pt x="2922101" y="596348"/>
                </a:cubicBezTo>
                <a:close/>
                <a:moveTo>
                  <a:pt x="1252329" y="0"/>
                </a:moveTo>
                <a:cubicBezTo>
                  <a:pt x="1482876" y="0"/>
                  <a:pt x="1669772" y="186896"/>
                  <a:pt x="1669772" y="417443"/>
                </a:cubicBezTo>
                <a:lnTo>
                  <a:pt x="1669772" y="1013791"/>
                </a:lnTo>
                <a:cubicBezTo>
                  <a:pt x="1669772" y="783244"/>
                  <a:pt x="1856668" y="596348"/>
                  <a:pt x="2087215" y="596348"/>
                </a:cubicBezTo>
                <a:cubicBezTo>
                  <a:pt x="2317762" y="596348"/>
                  <a:pt x="2504658" y="783244"/>
                  <a:pt x="2504658" y="1013791"/>
                </a:cubicBezTo>
                <a:lnTo>
                  <a:pt x="2504658" y="1716154"/>
                </a:lnTo>
                <a:cubicBezTo>
                  <a:pt x="2504658" y="1485607"/>
                  <a:pt x="2691554" y="1298711"/>
                  <a:pt x="2922101" y="1298711"/>
                </a:cubicBezTo>
                <a:cubicBezTo>
                  <a:pt x="3152648" y="1298711"/>
                  <a:pt x="3339544" y="1485607"/>
                  <a:pt x="3339544" y="1716154"/>
                </a:cubicBezTo>
                <a:lnTo>
                  <a:pt x="3339544" y="3253408"/>
                </a:lnTo>
                <a:cubicBezTo>
                  <a:pt x="3339544" y="3483955"/>
                  <a:pt x="3152648" y="3670851"/>
                  <a:pt x="2922101" y="3670851"/>
                </a:cubicBezTo>
                <a:cubicBezTo>
                  <a:pt x="2691554" y="3670851"/>
                  <a:pt x="2504658" y="3483955"/>
                  <a:pt x="2504658" y="3253408"/>
                </a:cubicBezTo>
                <a:lnTo>
                  <a:pt x="2504658" y="3849756"/>
                </a:lnTo>
                <a:cubicBezTo>
                  <a:pt x="2504658" y="4080303"/>
                  <a:pt x="2317762" y="4267199"/>
                  <a:pt x="2087215" y="4267199"/>
                </a:cubicBezTo>
                <a:cubicBezTo>
                  <a:pt x="1856668" y="4267199"/>
                  <a:pt x="1669772" y="4080303"/>
                  <a:pt x="1669772" y="3849756"/>
                </a:cubicBezTo>
                <a:lnTo>
                  <a:pt x="1669772" y="3253408"/>
                </a:lnTo>
                <a:cubicBezTo>
                  <a:pt x="1669772" y="3483955"/>
                  <a:pt x="1482876" y="3670851"/>
                  <a:pt x="1252329" y="3670851"/>
                </a:cubicBezTo>
                <a:cubicBezTo>
                  <a:pt x="1021782" y="3670851"/>
                  <a:pt x="834886" y="3483955"/>
                  <a:pt x="834886" y="3253408"/>
                </a:cubicBezTo>
                <a:lnTo>
                  <a:pt x="834886" y="2551045"/>
                </a:lnTo>
                <a:cubicBezTo>
                  <a:pt x="834886" y="2781592"/>
                  <a:pt x="647990" y="2968488"/>
                  <a:pt x="417443" y="2968488"/>
                </a:cubicBezTo>
                <a:cubicBezTo>
                  <a:pt x="186896" y="2968488"/>
                  <a:pt x="0" y="2781592"/>
                  <a:pt x="0" y="2551045"/>
                </a:cubicBezTo>
                <a:lnTo>
                  <a:pt x="0" y="1013791"/>
                </a:lnTo>
                <a:cubicBezTo>
                  <a:pt x="0" y="783244"/>
                  <a:pt x="186896" y="596348"/>
                  <a:pt x="417443" y="596348"/>
                </a:cubicBezTo>
                <a:cubicBezTo>
                  <a:pt x="647990" y="596348"/>
                  <a:pt x="834886" y="783244"/>
                  <a:pt x="834886" y="1013791"/>
                </a:cubicBezTo>
                <a:lnTo>
                  <a:pt x="834886" y="417443"/>
                </a:lnTo>
                <a:cubicBezTo>
                  <a:pt x="834886" y="186896"/>
                  <a:pt x="1021782" y="0"/>
                  <a:pt x="1252329" y="0"/>
                </a:cubicBezTo>
                <a:close/>
                <a:moveTo>
                  <a:pt x="2922101" y="0"/>
                </a:moveTo>
                <a:cubicBezTo>
                  <a:pt x="3042903" y="0"/>
                  <a:pt x="3140832" y="97929"/>
                  <a:pt x="3140832" y="218730"/>
                </a:cubicBezTo>
                <a:cubicBezTo>
                  <a:pt x="3140832" y="339531"/>
                  <a:pt x="3042903" y="437460"/>
                  <a:pt x="2922101" y="437460"/>
                </a:cubicBezTo>
                <a:cubicBezTo>
                  <a:pt x="2801299" y="437460"/>
                  <a:pt x="2703370" y="339531"/>
                  <a:pt x="2703370" y="218730"/>
                </a:cubicBezTo>
                <a:cubicBezTo>
                  <a:pt x="2703370" y="97929"/>
                  <a:pt x="2801299" y="0"/>
                  <a:pt x="292210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3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33939"/>
            <a:ext cx="9144000" cy="37901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0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25692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807559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89426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43826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454965" cy="38961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61862" y="2975113"/>
            <a:ext cx="2454965" cy="388288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7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50EB-216A-4A65-8B30-B0F59BBB4B5B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13A05-14FC-4243-A8BD-A96B4D155A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73408"/>
            <a:ext cx="3458818" cy="397565"/>
          </a:xfrm>
          <a:prstGeom prst="rect">
            <a:avLst/>
          </a:prstGeom>
          <a:gradFill>
            <a:gsLst>
              <a:gs pos="36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4733" y="6322150"/>
            <a:ext cx="1236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>
                <a:solidFill>
                  <a:schemeClr val="bg1"/>
                </a:solidFill>
                <a:latin typeface="+mj-lt"/>
              </a:rPr>
              <a:t>CORPORATE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80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5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148538" y="3881231"/>
            <a:ext cx="684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Make real your dream with </a:t>
            </a:r>
            <a:r>
              <a:rPr lang="en-US" b="1" dirty="0">
                <a:solidFill>
                  <a:schemeClr val="bg1"/>
                </a:solidFill>
                <a:latin typeface="+mj-lt"/>
              </a:rPr>
              <a:t>CORPORATE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2976770"/>
            <a:ext cx="9144000" cy="90446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2559367" y="3013502"/>
            <a:ext cx="402526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CORPORATE</a:t>
            </a:r>
          </a:p>
        </p:txBody>
      </p:sp>
    </p:spTree>
    <p:extLst>
      <p:ext uri="{BB962C8B-B14F-4D97-AF65-F5344CB8AC3E}">
        <p14:creationId xmlns:p14="http://schemas.microsoft.com/office/powerpoint/2010/main" val="40368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0189" y="3975693"/>
            <a:ext cx="24924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accent2"/>
                </a:solidFill>
                <a:latin typeface="+mj-lt"/>
              </a:rPr>
              <a:t>The Best</a:t>
            </a:r>
          </a:p>
          <a:p>
            <a:r>
              <a:rPr lang="en-US" sz="4500" b="1" dirty="0">
                <a:solidFill>
                  <a:schemeClr val="accent2"/>
                </a:solidFill>
                <a:latin typeface="+mj-lt"/>
              </a:rPr>
              <a:t>Team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8840" y="1015369"/>
            <a:ext cx="3023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Kent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Samrock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2445" y="3158158"/>
            <a:ext cx="314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Claudia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Jay’z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38839" y="1453951"/>
            <a:ext cx="608608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22445" y="3596739"/>
            <a:ext cx="31024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95238" y="45937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95238" y="5008915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6691516" y="3879322"/>
            <a:ext cx="168773" cy="211186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719970" y="4850868"/>
            <a:ext cx="1833656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1" name="Rounded Rectangle 20"/>
          <p:cNvSpPr/>
          <p:nvPr/>
        </p:nvSpPr>
        <p:spPr>
          <a:xfrm rot="5400000">
            <a:off x="6691516" y="4294492"/>
            <a:ext cx="168773" cy="211186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719969" y="5266038"/>
            <a:ext cx="1133669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3" name="Rounded Rectangle 22"/>
          <p:cNvSpPr/>
          <p:nvPr/>
        </p:nvSpPr>
        <p:spPr>
          <a:xfrm rot="5400000">
            <a:off x="4701171" y="194264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4701171" y="638222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695800" y="2199635"/>
            <a:ext cx="3058597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695801" y="2643593"/>
            <a:ext cx="3587261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38839" y="1989264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8839" y="2435843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1" r="3228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4" r="32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957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r="3814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6" r="38156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r="3814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6" r="37826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399749" y="4433714"/>
            <a:ext cx="13672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4628" y="4733796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39096" y="2107450"/>
            <a:ext cx="110030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Lolly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Rose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80506" y="1911243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94490" y="4437728"/>
            <a:ext cx="160127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Steave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Edward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28118" y="2107450"/>
            <a:ext cx="10054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Liu Chan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6384" y="4733796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22079" y="1911243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6643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2860255" y="1125067"/>
            <a:ext cx="34235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3792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13792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1878040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38524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14" name="Rounded Rectangle 13"/>
          <p:cNvSpPr/>
          <p:nvPr/>
        </p:nvSpPr>
        <p:spPr>
          <a:xfrm rot="5400000">
            <a:off x="1878040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38524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47662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47662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4511909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672394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1" name="Rounded Rectangle 20"/>
          <p:cNvSpPr/>
          <p:nvPr/>
        </p:nvSpPr>
        <p:spPr>
          <a:xfrm rot="5400000">
            <a:off x="4511909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672393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57684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57684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7121932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282416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7" name="Rounded Rectangle 26"/>
          <p:cNvSpPr/>
          <p:nvPr/>
        </p:nvSpPr>
        <p:spPr>
          <a:xfrm rot="5400000">
            <a:off x="7121932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282416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90359" y="3974289"/>
            <a:ext cx="12955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Rendy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Han’s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35132" y="3974289"/>
            <a:ext cx="147373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Monica Spark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1700" y="3974289"/>
            <a:ext cx="14483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Stuart Antony</a:t>
            </a:r>
          </a:p>
        </p:txBody>
      </p:sp>
    </p:spTree>
    <p:extLst>
      <p:ext uri="{BB962C8B-B14F-4D97-AF65-F5344CB8AC3E}">
        <p14:creationId xmlns:p14="http://schemas.microsoft.com/office/powerpoint/2010/main" val="223537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03" b="18103"/>
          <a:stretch>
            <a:fillRect/>
          </a:stretch>
        </p:blipFill>
        <p:spPr>
          <a:xfrm>
            <a:off x="3751263" y="3325813"/>
            <a:ext cx="5392737" cy="1935162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9" r="11299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r="30220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r="30220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750906" y="3351972"/>
            <a:ext cx="5393094" cy="1908313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190189" y="3440506"/>
            <a:ext cx="31793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Awesome</a:t>
            </a:r>
          </a:p>
          <a:p>
            <a:r>
              <a:rPr lang="en-US" sz="54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62458" y="4156086"/>
            <a:ext cx="147790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spc="450" dirty="0">
                <a:solidFill>
                  <a:schemeClr val="bg1"/>
                </a:solidFill>
                <a:latin typeface="+mj-lt"/>
              </a:rPr>
              <a:t>See More</a:t>
            </a:r>
          </a:p>
        </p:txBody>
      </p:sp>
    </p:spTree>
    <p:extLst>
      <p:ext uri="{BB962C8B-B14F-4D97-AF65-F5344CB8AC3E}">
        <p14:creationId xmlns:p14="http://schemas.microsoft.com/office/powerpoint/2010/main" val="48904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5508" y="1125067"/>
            <a:ext cx="393300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</a:p>
        </p:txBody>
      </p:sp>
      <p:sp>
        <p:nvSpPr>
          <p:cNvPr id="8" name="Rectangle 7"/>
          <p:cNvSpPr/>
          <p:nvPr/>
        </p:nvSpPr>
        <p:spPr>
          <a:xfrm>
            <a:off x="294543" y="4206738"/>
            <a:ext cx="2770340" cy="5792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3186830" y="4206738"/>
            <a:ext cx="2770340" cy="5792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080457" y="4206738"/>
            <a:ext cx="2770340" cy="5792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294543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58514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85491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49462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77778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41749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2" r="1860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r="18620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r="186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10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sp>
        <p:nvSpPr>
          <p:cNvPr id="12" name="TextBox 11"/>
          <p:cNvSpPr txBox="1"/>
          <p:nvPr/>
        </p:nvSpPr>
        <p:spPr>
          <a:xfrm>
            <a:off x="2605508" y="1125067"/>
            <a:ext cx="393300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0050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56722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1"/>
                </a:solidFill>
                <a:latin typeface="+mj-lt"/>
              </a:rPr>
              <a:t>56,000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67449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14120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2"/>
                </a:solidFill>
                <a:latin typeface="+mj-lt"/>
              </a:rPr>
              <a:t>56,000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24848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71519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3"/>
                </a:solidFill>
                <a:latin typeface="+mj-lt"/>
              </a:rPr>
              <a:t>56,000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82250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4"/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28922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4"/>
                </a:solidFill>
                <a:latin typeface="+mj-lt"/>
              </a:rPr>
              <a:t>56,000</a:t>
            </a:r>
          </a:p>
        </p:txBody>
      </p:sp>
    </p:spTree>
    <p:extLst>
      <p:ext uri="{BB962C8B-B14F-4D97-AF65-F5344CB8AC3E}">
        <p14:creationId xmlns:p14="http://schemas.microsoft.com/office/powerpoint/2010/main" val="191625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583744" y="3240915"/>
            <a:ext cx="96890" cy="1167446"/>
            <a:chOff x="5046663" y="3200401"/>
            <a:chExt cx="96838" cy="1166812"/>
          </a:xfrm>
          <a:solidFill>
            <a:schemeClr val="accent2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8793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4666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02218" y="3240915"/>
            <a:ext cx="96890" cy="1167446"/>
            <a:chOff x="6564313" y="3200401"/>
            <a:chExt cx="96838" cy="1166812"/>
          </a:xfrm>
          <a:solidFill>
            <a:schemeClr val="accent3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0558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56431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620691" y="3240915"/>
            <a:ext cx="98479" cy="1167446"/>
            <a:chOff x="8081963" y="3200401"/>
            <a:chExt cx="98425" cy="1166812"/>
          </a:xfrm>
          <a:solidFill>
            <a:schemeClr val="accent4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123238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081963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63681" y="3240915"/>
            <a:ext cx="98479" cy="1167446"/>
            <a:chOff x="3527425" y="3200401"/>
            <a:chExt cx="98425" cy="1166812"/>
          </a:xfrm>
          <a:solidFill>
            <a:schemeClr val="accent1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68700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527425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2112920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647278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180046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85725" y="4333708"/>
            <a:ext cx="9315450" cy="52417"/>
          </a:xfrm>
          <a:custGeom>
            <a:avLst/>
            <a:gdLst>
              <a:gd name="T0" fmla="*/ 1521 w 1521"/>
              <a:gd name="T1" fmla="*/ 7 h 14"/>
              <a:gd name="T2" fmla="*/ 1515 w 1521"/>
              <a:gd name="T3" fmla="*/ 14 h 14"/>
              <a:gd name="T4" fmla="*/ 7 w 1521"/>
              <a:gd name="T5" fmla="*/ 14 h 14"/>
              <a:gd name="T6" fmla="*/ 0 w 1521"/>
              <a:gd name="T7" fmla="*/ 7 h 14"/>
              <a:gd name="T8" fmla="*/ 7 w 1521"/>
              <a:gd name="T9" fmla="*/ 0 h 14"/>
              <a:gd name="T10" fmla="*/ 1515 w 1521"/>
              <a:gd name="T11" fmla="*/ 0 h 14"/>
              <a:gd name="T12" fmla="*/ 1521 w 152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1" h="14">
                <a:moveTo>
                  <a:pt x="1521" y="7"/>
                </a:moveTo>
                <a:cubicBezTo>
                  <a:pt x="1521" y="11"/>
                  <a:pt x="1518" y="14"/>
                  <a:pt x="1515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515" y="0"/>
                  <a:pt x="1515" y="0"/>
                  <a:pt x="1515" y="0"/>
                </a:cubicBezTo>
                <a:cubicBezTo>
                  <a:pt x="1518" y="0"/>
                  <a:pt x="1521" y="3"/>
                  <a:pt x="15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8" name="Group 47"/>
          <p:cNvGrpSpPr/>
          <p:nvPr/>
        </p:nvGrpSpPr>
        <p:grpSpPr>
          <a:xfrm>
            <a:off x="5917046" y="1990873"/>
            <a:ext cx="1489883" cy="1488296"/>
            <a:chOff x="7378700" y="1951038"/>
            <a:chExt cx="1489075" cy="1487488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403338" y="1990873"/>
            <a:ext cx="1728137" cy="1488296"/>
            <a:chOff x="5865813" y="1951038"/>
            <a:chExt cx="1727200" cy="1487488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88041" y="1990873"/>
            <a:ext cx="1724960" cy="1488296"/>
            <a:chOff x="4351338" y="1951038"/>
            <a:chExt cx="1724025" cy="1487488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3429724" y="2553341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3" name="Group 42"/>
          <p:cNvGrpSpPr/>
          <p:nvPr/>
        </p:nvGrpSpPr>
        <p:grpSpPr>
          <a:xfrm>
            <a:off x="4943266" y="2530603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67257" y="2530603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367978" y="1990873"/>
            <a:ext cx="1726550" cy="1488296"/>
            <a:chOff x="2832100" y="1951038"/>
            <a:chExt cx="1725613" cy="1487488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55753" y="2498095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954194" y="1125067"/>
            <a:ext cx="32356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89920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450505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110710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70931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491357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011783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630772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152166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6152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698172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1698172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3251257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3251257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4807415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4807415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6361367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37"/>
          <p:cNvSpPr>
            <a:spLocks/>
          </p:cNvSpPr>
          <p:nvPr/>
        </p:nvSpPr>
        <p:spPr bwMode="auto">
          <a:xfrm>
            <a:off x="6361367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9" name="Group 38"/>
          <p:cNvGrpSpPr/>
          <p:nvPr/>
        </p:nvGrpSpPr>
        <p:grpSpPr>
          <a:xfrm>
            <a:off x="2058557" y="4990396"/>
            <a:ext cx="5027989" cy="365896"/>
            <a:chOff x="2266343" y="5273909"/>
            <a:chExt cx="7660992" cy="557504"/>
          </a:xfrm>
        </p:grpSpPr>
        <p:grpSp>
          <p:nvGrpSpPr>
            <p:cNvPr id="37" name="Group 36"/>
            <p:cNvGrpSpPr/>
            <p:nvPr/>
          </p:nvGrpSpPr>
          <p:grpSpPr>
            <a:xfrm>
              <a:off x="2527396" y="5493889"/>
              <a:ext cx="7134225" cy="119225"/>
              <a:chOff x="3362218" y="5215137"/>
              <a:chExt cx="5467564" cy="119225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Rectangle 52"/>
              <p:cNvSpPr>
                <a:spLocks noChangeArrowheads="1"/>
              </p:cNvSpPr>
              <p:nvPr/>
            </p:nvSpPr>
            <p:spPr bwMode="auto">
              <a:xfrm>
                <a:off x="5185859" y="5215137"/>
                <a:ext cx="1820282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auto">
              <a:xfrm>
                <a:off x="7006141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3362218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7002122" y="5273909"/>
              <a:ext cx="557503" cy="557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9369832" y="5273909"/>
              <a:ext cx="557503" cy="557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2266343" y="5273909"/>
              <a:ext cx="555825" cy="557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Oval 58"/>
            <p:cNvSpPr>
              <a:spLocks noChangeArrowheads="1"/>
            </p:cNvSpPr>
            <p:nvPr/>
          </p:nvSpPr>
          <p:spPr bwMode="auto">
            <a:xfrm>
              <a:off x="4632731" y="5273909"/>
              <a:ext cx="555825" cy="557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20944" y="2088163"/>
            <a:ext cx="442225" cy="383541"/>
            <a:chOff x="3187578" y="3587964"/>
            <a:chExt cx="354318" cy="307300"/>
          </a:xfrm>
          <a:solidFill>
            <a:schemeClr val="bg1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266501" y="3587964"/>
              <a:ext cx="191432" cy="1914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187578" y="3750850"/>
              <a:ext cx="354318" cy="144414"/>
            </a:xfrm>
            <a:custGeom>
              <a:avLst/>
              <a:gdLst>
                <a:gd name="T0" fmla="*/ 69 w 89"/>
                <a:gd name="T1" fmla="*/ 0 h 36"/>
                <a:gd name="T2" fmla="*/ 44 w 89"/>
                <a:gd name="T3" fmla="*/ 13 h 36"/>
                <a:gd name="T4" fmla="*/ 19 w 89"/>
                <a:gd name="T5" fmla="*/ 0 h 36"/>
                <a:gd name="T6" fmla="*/ 0 w 89"/>
                <a:gd name="T7" fmla="*/ 36 h 36"/>
                <a:gd name="T8" fmla="*/ 89 w 89"/>
                <a:gd name="T9" fmla="*/ 36 h 36"/>
                <a:gd name="T10" fmla="*/ 69 w 89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6">
                  <a:moveTo>
                    <a:pt x="69" y="0"/>
                  </a:moveTo>
                  <a:cubicBezTo>
                    <a:pt x="64" y="8"/>
                    <a:pt x="55" y="13"/>
                    <a:pt x="44" y="13"/>
                  </a:cubicBezTo>
                  <a:cubicBezTo>
                    <a:pt x="34" y="13"/>
                    <a:pt x="25" y="8"/>
                    <a:pt x="19" y="0"/>
                  </a:cubicBezTo>
                  <a:cubicBezTo>
                    <a:pt x="8" y="8"/>
                    <a:pt x="0" y="21"/>
                    <a:pt x="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21"/>
                    <a:pt x="81" y="8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3567354" y="2047629"/>
            <a:ext cx="461086" cy="456895"/>
          </a:xfrm>
          <a:custGeom>
            <a:avLst/>
            <a:gdLst>
              <a:gd name="T0" fmla="*/ 78 w 93"/>
              <a:gd name="T1" fmla="*/ 14 h 92"/>
              <a:gd name="T2" fmla="*/ 26 w 93"/>
              <a:gd name="T3" fmla="*/ 14 h 92"/>
              <a:gd name="T4" fmla="*/ 19 w 93"/>
              <a:gd name="T5" fmla="*/ 58 h 92"/>
              <a:gd name="T6" fmla="*/ 0 w 93"/>
              <a:gd name="T7" fmla="*/ 77 h 92"/>
              <a:gd name="T8" fmla="*/ 16 w 93"/>
              <a:gd name="T9" fmla="*/ 92 h 92"/>
              <a:gd name="T10" fmla="*/ 35 w 93"/>
              <a:gd name="T11" fmla="*/ 73 h 92"/>
              <a:gd name="T12" fmla="*/ 78 w 93"/>
              <a:gd name="T13" fmla="*/ 67 h 92"/>
              <a:gd name="T14" fmla="*/ 78 w 93"/>
              <a:gd name="T15" fmla="*/ 14 h 92"/>
              <a:gd name="T16" fmla="*/ 66 w 93"/>
              <a:gd name="T17" fmla="*/ 55 h 92"/>
              <a:gd name="T18" fmla="*/ 52 w 93"/>
              <a:gd name="T19" fmla="*/ 60 h 92"/>
              <a:gd name="T20" fmla="*/ 38 w 93"/>
              <a:gd name="T21" fmla="*/ 55 h 92"/>
              <a:gd name="T22" fmla="*/ 32 w 93"/>
              <a:gd name="T23" fmla="*/ 41 h 92"/>
              <a:gd name="T24" fmla="*/ 38 w 93"/>
              <a:gd name="T25" fmla="*/ 26 h 92"/>
              <a:gd name="T26" fmla="*/ 52 w 93"/>
              <a:gd name="T27" fmla="*/ 21 h 92"/>
              <a:gd name="T28" fmla="*/ 66 w 93"/>
              <a:gd name="T29" fmla="*/ 26 h 92"/>
              <a:gd name="T30" fmla="*/ 72 w 93"/>
              <a:gd name="T31" fmla="*/ 41 h 92"/>
              <a:gd name="T32" fmla="*/ 66 w 93"/>
              <a:gd name="T33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92">
                <a:moveTo>
                  <a:pt x="78" y="14"/>
                </a:moveTo>
                <a:cubicBezTo>
                  <a:pt x="64" y="0"/>
                  <a:pt x="40" y="0"/>
                  <a:pt x="26" y="14"/>
                </a:cubicBezTo>
                <a:cubicBezTo>
                  <a:pt x="14" y="26"/>
                  <a:pt x="12" y="44"/>
                  <a:pt x="19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16" y="92"/>
                  <a:pt x="16" y="92"/>
                  <a:pt x="16" y="92"/>
                </a:cubicBezTo>
                <a:cubicBezTo>
                  <a:pt x="35" y="73"/>
                  <a:pt x="35" y="73"/>
                  <a:pt x="35" y="73"/>
                </a:cubicBezTo>
                <a:cubicBezTo>
                  <a:pt x="49" y="81"/>
                  <a:pt x="66" y="79"/>
                  <a:pt x="78" y="67"/>
                </a:cubicBezTo>
                <a:cubicBezTo>
                  <a:pt x="93" y="52"/>
                  <a:pt x="93" y="29"/>
                  <a:pt x="78" y="14"/>
                </a:cubicBezTo>
                <a:close/>
                <a:moveTo>
                  <a:pt x="66" y="55"/>
                </a:moveTo>
                <a:cubicBezTo>
                  <a:pt x="62" y="58"/>
                  <a:pt x="57" y="60"/>
                  <a:pt x="52" y="60"/>
                </a:cubicBezTo>
                <a:cubicBezTo>
                  <a:pt x="47" y="60"/>
                  <a:pt x="42" y="58"/>
                  <a:pt x="38" y="55"/>
                </a:cubicBezTo>
                <a:cubicBezTo>
                  <a:pt x="34" y="51"/>
                  <a:pt x="32" y="46"/>
                  <a:pt x="32" y="41"/>
                </a:cubicBezTo>
                <a:cubicBezTo>
                  <a:pt x="32" y="35"/>
                  <a:pt x="34" y="30"/>
                  <a:pt x="38" y="26"/>
                </a:cubicBezTo>
                <a:cubicBezTo>
                  <a:pt x="42" y="23"/>
                  <a:pt x="47" y="21"/>
                  <a:pt x="52" y="21"/>
                </a:cubicBezTo>
                <a:cubicBezTo>
                  <a:pt x="57" y="21"/>
                  <a:pt x="62" y="23"/>
                  <a:pt x="66" y="26"/>
                </a:cubicBezTo>
                <a:cubicBezTo>
                  <a:pt x="70" y="30"/>
                  <a:pt x="72" y="35"/>
                  <a:pt x="72" y="41"/>
                </a:cubicBezTo>
                <a:cubicBezTo>
                  <a:pt x="72" y="46"/>
                  <a:pt x="70" y="51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6" name="Group 35"/>
          <p:cNvGrpSpPr/>
          <p:nvPr/>
        </p:nvGrpSpPr>
        <p:grpSpPr>
          <a:xfrm>
            <a:off x="5130188" y="2088163"/>
            <a:ext cx="442222" cy="383541"/>
            <a:chOff x="6831502" y="3587964"/>
            <a:chExt cx="354316" cy="307300"/>
          </a:xfrm>
          <a:solidFill>
            <a:schemeClr val="bg1"/>
          </a:solidFill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922180" y="3744133"/>
              <a:ext cx="75566" cy="1511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7014537" y="3663530"/>
              <a:ext cx="78924" cy="23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7105215" y="3587964"/>
              <a:ext cx="80603" cy="307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6831502" y="3819698"/>
              <a:ext cx="75566" cy="75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5" name="Freeform 36"/>
          <p:cNvSpPr>
            <a:spLocks/>
          </p:cNvSpPr>
          <p:nvPr/>
        </p:nvSpPr>
        <p:spPr bwMode="auto">
          <a:xfrm>
            <a:off x="6682433" y="2058823"/>
            <a:ext cx="440127" cy="442223"/>
          </a:xfrm>
          <a:custGeom>
            <a:avLst/>
            <a:gdLst>
              <a:gd name="T0" fmla="*/ 210 w 210"/>
              <a:gd name="T1" fmla="*/ 0 h 211"/>
              <a:gd name="T2" fmla="*/ 0 w 210"/>
              <a:gd name="T3" fmla="*/ 71 h 211"/>
              <a:gd name="T4" fmla="*/ 56 w 210"/>
              <a:gd name="T5" fmla="*/ 126 h 211"/>
              <a:gd name="T6" fmla="*/ 146 w 210"/>
              <a:gd name="T7" fmla="*/ 64 h 211"/>
              <a:gd name="T8" fmla="*/ 85 w 210"/>
              <a:gd name="T9" fmla="*/ 156 h 211"/>
              <a:gd name="T10" fmla="*/ 71 w 210"/>
              <a:gd name="T11" fmla="*/ 142 h 211"/>
              <a:gd name="T12" fmla="*/ 68 w 210"/>
              <a:gd name="T13" fmla="*/ 199 h 211"/>
              <a:gd name="T14" fmla="*/ 99 w 210"/>
              <a:gd name="T15" fmla="*/ 171 h 211"/>
              <a:gd name="T16" fmla="*/ 142 w 210"/>
              <a:gd name="T17" fmla="*/ 211 h 211"/>
              <a:gd name="T18" fmla="*/ 210 w 210"/>
              <a:gd name="T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11">
                <a:moveTo>
                  <a:pt x="210" y="0"/>
                </a:moveTo>
                <a:lnTo>
                  <a:pt x="0" y="71"/>
                </a:lnTo>
                <a:lnTo>
                  <a:pt x="56" y="126"/>
                </a:lnTo>
                <a:lnTo>
                  <a:pt x="146" y="64"/>
                </a:lnTo>
                <a:lnTo>
                  <a:pt x="85" y="156"/>
                </a:lnTo>
                <a:lnTo>
                  <a:pt x="71" y="142"/>
                </a:lnTo>
                <a:lnTo>
                  <a:pt x="68" y="199"/>
                </a:lnTo>
                <a:lnTo>
                  <a:pt x="99" y="171"/>
                </a:lnTo>
                <a:lnTo>
                  <a:pt x="142" y="211"/>
                </a:lnTo>
                <a:lnTo>
                  <a:pt x="2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/>
          <p:cNvSpPr txBox="1"/>
          <p:nvPr/>
        </p:nvSpPr>
        <p:spPr>
          <a:xfrm>
            <a:off x="2388495" y="1125067"/>
            <a:ext cx="43670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Step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03599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794088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62584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14334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467185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6779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04822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57673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044787" y="504638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608581" y="50463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64608" y="50463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11578" y="5046386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849338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4700875" y="2032907"/>
            <a:ext cx="4443125" cy="3348038"/>
            <a:chOff x="2449513" y="450850"/>
            <a:chExt cx="7078663" cy="5334000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232395" y="1125067"/>
            <a:ext cx="467923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472039" y="2301372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477650" y="313539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77650" y="3974394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476047" y="4813428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72882" y="228692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35061" y="250625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15629" y="299561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77808" y="3214948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407044" y="37143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69223" y="3933636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75586" y="440943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37764" y="462876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76337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" y="2032907"/>
            <a:ext cx="4443125" cy="3348038"/>
            <a:chOff x="2449513" y="450850"/>
            <a:chExt cx="7078663" cy="53340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30814" y="2301372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6425" y="313539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6425" y="3974394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34822" y="4813428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16650" y="228692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78828" y="250625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443125" y="299611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05304" y="3215442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83084" y="37143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845263" y="3933636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184051" y="442111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46229" y="4640444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561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930926"/>
            <a:ext cx="7398076" cy="904461"/>
          </a:xfrm>
          <a:prstGeom prst="rect">
            <a:avLst/>
          </a:prstGeom>
          <a:gradFill>
            <a:gsLst>
              <a:gs pos="4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314733" y="3967658"/>
            <a:ext cx="402526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b="1" dirty="0">
                <a:solidFill>
                  <a:schemeClr val="accent2"/>
                </a:solidFill>
                <a:latin typeface="+mj-lt"/>
              </a:rPr>
              <a:t>CORPORATE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72611" y="3908003"/>
            <a:ext cx="29767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Make real your dream with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presentation template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356659" y="4017353"/>
            <a:ext cx="0" cy="636104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5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684735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253978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823222" y="2845765"/>
            <a:ext cx="1066800" cy="2336006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405562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1684735" y="2030186"/>
            <a:ext cx="1053704" cy="1059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3253978" y="2030186"/>
            <a:ext cx="1053704" cy="1059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823222" y="2030186"/>
            <a:ext cx="1066800" cy="1059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405562" y="2030186"/>
            <a:ext cx="1053704" cy="10596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1901429" y="4380479"/>
            <a:ext cx="621506" cy="6107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3470673" y="4380479"/>
            <a:ext cx="607219" cy="6107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5053013" y="4380479"/>
            <a:ext cx="607219" cy="61079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6635353" y="4380479"/>
            <a:ext cx="608410" cy="61079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050257" y="4543596"/>
            <a:ext cx="323850" cy="311944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7" name="Group 36"/>
          <p:cNvGrpSpPr/>
          <p:nvPr/>
        </p:nvGrpSpPr>
        <p:grpSpPr>
          <a:xfrm>
            <a:off x="3605213" y="4488826"/>
            <a:ext cx="351234" cy="366713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214938" y="4488826"/>
            <a:ext cx="283369" cy="366713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84182" y="4488826"/>
            <a:ext cx="310753" cy="366713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497103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487591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21310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11799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36007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66764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5518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08269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914870" y="2340723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492930" y="2340723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068721" y="2340723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41309" y="2340723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224028" y="1125067"/>
            <a:ext cx="46959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Article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50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934641" y="3612868"/>
            <a:ext cx="7274719" cy="507206"/>
          </a:xfrm>
          <a:custGeom>
            <a:avLst/>
            <a:gdLst>
              <a:gd name="T0" fmla="*/ 40 w 480"/>
              <a:gd name="T1" fmla="*/ 33 h 33"/>
              <a:gd name="T2" fmla="*/ 0 w 480"/>
              <a:gd name="T3" fmla="*/ 32 h 33"/>
              <a:gd name="T4" fmla="*/ 40 w 480"/>
              <a:gd name="T5" fmla="*/ 31 h 33"/>
              <a:gd name="T6" fmla="*/ 50 w 480"/>
              <a:gd name="T7" fmla="*/ 14 h 33"/>
              <a:gd name="T8" fmla="*/ 59 w 480"/>
              <a:gd name="T9" fmla="*/ 1 h 33"/>
              <a:gd name="T10" fmla="*/ 61 w 480"/>
              <a:gd name="T11" fmla="*/ 1 h 33"/>
              <a:gd name="T12" fmla="*/ 70 w 480"/>
              <a:gd name="T13" fmla="*/ 14 h 33"/>
              <a:gd name="T14" fmla="*/ 81 w 480"/>
              <a:gd name="T15" fmla="*/ 31 h 33"/>
              <a:gd name="T16" fmla="*/ 140 w 480"/>
              <a:gd name="T17" fmla="*/ 14 h 33"/>
              <a:gd name="T18" fmla="*/ 149 w 480"/>
              <a:gd name="T19" fmla="*/ 14 h 33"/>
              <a:gd name="T20" fmla="*/ 150 w 480"/>
              <a:gd name="T21" fmla="*/ 0 h 33"/>
              <a:gd name="T22" fmla="*/ 151 w 480"/>
              <a:gd name="T23" fmla="*/ 14 h 33"/>
              <a:gd name="T24" fmla="*/ 161 w 480"/>
              <a:gd name="T25" fmla="*/ 14 h 33"/>
              <a:gd name="T26" fmla="*/ 219 w 480"/>
              <a:gd name="T27" fmla="*/ 31 h 33"/>
              <a:gd name="T28" fmla="*/ 230 w 480"/>
              <a:gd name="T29" fmla="*/ 14 h 33"/>
              <a:gd name="T30" fmla="*/ 239 w 480"/>
              <a:gd name="T31" fmla="*/ 1 h 33"/>
              <a:gd name="T32" fmla="*/ 241 w 480"/>
              <a:gd name="T33" fmla="*/ 1 h 33"/>
              <a:gd name="T34" fmla="*/ 250 w 480"/>
              <a:gd name="T35" fmla="*/ 14 h 33"/>
              <a:gd name="T36" fmla="*/ 260 w 480"/>
              <a:gd name="T37" fmla="*/ 31 h 33"/>
              <a:gd name="T38" fmla="*/ 319 w 480"/>
              <a:gd name="T39" fmla="*/ 14 h 33"/>
              <a:gd name="T40" fmla="*/ 329 w 480"/>
              <a:gd name="T41" fmla="*/ 14 h 33"/>
              <a:gd name="T42" fmla="*/ 330 w 480"/>
              <a:gd name="T43" fmla="*/ 0 h 33"/>
              <a:gd name="T44" fmla="*/ 331 w 480"/>
              <a:gd name="T45" fmla="*/ 14 h 33"/>
              <a:gd name="T46" fmla="*/ 340 w 480"/>
              <a:gd name="T47" fmla="*/ 14 h 33"/>
              <a:gd name="T48" fmla="*/ 399 w 480"/>
              <a:gd name="T49" fmla="*/ 31 h 33"/>
              <a:gd name="T50" fmla="*/ 410 w 480"/>
              <a:gd name="T51" fmla="*/ 14 h 33"/>
              <a:gd name="T52" fmla="*/ 419 w 480"/>
              <a:gd name="T53" fmla="*/ 1 h 33"/>
              <a:gd name="T54" fmla="*/ 421 w 480"/>
              <a:gd name="T55" fmla="*/ 1 h 33"/>
              <a:gd name="T56" fmla="*/ 430 w 480"/>
              <a:gd name="T57" fmla="*/ 14 h 33"/>
              <a:gd name="T58" fmla="*/ 440 w 480"/>
              <a:gd name="T59" fmla="*/ 31 h 33"/>
              <a:gd name="T60" fmla="*/ 480 w 480"/>
              <a:gd name="T61" fmla="*/ 32 h 33"/>
              <a:gd name="T62" fmla="*/ 440 w 480"/>
              <a:gd name="T63" fmla="*/ 33 h 33"/>
              <a:gd name="T64" fmla="*/ 429 w 480"/>
              <a:gd name="T65" fmla="*/ 16 h 33"/>
              <a:gd name="T66" fmla="*/ 401 w 480"/>
              <a:gd name="T67" fmla="*/ 32 h 33"/>
              <a:gd name="T68" fmla="*/ 350 w 480"/>
              <a:gd name="T69" fmla="*/ 33 h 33"/>
              <a:gd name="T70" fmla="*/ 339 w 480"/>
              <a:gd name="T71" fmla="*/ 16 h 33"/>
              <a:gd name="T72" fmla="*/ 311 w 480"/>
              <a:gd name="T73" fmla="*/ 32 h 33"/>
              <a:gd name="T74" fmla="*/ 260 w 480"/>
              <a:gd name="T75" fmla="*/ 33 h 33"/>
              <a:gd name="T76" fmla="*/ 249 w 480"/>
              <a:gd name="T77" fmla="*/ 16 h 33"/>
              <a:gd name="T78" fmla="*/ 221 w 480"/>
              <a:gd name="T79" fmla="*/ 32 h 33"/>
              <a:gd name="T80" fmla="*/ 170 w 480"/>
              <a:gd name="T81" fmla="*/ 33 h 33"/>
              <a:gd name="T82" fmla="*/ 160 w 480"/>
              <a:gd name="T83" fmla="*/ 16 h 33"/>
              <a:gd name="T84" fmla="*/ 131 w 480"/>
              <a:gd name="T85" fmla="*/ 32 h 33"/>
              <a:gd name="T86" fmla="*/ 80 w 480"/>
              <a:gd name="T87" fmla="*/ 33 h 33"/>
              <a:gd name="T88" fmla="*/ 70 w 480"/>
              <a:gd name="T89" fmla="*/ 16 h 33"/>
              <a:gd name="T90" fmla="*/ 41 w 480"/>
              <a:gd name="T9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33">
                <a:moveTo>
                  <a:pt x="41" y="32"/>
                </a:moveTo>
                <a:cubicBezTo>
                  <a:pt x="41" y="33"/>
                  <a:pt x="41" y="33"/>
                  <a:pt x="40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60" y="0"/>
                  <a:pt x="60" y="0"/>
                </a:cubicBezTo>
                <a:cubicBezTo>
                  <a:pt x="61" y="0"/>
                  <a:pt x="61" y="1"/>
                  <a:pt x="61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1" y="14"/>
                  <a:pt x="71" y="14"/>
                </a:cubicBezTo>
                <a:cubicBezTo>
                  <a:pt x="81" y="31"/>
                  <a:pt x="81" y="31"/>
                  <a:pt x="81" y="31"/>
                </a:cubicBezTo>
                <a:cubicBezTo>
                  <a:pt x="97" y="31"/>
                  <a:pt x="113" y="31"/>
                  <a:pt x="130" y="31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50" y="0"/>
                  <a:pt x="150" y="0"/>
                </a:cubicBezTo>
                <a:cubicBezTo>
                  <a:pt x="151" y="0"/>
                  <a:pt x="151" y="1"/>
                  <a:pt x="151" y="1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4"/>
                  <a:pt x="161" y="14"/>
                  <a:pt x="161" y="1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87" y="31"/>
                  <a:pt x="203" y="31"/>
                  <a:pt x="219" y="31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9" y="14"/>
                  <a:pt x="230" y="14"/>
                  <a:pt x="23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9" y="1"/>
                  <a:pt x="239" y="1"/>
                  <a:pt x="239" y="1"/>
                </a:cubicBezTo>
                <a:cubicBezTo>
                  <a:pt x="239" y="1"/>
                  <a:pt x="239" y="0"/>
                  <a:pt x="240" y="0"/>
                </a:cubicBezTo>
                <a:cubicBezTo>
                  <a:pt x="240" y="0"/>
                  <a:pt x="241" y="1"/>
                  <a:pt x="241" y="1"/>
                </a:cubicBezTo>
                <a:cubicBezTo>
                  <a:pt x="241" y="14"/>
                  <a:pt x="241" y="14"/>
                  <a:pt x="241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77" y="31"/>
                  <a:pt x="293" y="31"/>
                  <a:pt x="309" y="31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9" y="14"/>
                  <a:pt x="320" y="14"/>
                  <a:pt x="320" y="14"/>
                </a:cubicBezTo>
                <a:cubicBezTo>
                  <a:pt x="329" y="14"/>
                  <a:pt x="329" y="14"/>
                  <a:pt x="329" y="14"/>
                </a:cubicBezTo>
                <a:cubicBezTo>
                  <a:pt x="329" y="1"/>
                  <a:pt x="329" y="1"/>
                  <a:pt x="329" y="1"/>
                </a:cubicBezTo>
                <a:cubicBezTo>
                  <a:pt x="329" y="1"/>
                  <a:pt x="329" y="0"/>
                  <a:pt x="330" y="0"/>
                </a:cubicBezTo>
                <a:cubicBezTo>
                  <a:pt x="330" y="0"/>
                  <a:pt x="331" y="1"/>
                  <a:pt x="331" y="1"/>
                </a:cubicBezTo>
                <a:cubicBezTo>
                  <a:pt x="331" y="14"/>
                  <a:pt x="331" y="14"/>
                  <a:pt x="33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50" y="31"/>
                  <a:pt x="350" y="31"/>
                  <a:pt x="350" y="31"/>
                </a:cubicBezTo>
                <a:cubicBezTo>
                  <a:pt x="367" y="31"/>
                  <a:pt x="383" y="31"/>
                  <a:pt x="399" y="31"/>
                </a:cubicBezTo>
                <a:cubicBezTo>
                  <a:pt x="409" y="14"/>
                  <a:pt x="409" y="14"/>
                  <a:pt x="409" y="14"/>
                </a:cubicBezTo>
                <a:cubicBezTo>
                  <a:pt x="409" y="14"/>
                  <a:pt x="410" y="14"/>
                  <a:pt x="410" y="1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19" y="1"/>
                  <a:pt x="419" y="1"/>
                  <a:pt x="419" y="1"/>
                </a:cubicBezTo>
                <a:cubicBezTo>
                  <a:pt x="419" y="1"/>
                  <a:pt x="419" y="0"/>
                  <a:pt x="420" y="0"/>
                </a:cubicBezTo>
                <a:cubicBezTo>
                  <a:pt x="420" y="0"/>
                  <a:pt x="421" y="1"/>
                  <a:pt x="421" y="1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40" y="31"/>
                  <a:pt x="440" y="31"/>
                  <a:pt x="440" y="31"/>
                </a:cubicBezTo>
                <a:cubicBezTo>
                  <a:pt x="479" y="31"/>
                  <a:pt x="479" y="31"/>
                  <a:pt x="479" y="31"/>
                </a:cubicBezTo>
                <a:cubicBezTo>
                  <a:pt x="480" y="31"/>
                  <a:pt x="480" y="32"/>
                  <a:pt x="480" y="32"/>
                </a:cubicBezTo>
                <a:cubicBezTo>
                  <a:pt x="480" y="33"/>
                  <a:pt x="480" y="33"/>
                  <a:pt x="479" y="33"/>
                </a:cubicBezTo>
                <a:cubicBezTo>
                  <a:pt x="440" y="33"/>
                  <a:pt x="440" y="33"/>
                  <a:pt x="440" y="33"/>
                </a:cubicBezTo>
                <a:cubicBezTo>
                  <a:pt x="439" y="33"/>
                  <a:pt x="439" y="33"/>
                  <a:pt x="439" y="32"/>
                </a:cubicBezTo>
                <a:cubicBezTo>
                  <a:pt x="429" y="16"/>
                  <a:pt x="429" y="16"/>
                  <a:pt x="429" y="16"/>
                </a:cubicBezTo>
                <a:cubicBezTo>
                  <a:pt x="423" y="16"/>
                  <a:pt x="417" y="16"/>
                  <a:pt x="411" y="16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01" y="33"/>
                  <a:pt x="400" y="33"/>
                  <a:pt x="400" y="33"/>
                </a:cubicBezTo>
                <a:cubicBezTo>
                  <a:pt x="383" y="33"/>
                  <a:pt x="366" y="33"/>
                  <a:pt x="350" y="33"/>
                </a:cubicBezTo>
                <a:cubicBezTo>
                  <a:pt x="349" y="33"/>
                  <a:pt x="349" y="33"/>
                  <a:pt x="349" y="32"/>
                </a:cubicBezTo>
                <a:cubicBezTo>
                  <a:pt x="339" y="16"/>
                  <a:pt x="339" y="16"/>
                  <a:pt x="339" y="16"/>
                </a:cubicBezTo>
                <a:cubicBezTo>
                  <a:pt x="333" y="16"/>
                  <a:pt x="327" y="16"/>
                  <a:pt x="321" y="16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311" y="33"/>
                  <a:pt x="310" y="33"/>
                  <a:pt x="310" y="33"/>
                </a:cubicBezTo>
                <a:cubicBezTo>
                  <a:pt x="293" y="33"/>
                  <a:pt x="276" y="33"/>
                  <a:pt x="260" y="33"/>
                </a:cubicBezTo>
                <a:cubicBezTo>
                  <a:pt x="259" y="33"/>
                  <a:pt x="259" y="33"/>
                  <a:pt x="259" y="3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43" y="16"/>
                  <a:pt x="237" y="16"/>
                  <a:pt x="231" y="16"/>
                </a:cubicBezTo>
                <a:cubicBezTo>
                  <a:pt x="221" y="32"/>
                  <a:pt x="221" y="32"/>
                  <a:pt x="221" y="32"/>
                </a:cubicBezTo>
                <a:cubicBezTo>
                  <a:pt x="221" y="33"/>
                  <a:pt x="220" y="33"/>
                  <a:pt x="220" y="33"/>
                </a:cubicBezTo>
                <a:cubicBezTo>
                  <a:pt x="203" y="33"/>
                  <a:pt x="187" y="33"/>
                  <a:pt x="170" y="33"/>
                </a:cubicBezTo>
                <a:cubicBezTo>
                  <a:pt x="170" y="33"/>
                  <a:pt x="169" y="33"/>
                  <a:pt x="169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3" y="16"/>
                  <a:pt x="147" y="16"/>
                  <a:pt x="141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3"/>
                  <a:pt x="131" y="33"/>
                  <a:pt x="130" y="33"/>
                </a:cubicBezTo>
                <a:cubicBezTo>
                  <a:pt x="114" y="33"/>
                  <a:pt x="97" y="33"/>
                  <a:pt x="80" y="33"/>
                </a:cubicBezTo>
                <a:cubicBezTo>
                  <a:pt x="80" y="33"/>
                  <a:pt x="79" y="33"/>
                  <a:pt x="79" y="32"/>
                </a:cubicBezTo>
                <a:cubicBezTo>
                  <a:pt x="70" y="16"/>
                  <a:pt x="70" y="16"/>
                  <a:pt x="70" y="16"/>
                </a:cubicBezTo>
                <a:cubicBezTo>
                  <a:pt x="63" y="16"/>
                  <a:pt x="57" y="16"/>
                  <a:pt x="51" y="16"/>
                </a:cubicBezTo>
                <a:cubicBezTo>
                  <a:pt x="41" y="32"/>
                  <a:pt x="41" y="32"/>
                  <a:pt x="41" y="32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040607" y="2074580"/>
            <a:ext cx="1621631" cy="1445419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389460" y="2381761"/>
            <a:ext cx="923925" cy="831056"/>
          </a:xfrm>
          <a:custGeom>
            <a:avLst/>
            <a:gdLst>
              <a:gd name="T0" fmla="*/ 191 w 776"/>
              <a:gd name="T1" fmla="*/ 0 h 698"/>
              <a:gd name="T2" fmla="*/ 585 w 776"/>
              <a:gd name="T3" fmla="*/ 0 h 698"/>
              <a:gd name="T4" fmla="*/ 776 w 776"/>
              <a:gd name="T5" fmla="*/ 349 h 698"/>
              <a:gd name="T6" fmla="*/ 585 w 776"/>
              <a:gd name="T7" fmla="*/ 698 h 698"/>
              <a:gd name="T8" fmla="*/ 191 w 776"/>
              <a:gd name="T9" fmla="*/ 698 h 698"/>
              <a:gd name="T10" fmla="*/ 0 w 776"/>
              <a:gd name="T11" fmla="*/ 349 h 698"/>
              <a:gd name="T12" fmla="*/ 191 w 776"/>
              <a:gd name="T13" fmla="*/ 0 h 698"/>
              <a:gd name="T14" fmla="*/ 191 w 776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6" h="698">
                <a:moveTo>
                  <a:pt x="191" y="0"/>
                </a:moveTo>
                <a:lnTo>
                  <a:pt x="585" y="0"/>
                </a:lnTo>
                <a:lnTo>
                  <a:pt x="776" y="349"/>
                </a:lnTo>
                <a:lnTo>
                  <a:pt x="585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632347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2405063" y="2074580"/>
            <a:ext cx="1621631" cy="1445419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752725" y="2381761"/>
            <a:ext cx="925116" cy="831056"/>
          </a:xfrm>
          <a:custGeom>
            <a:avLst/>
            <a:gdLst>
              <a:gd name="T0" fmla="*/ 191 w 777"/>
              <a:gd name="T1" fmla="*/ 0 h 698"/>
              <a:gd name="T2" fmla="*/ 586 w 777"/>
              <a:gd name="T3" fmla="*/ 0 h 698"/>
              <a:gd name="T4" fmla="*/ 777 w 777"/>
              <a:gd name="T5" fmla="*/ 349 h 698"/>
              <a:gd name="T6" fmla="*/ 586 w 777"/>
              <a:gd name="T7" fmla="*/ 698 h 698"/>
              <a:gd name="T8" fmla="*/ 191 w 777"/>
              <a:gd name="T9" fmla="*/ 698 h 698"/>
              <a:gd name="T10" fmla="*/ 0 w 777"/>
              <a:gd name="T11" fmla="*/ 349 h 698"/>
              <a:gd name="T12" fmla="*/ 191 w 777"/>
              <a:gd name="T13" fmla="*/ 0 h 698"/>
              <a:gd name="T14" fmla="*/ 191 w 777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7" h="698">
                <a:moveTo>
                  <a:pt x="191" y="0"/>
                </a:moveTo>
                <a:lnTo>
                  <a:pt x="586" y="0"/>
                </a:lnTo>
                <a:lnTo>
                  <a:pt x="777" y="349"/>
                </a:lnTo>
                <a:lnTo>
                  <a:pt x="586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2995613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3754041" y="2074580"/>
            <a:ext cx="1635919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101704" y="2381761"/>
            <a:ext cx="940594" cy="831056"/>
          </a:xfrm>
          <a:custGeom>
            <a:avLst/>
            <a:gdLst>
              <a:gd name="T0" fmla="*/ 204 w 790"/>
              <a:gd name="T1" fmla="*/ 0 h 698"/>
              <a:gd name="T2" fmla="*/ 599 w 790"/>
              <a:gd name="T3" fmla="*/ 0 h 698"/>
              <a:gd name="T4" fmla="*/ 790 w 790"/>
              <a:gd name="T5" fmla="*/ 349 h 698"/>
              <a:gd name="T6" fmla="*/ 599 w 790"/>
              <a:gd name="T7" fmla="*/ 698 h 698"/>
              <a:gd name="T8" fmla="*/ 204 w 790"/>
              <a:gd name="T9" fmla="*/ 698 h 698"/>
              <a:gd name="T10" fmla="*/ 0 w 790"/>
              <a:gd name="T11" fmla="*/ 349 h 698"/>
              <a:gd name="T12" fmla="*/ 204 w 790"/>
              <a:gd name="T13" fmla="*/ 0 h 698"/>
              <a:gd name="T14" fmla="*/ 204 w 790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0" h="698">
                <a:moveTo>
                  <a:pt x="204" y="0"/>
                </a:moveTo>
                <a:lnTo>
                  <a:pt x="599" y="0"/>
                </a:lnTo>
                <a:lnTo>
                  <a:pt x="790" y="349"/>
                </a:lnTo>
                <a:lnTo>
                  <a:pt x="599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360069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5117307" y="2074580"/>
            <a:ext cx="1637110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5466160" y="2381761"/>
            <a:ext cx="939404" cy="831056"/>
          </a:xfrm>
          <a:custGeom>
            <a:avLst/>
            <a:gdLst>
              <a:gd name="T0" fmla="*/ 204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4 w 789"/>
              <a:gd name="T9" fmla="*/ 698 h 698"/>
              <a:gd name="T10" fmla="*/ 0 w 789"/>
              <a:gd name="T11" fmla="*/ 349 h 698"/>
              <a:gd name="T12" fmla="*/ 204 w 789"/>
              <a:gd name="T13" fmla="*/ 0 h 698"/>
              <a:gd name="T14" fmla="*/ 204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4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5723335" y="3920049"/>
            <a:ext cx="440531" cy="384572"/>
          </a:xfrm>
          <a:custGeom>
            <a:avLst/>
            <a:gdLst>
              <a:gd name="T0" fmla="*/ 90 w 370"/>
              <a:gd name="T1" fmla="*/ 0 h 323"/>
              <a:gd name="T2" fmla="*/ 268 w 370"/>
              <a:gd name="T3" fmla="*/ 0 h 323"/>
              <a:gd name="T4" fmla="*/ 370 w 370"/>
              <a:gd name="T5" fmla="*/ 155 h 323"/>
              <a:gd name="T6" fmla="*/ 268 w 370"/>
              <a:gd name="T7" fmla="*/ 323 h 323"/>
              <a:gd name="T8" fmla="*/ 90 w 370"/>
              <a:gd name="T9" fmla="*/ 323 h 323"/>
              <a:gd name="T10" fmla="*/ 0 w 370"/>
              <a:gd name="T11" fmla="*/ 155 h 323"/>
              <a:gd name="T12" fmla="*/ 90 w 370"/>
              <a:gd name="T13" fmla="*/ 0 h 323"/>
              <a:gd name="T14" fmla="*/ 90 w 370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0" h="323">
                <a:moveTo>
                  <a:pt x="90" y="0"/>
                </a:moveTo>
                <a:lnTo>
                  <a:pt x="268" y="0"/>
                </a:lnTo>
                <a:lnTo>
                  <a:pt x="370" y="155"/>
                </a:lnTo>
                <a:lnTo>
                  <a:pt x="268" y="323"/>
                </a:lnTo>
                <a:lnTo>
                  <a:pt x="90" y="323"/>
                </a:lnTo>
                <a:lnTo>
                  <a:pt x="0" y="155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6481763" y="2074580"/>
            <a:ext cx="1637110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830616" y="2381761"/>
            <a:ext cx="939404" cy="831056"/>
          </a:xfrm>
          <a:custGeom>
            <a:avLst/>
            <a:gdLst>
              <a:gd name="T0" fmla="*/ 203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3 w 789"/>
              <a:gd name="T9" fmla="*/ 698 h 698"/>
              <a:gd name="T10" fmla="*/ 0 w 789"/>
              <a:gd name="T11" fmla="*/ 349 h 698"/>
              <a:gd name="T12" fmla="*/ 203 w 789"/>
              <a:gd name="T13" fmla="*/ 0 h 698"/>
              <a:gd name="T14" fmla="*/ 203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3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3" y="698"/>
                </a:lnTo>
                <a:lnTo>
                  <a:pt x="0" y="349"/>
                </a:lnTo>
                <a:lnTo>
                  <a:pt x="203" y="0"/>
                </a:lnTo>
                <a:lnTo>
                  <a:pt x="20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7087791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2027821" y="1125067"/>
            <a:ext cx="50883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30848" y="3962293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00321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64777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27034" y="3962293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85354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651538" y="2615963"/>
            <a:ext cx="410249" cy="362651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384017" y="2615585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738548" y="2591913"/>
            <a:ext cx="404646" cy="402440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56624" y="2590654"/>
            <a:ext cx="317319" cy="41327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120880" y="2590654"/>
            <a:ext cx="358872" cy="411759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416109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193332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776571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137033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497495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857956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553794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914255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274717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35179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</p:spTree>
    <p:extLst>
      <p:ext uri="{BB962C8B-B14F-4D97-AF65-F5344CB8AC3E}">
        <p14:creationId xmlns:p14="http://schemas.microsoft.com/office/powerpoint/2010/main" val="30205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787601" y="2182088"/>
            <a:ext cx="2851673" cy="2852754"/>
          </a:xfrm>
          <a:custGeom>
            <a:avLst/>
            <a:gdLst>
              <a:gd name="T0" fmla="*/ 400 w 409"/>
              <a:gd name="T1" fmla="*/ 189 h 409"/>
              <a:gd name="T2" fmla="*/ 220 w 409"/>
              <a:gd name="T3" fmla="*/ 400 h 409"/>
              <a:gd name="T4" fmla="*/ 8 w 409"/>
              <a:gd name="T5" fmla="*/ 220 h 409"/>
              <a:gd name="T6" fmla="*/ 189 w 409"/>
              <a:gd name="T7" fmla="*/ 9 h 409"/>
              <a:gd name="T8" fmla="*/ 400 w 409"/>
              <a:gd name="T9" fmla="*/ 189 h 409"/>
              <a:gd name="T10" fmla="*/ 328 w 409"/>
              <a:gd name="T11" fmla="*/ 195 h 409"/>
              <a:gd name="T12" fmla="*/ 195 w 409"/>
              <a:gd name="T13" fmla="*/ 81 h 409"/>
              <a:gd name="T14" fmla="*/ 81 w 409"/>
              <a:gd name="T15" fmla="*/ 214 h 409"/>
              <a:gd name="T16" fmla="*/ 214 w 409"/>
              <a:gd name="T17" fmla="*/ 328 h 409"/>
              <a:gd name="T18" fmla="*/ 328 w 409"/>
              <a:gd name="T19" fmla="*/ 1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9" h="409">
                <a:moveTo>
                  <a:pt x="400" y="189"/>
                </a:moveTo>
                <a:cubicBezTo>
                  <a:pt x="409" y="298"/>
                  <a:pt x="328" y="392"/>
                  <a:pt x="220" y="400"/>
                </a:cubicBezTo>
                <a:cubicBezTo>
                  <a:pt x="111" y="409"/>
                  <a:pt x="17" y="328"/>
                  <a:pt x="8" y="220"/>
                </a:cubicBezTo>
                <a:cubicBezTo>
                  <a:pt x="0" y="112"/>
                  <a:pt x="81" y="17"/>
                  <a:pt x="189" y="9"/>
                </a:cubicBezTo>
                <a:cubicBezTo>
                  <a:pt x="297" y="0"/>
                  <a:pt x="392" y="81"/>
                  <a:pt x="400" y="189"/>
                </a:cubicBezTo>
                <a:close/>
                <a:moveTo>
                  <a:pt x="328" y="195"/>
                </a:moveTo>
                <a:cubicBezTo>
                  <a:pt x="322" y="127"/>
                  <a:pt x="263" y="76"/>
                  <a:pt x="195" y="81"/>
                </a:cubicBezTo>
                <a:cubicBezTo>
                  <a:pt x="127" y="87"/>
                  <a:pt x="76" y="146"/>
                  <a:pt x="81" y="214"/>
                </a:cubicBezTo>
                <a:cubicBezTo>
                  <a:pt x="86" y="282"/>
                  <a:pt x="146" y="333"/>
                  <a:pt x="214" y="328"/>
                </a:cubicBezTo>
                <a:cubicBezTo>
                  <a:pt x="282" y="323"/>
                  <a:pt x="333" y="263"/>
                  <a:pt x="328" y="1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745427" y="1832794"/>
            <a:ext cx="2001686" cy="1528029"/>
          </a:xfrm>
          <a:custGeom>
            <a:avLst/>
            <a:gdLst>
              <a:gd name="T0" fmla="*/ 0 w 287"/>
              <a:gd name="T1" fmla="*/ 170 h 219"/>
              <a:gd name="T2" fmla="*/ 287 w 287"/>
              <a:gd name="T3" fmla="*/ 41 h 219"/>
              <a:gd name="T4" fmla="*/ 243 w 287"/>
              <a:gd name="T5" fmla="*/ 164 h 219"/>
              <a:gd name="T6" fmla="*/ 121 w 287"/>
              <a:gd name="T7" fmla="*/ 219 h 219"/>
              <a:gd name="T8" fmla="*/ 0 w 287"/>
              <a:gd name="T9" fmla="*/ 17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19">
                <a:moveTo>
                  <a:pt x="0" y="170"/>
                </a:moveTo>
                <a:cubicBezTo>
                  <a:pt x="45" y="56"/>
                  <a:pt x="172" y="0"/>
                  <a:pt x="287" y="41"/>
                </a:cubicBezTo>
                <a:cubicBezTo>
                  <a:pt x="243" y="164"/>
                  <a:pt x="243" y="164"/>
                  <a:pt x="243" y="164"/>
                </a:cubicBezTo>
                <a:cubicBezTo>
                  <a:pt x="195" y="146"/>
                  <a:pt x="140" y="171"/>
                  <a:pt x="121" y="219"/>
                </a:cubicBezTo>
                <a:cubicBezTo>
                  <a:pt x="0" y="170"/>
                  <a:pt x="0" y="170"/>
                  <a:pt x="0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45427" y="3019098"/>
            <a:ext cx="195735" cy="243317"/>
          </a:xfrm>
          <a:custGeom>
            <a:avLst/>
            <a:gdLst>
              <a:gd name="T0" fmla="*/ 0 w 28"/>
              <a:gd name="T1" fmla="*/ 0 h 35"/>
              <a:gd name="T2" fmla="*/ 20 w 28"/>
              <a:gd name="T3" fmla="*/ 35 h 35"/>
              <a:gd name="T4" fmla="*/ 28 w 28"/>
              <a:gd name="T5" fmla="*/ 11 h 35"/>
              <a:gd name="T6" fmla="*/ 0 w 28"/>
              <a:gd name="T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35">
                <a:moveTo>
                  <a:pt x="0" y="0"/>
                </a:moveTo>
                <a:cubicBezTo>
                  <a:pt x="20" y="35"/>
                  <a:pt x="20" y="35"/>
                  <a:pt x="20" y="35"/>
                </a:cubicBezTo>
                <a:cubicBezTo>
                  <a:pt x="22" y="27"/>
                  <a:pt x="25" y="19"/>
                  <a:pt x="28" y="1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677902" y="2119367"/>
            <a:ext cx="152479" cy="264944"/>
          </a:xfrm>
          <a:custGeom>
            <a:avLst/>
            <a:gdLst>
              <a:gd name="T0" fmla="*/ 10 w 22"/>
              <a:gd name="T1" fmla="*/ 0 h 38"/>
              <a:gd name="T2" fmla="*/ 22 w 22"/>
              <a:gd name="T3" fmla="*/ 38 h 38"/>
              <a:gd name="T4" fmla="*/ 0 w 22"/>
              <a:gd name="T5" fmla="*/ 29 h 38"/>
              <a:gd name="T6" fmla="*/ 10 w 22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10" y="0"/>
                </a:moveTo>
                <a:cubicBezTo>
                  <a:pt x="22" y="38"/>
                  <a:pt x="22" y="38"/>
                  <a:pt x="22" y="38"/>
                </a:cubicBezTo>
                <a:cubicBezTo>
                  <a:pt x="15" y="35"/>
                  <a:pt x="7" y="32"/>
                  <a:pt x="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3725" y="3284043"/>
            <a:ext cx="216281" cy="131932"/>
          </a:xfrm>
          <a:custGeom>
            <a:avLst/>
            <a:gdLst>
              <a:gd name="T0" fmla="*/ 31 w 31"/>
              <a:gd name="T1" fmla="*/ 11 h 19"/>
              <a:gd name="T2" fmla="*/ 0 w 31"/>
              <a:gd name="T3" fmla="*/ 19 h 19"/>
              <a:gd name="T4" fmla="*/ 6 w 31"/>
              <a:gd name="T5" fmla="*/ 0 h 19"/>
              <a:gd name="T6" fmla="*/ 31 w 31"/>
              <a:gd name="T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9">
                <a:moveTo>
                  <a:pt x="31" y="11"/>
                </a:moveTo>
                <a:cubicBezTo>
                  <a:pt x="0" y="19"/>
                  <a:pt x="0" y="19"/>
                  <a:pt x="0" y="19"/>
                </a:cubicBezTo>
                <a:cubicBezTo>
                  <a:pt x="1" y="12"/>
                  <a:pt x="3" y="6"/>
                  <a:pt x="6" y="0"/>
                </a:cubicBezTo>
                <a:cubicBezTo>
                  <a:pt x="31" y="11"/>
                  <a:pt x="31" y="11"/>
                  <a:pt x="31" y="1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439993" y="2795248"/>
            <a:ext cx="181676" cy="181676"/>
          </a:xfrm>
          <a:custGeom>
            <a:avLst/>
            <a:gdLst>
              <a:gd name="T0" fmla="*/ 0 w 26"/>
              <a:gd name="T1" fmla="*/ 26 h 26"/>
              <a:gd name="T2" fmla="*/ 26 w 26"/>
              <a:gd name="T3" fmla="*/ 8 h 26"/>
              <a:gd name="T4" fmla="*/ 9 w 26"/>
              <a:gd name="T5" fmla="*/ 0 h 26"/>
              <a:gd name="T6" fmla="*/ 0 w 26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6">
                <a:moveTo>
                  <a:pt x="0" y="26"/>
                </a:moveTo>
                <a:cubicBezTo>
                  <a:pt x="26" y="8"/>
                  <a:pt x="26" y="8"/>
                  <a:pt x="26" y="8"/>
                </a:cubicBezTo>
                <a:cubicBezTo>
                  <a:pt x="21" y="5"/>
                  <a:pt x="15" y="2"/>
                  <a:pt x="9" y="0"/>
                </a:cubicBezTo>
                <a:cubicBezTo>
                  <a:pt x="0" y="26"/>
                  <a:pt x="0" y="26"/>
                  <a:pt x="0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2635727" y="2663316"/>
            <a:ext cx="1359330" cy="2183362"/>
          </a:xfrm>
          <a:custGeom>
            <a:avLst/>
            <a:gdLst>
              <a:gd name="T0" fmla="*/ 122 w 195"/>
              <a:gd name="T1" fmla="*/ 0 h 313"/>
              <a:gd name="T2" fmla="*/ 81 w 195"/>
              <a:gd name="T3" fmla="*/ 313 h 313"/>
              <a:gd name="T4" fmla="*/ 0 w 195"/>
              <a:gd name="T5" fmla="*/ 211 h 313"/>
              <a:gd name="T6" fmla="*/ 17 w 195"/>
              <a:gd name="T7" fmla="*/ 78 h 313"/>
              <a:gd name="T8" fmla="*/ 122 w 195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13">
                <a:moveTo>
                  <a:pt x="122" y="0"/>
                </a:moveTo>
                <a:cubicBezTo>
                  <a:pt x="195" y="99"/>
                  <a:pt x="177" y="236"/>
                  <a:pt x="81" y="313"/>
                </a:cubicBezTo>
                <a:cubicBezTo>
                  <a:pt x="0" y="211"/>
                  <a:pt x="0" y="211"/>
                  <a:pt x="0" y="211"/>
                </a:cubicBezTo>
                <a:cubicBezTo>
                  <a:pt x="40" y="179"/>
                  <a:pt x="47" y="119"/>
                  <a:pt x="17" y="78"/>
                </a:cubicBezTo>
                <a:cubicBezTo>
                  <a:pt x="122" y="0"/>
                  <a:pt x="122" y="0"/>
                  <a:pt x="1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3200222" y="2655745"/>
            <a:ext cx="286574" cy="133013"/>
          </a:xfrm>
          <a:custGeom>
            <a:avLst/>
            <a:gdLst>
              <a:gd name="T0" fmla="*/ 41 w 41"/>
              <a:gd name="T1" fmla="*/ 1 h 19"/>
              <a:gd name="T2" fmla="*/ 0 w 41"/>
              <a:gd name="T3" fmla="*/ 0 h 19"/>
              <a:gd name="T4" fmla="*/ 16 w 41"/>
              <a:gd name="T5" fmla="*/ 19 h 19"/>
              <a:gd name="T6" fmla="*/ 41 w 41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19">
                <a:moveTo>
                  <a:pt x="4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4" y="17"/>
                  <a:pt x="16" y="19"/>
                </a:cubicBezTo>
                <a:cubicBezTo>
                  <a:pt x="41" y="1"/>
                  <a:pt x="41" y="1"/>
                  <a:pt x="41" y="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2928788" y="4671489"/>
            <a:ext cx="271434" cy="175188"/>
          </a:xfrm>
          <a:custGeom>
            <a:avLst/>
            <a:gdLst>
              <a:gd name="T0" fmla="*/ 39 w 39"/>
              <a:gd name="T1" fmla="*/ 25 h 25"/>
              <a:gd name="T2" fmla="*/ 0 w 39"/>
              <a:gd name="T3" fmla="*/ 15 h 25"/>
              <a:gd name="T4" fmla="*/ 20 w 39"/>
              <a:gd name="T5" fmla="*/ 0 h 25"/>
              <a:gd name="T6" fmla="*/ 39 w 39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5">
                <a:moveTo>
                  <a:pt x="39" y="25"/>
                </a:moveTo>
                <a:cubicBezTo>
                  <a:pt x="0" y="15"/>
                  <a:pt x="0" y="15"/>
                  <a:pt x="0" y="15"/>
                </a:cubicBezTo>
                <a:cubicBezTo>
                  <a:pt x="7" y="11"/>
                  <a:pt x="14" y="6"/>
                  <a:pt x="20" y="0"/>
                </a:cubicBezTo>
                <a:cubicBezTo>
                  <a:pt x="39" y="25"/>
                  <a:pt x="39" y="25"/>
                  <a:pt x="39" y="2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2754683" y="2990982"/>
            <a:ext cx="152479" cy="216281"/>
          </a:xfrm>
          <a:custGeom>
            <a:avLst/>
            <a:gdLst>
              <a:gd name="T0" fmla="*/ 0 w 22"/>
              <a:gd name="T1" fmla="*/ 31 h 31"/>
              <a:gd name="T2" fmla="*/ 9 w 22"/>
              <a:gd name="T3" fmla="*/ 0 h 31"/>
              <a:gd name="T4" fmla="*/ 22 w 22"/>
              <a:gd name="T5" fmla="*/ 15 h 31"/>
              <a:gd name="T6" fmla="*/ 0 w 22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1">
                <a:moveTo>
                  <a:pt x="0" y="31"/>
                </a:moveTo>
                <a:cubicBezTo>
                  <a:pt x="9" y="0"/>
                  <a:pt x="9" y="0"/>
                  <a:pt x="9" y="0"/>
                </a:cubicBezTo>
                <a:cubicBezTo>
                  <a:pt x="14" y="5"/>
                  <a:pt x="18" y="10"/>
                  <a:pt x="22" y="1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635727" y="4135111"/>
            <a:ext cx="118955" cy="222770"/>
          </a:xfrm>
          <a:custGeom>
            <a:avLst/>
            <a:gdLst>
              <a:gd name="T0" fmla="*/ 0 w 17"/>
              <a:gd name="T1" fmla="*/ 0 h 32"/>
              <a:gd name="T2" fmla="*/ 1 w 17"/>
              <a:gd name="T3" fmla="*/ 32 h 32"/>
              <a:gd name="T4" fmla="*/ 17 w 17"/>
              <a:gd name="T5" fmla="*/ 21 h 32"/>
              <a:gd name="T6" fmla="*/ 0 w 1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32">
                <a:moveTo>
                  <a:pt x="0" y="0"/>
                </a:moveTo>
                <a:cubicBezTo>
                  <a:pt x="1" y="32"/>
                  <a:pt x="1" y="32"/>
                  <a:pt x="1" y="32"/>
                </a:cubicBezTo>
                <a:cubicBezTo>
                  <a:pt x="6" y="29"/>
                  <a:pt x="12" y="25"/>
                  <a:pt x="17" y="2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62158" y="3737153"/>
            <a:ext cx="1799462" cy="1569122"/>
          </a:xfrm>
          <a:custGeom>
            <a:avLst/>
            <a:gdLst>
              <a:gd name="T0" fmla="*/ 258 w 258"/>
              <a:gd name="T1" fmla="*/ 206 h 225"/>
              <a:gd name="T2" fmla="*/ 0 w 258"/>
              <a:gd name="T3" fmla="*/ 26 h 225"/>
              <a:gd name="T4" fmla="*/ 127 w 258"/>
              <a:gd name="T5" fmla="*/ 0 h 225"/>
              <a:gd name="T6" fmla="*/ 238 w 258"/>
              <a:gd name="T7" fmla="*/ 77 h 225"/>
              <a:gd name="T8" fmla="*/ 258 w 258"/>
              <a:gd name="T9" fmla="*/ 20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25">
                <a:moveTo>
                  <a:pt x="258" y="206"/>
                </a:moveTo>
                <a:cubicBezTo>
                  <a:pt x="137" y="225"/>
                  <a:pt x="23" y="146"/>
                  <a:pt x="0" y="26"/>
                </a:cubicBezTo>
                <a:cubicBezTo>
                  <a:pt x="127" y="0"/>
                  <a:pt x="127" y="0"/>
                  <a:pt x="127" y="0"/>
                </a:cubicBezTo>
                <a:cubicBezTo>
                  <a:pt x="137" y="51"/>
                  <a:pt x="187" y="85"/>
                  <a:pt x="238" y="77"/>
                </a:cubicBezTo>
                <a:cubicBezTo>
                  <a:pt x="258" y="206"/>
                  <a:pt x="258" y="206"/>
                  <a:pt x="258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433505" y="4922376"/>
            <a:ext cx="167618" cy="251968"/>
          </a:xfrm>
          <a:custGeom>
            <a:avLst/>
            <a:gdLst>
              <a:gd name="T0" fmla="*/ 4 w 24"/>
              <a:gd name="T1" fmla="*/ 36 h 36"/>
              <a:gd name="T2" fmla="*/ 24 w 24"/>
              <a:gd name="T3" fmla="*/ 0 h 36"/>
              <a:gd name="T4" fmla="*/ 0 w 24"/>
              <a:gd name="T5" fmla="*/ 6 h 36"/>
              <a:gd name="T6" fmla="*/ 4 w 24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6">
                <a:moveTo>
                  <a:pt x="4" y="36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3" y="5"/>
                  <a:pt x="0" y="6"/>
                </a:cubicBezTo>
                <a:cubicBezTo>
                  <a:pt x="4" y="36"/>
                  <a:pt x="4" y="36"/>
                  <a:pt x="4" y="3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62158" y="3702548"/>
            <a:ext cx="208712" cy="216281"/>
          </a:xfrm>
          <a:custGeom>
            <a:avLst/>
            <a:gdLst>
              <a:gd name="T0" fmla="*/ 0 w 30"/>
              <a:gd name="T1" fmla="*/ 31 h 31"/>
              <a:gd name="T2" fmla="*/ 26 w 30"/>
              <a:gd name="T3" fmla="*/ 0 h 31"/>
              <a:gd name="T4" fmla="*/ 30 w 30"/>
              <a:gd name="T5" fmla="*/ 25 h 31"/>
              <a:gd name="T6" fmla="*/ 0 w 3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1">
                <a:moveTo>
                  <a:pt x="0" y="31"/>
                </a:moveTo>
                <a:cubicBezTo>
                  <a:pt x="26" y="0"/>
                  <a:pt x="26" y="0"/>
                  <a:pt x="26" y="0"/>
                </a:cubicBezTo>
                <a:cubicBezTo>
                  <a:pt x="27" y="9"/>
                  <a:pt x="28" y="17"/>
                  <a:pt x="30" y="2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2322120" y="4274613"/>
            <a:ext cx="153560" cy="188165"/>
          </a:xfrm>
          <a:custGeom>
            <a:avLst/>
            <a:gdLst>
              <a:gd name="T0" fmla="*/ 0 w 22"/>
              <a:gd name="T1" fmla="*/ 0 h 27"/>
              <a:gd name="T2" fmla="*/ 22 w 22"/>
              <a:gd name="T3" fmla="*/ 22 h 27"/>
              <a:gd name="T4" fmla="*/ 4 w 22"/>
              <a:gd name="T5" fmla="*/ 27 h 27"/>
              <a:gd name="T6" fmla="*/ 0 w 22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7">
                <a:moveTo>
                  <a:pt x="0" y="0"/>
                </a:moveTo>
                <a:cubicBezTo>
                  <a:pt x="22" y="22"/>
                  <a:pt x="22" y="22"/>
                  <a:pt x="22" y="22"/>
                </a:cubicBezTo>
                <a:cubicBezTo>
                  <a:pt x="16" y="24"/>
                  <a:pt x="10" y="26"/>
                  <a:pt x="4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352096" y="3646314"/>
            <a:ext cx="195735" cy="133013"/>
          </a:xfrm>
          <a:custGeom>
            <a:avLst/>
            <a:gdLst>
              <a:gd name="T0" fmla="*/ 28 w 28"/>
              <a:gd name="T1" fmla="*/ 13 h 19"/>
              <a:gd name="T2" fmla="*/ 0 w 28"/>
              <a:gd name="T3" fmla="*/ 0 h 19"/>
              <a:gd name="T4" fmla="*/ 2 w 28"/>
              <a:gd name="T5" fmla="*/ 19 h 19"/>
              <a:gd name="T6" fmla="*/ 28 w 28"/>
              <a:gd name="T7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9">
                <a:moveTo>
                  <a:pt x="28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" y="12"/>
                  <a:pt x="2" y="19"/>
                </a:cubicBezTo>
                <a:cubicBezTo>
                  <a:pt x="28" y="13"/>
                  <a:pt x="28" y="13"/>
                  <a:pt x="28" y="1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1756543" y="2299962"/>
            <a:ext cx="14059" cy="56234"/>
          </a:xfrm>
          <a:custGeom>
            <a:avLst/>
            <a:gdLst>
              <a:gd name="T0" fmla="*/ 2 w 2"/>
              <a:gd name="T1" fmla="*/ 7 h 8"/>
              <a:gd name="T2" fmla="*/ 1 w 2"/>
              <a:gd name="T3" fmla="*/ 8 h 8"/>
              <a:gd name="T4" fmla="*/ 1 w 2"/>
              <a:gd name="T5" fmla="*/ 8 h 8"/>
              <a:gd name="T6" fmla="*/ 0 w 2"/>
              <a:gd name="T7" fmla="*/ 7 h 8"/>
              <a:gd name="T8" fmla="*/ 0 w 2"/>
              <a:gd name="T9" fmla="*/ 1 h 8"/>
              <a:gd name="T10" fmla="*/ 1 w 2"/>
              <a:gd name="T11" fmla="*/ 0 h 8"/>
              <a:gd name="T12" fmla="*/ 1 w 2"/>
              <a:gd name="T13" fmla="*/ 0 h 8"/>
              <a:gd name="T14" fmla="*/ 2 w 2"/>
              <a:gd name="T15" fmla="*/ 1 h 8"/>
              <a:gd name="T16" fmla="*/ 2 w 2"/>
              <a:gd name="T17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8">
                <a:moveTo>
                  <a:pt x="2" y="7"/>
                </a:moveTo>
                <a:cubicBezTo>
                  <a:pt x="2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1575948" y="2384312"/>
            <a:ext cx="48664" cy="42175"/>
          </a:xfrm>
          <a:custGeom>
            <a:avLst/>
            <a:gdLst>
              <a:gd name="T0" fmla="*/ 6 w 7"/>
              <a:gd name="T1" fmla="*/ 5 h 6"/>
              <a:gd name="T2" fmla="*/ 6 w 7"/>
              <a:gd name="T3" fmla="*/ 6 h 6"/>
              <a:gd name="T4" fmla="*/ 6 w 7"/>
              <a:gd name="T5" fmla="*/ 6 h 6"/>
              <a:gd name="T6" fmla="*/ 5 w 7"/>
              <a:gd name="T7" fmla="*/ 6 h 6"/>
              <a:gd name="T8" fmla="*/ 0 w 7"/>
              <a:gd name="T9" fmla="*/ 2 h 6"/>
              <a:gd name="T10" fmla="*/ 0 w 7"/>
              <a:gd name="T11" fmla="*/ 1 h 6"/>
              <a:gd name="T12" fmla="*/ 0 w 7"/>
              <a:gd name="T13" fmla="*/ 1 h 6"/>
              <a:gd name="T14" fmla="*/ 2 w 7"/>
              <a:gd name="T15" fmla="*/ 0 h 6"/>
              <a:gd name="T16" fmla="*/ 6 w 7"/>
              <a:gd name="T1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6" y="5"/>
                </a:moveTo>
                <a:cubicBezTo>
                  <a:pt x="7" y="5"/>
                  <a:pt x="7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519714" y="2572477"/>
            <a:ext cx="56234" cy="14058"/>
          </a:xfrm>
          <a:custGeom>
            <a:avLst/>
            <a:gdLst>
              <a:gd name="T0" fmla="*/ 7 w 8"/>
              <a:gd name="T1" fmla="*/ 0 h 2"/>
              <a:gd name="T2" fmla="*/ 8 w 8"/>
              <a:gd name="T3" fmla="*/ 1 h 2"/>
              <a:gd name="T4" fmla="*/ 8 w 8"/>
              <a:gd name="T5" fmla="*/ 1 h 2"/>
              <a:gd name="T6" fmla="*/ 7 w 8"/>
              <a:gd name="T7" fmla="*/ 2 h 2"/>
              <a:gd name="T8" fmla="*/ 1 w 8"/>
              <a:gd name="T9" fmla="*/ 2 h 2"/>
              <a:gd name="T10" fmla="*/ 0 w 8"/>
              <a:gd name="T11" fmla="*/ 1 h 2"/>
              <a:gd name="T12" fmla="*/ 0 w 8"/>
              <a:gd name="T13" fmla="*/ 1 h 2"/>
              <a:gd name="T14" fmla="*/ 1 w 8"/>
              <a:gd name="T15" fmla="*/ 0 h 2"/>
              <a:gd name="T16" fmla="*/ 7 w 8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">
                <a:moveTo>
                  <a:pt x="7" y="0"/>
                </a:move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7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1958766" y="2558419"/>
            <a:ext cx="56234" cy="20546"/>
          </a:xfrm>
          <a:custGeom>
            <a:avLst/>
            <a:gdLst>
              <a:gd name="T0" fmla="*/ 1 w 8"/>
              <a:gd name="T1" fmla="*/ 2 h 3"/>
              <a:gd name="T2" fmla="*/ 0 w 8"/>
              <a:gd name="T3" fmla="*/ 1 h 3"/>
              <a:gd name="T4" fmla="*/ 0 w 8"/>
              <a:gd name="T5" fmla="*/ 1 h 3"/>
              <a:gd name="T6" fmla="*/ 1 w 8"/>
              <a:gd name="T7" fmla="*/ 0 h 3"/>
              <a:gd name="T8" fmla="*/ 7 w 8"/>
              <a:gd name="T9" fmla="*/ 1 h 3"/>
              <a:gd name="T10" fmla="*/ 8 w 8"/>
              <a:gd name="T11" fmla="*/ 2 h 3"/>
              <a:gd name="T12" fmla="*/ 8 w 8"/>
              <a:gd name="T13" fmla="*/ 2 h 3"/>
              <a:gd name="T14" fmla="*/ 7 w 8"/>
              <a:gd name="T15" fmla="*/ 3 h 3"/>
              <a:gd name="T16" fmla="*/ 1 w 8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1903614" y="2376742"/>
            <a:ext cx="48664" cy="42175"/>
          </a:xfrm>
          <a:custGeom>
            <a:avLst/>
            <a:gdLst>
              <a:gd name="T0" fmla="*/ 2 w 7"/>
              <a:gd name="T1" fmla="*/ 6 h 6"/>
              <a:gd name="T2" fmla="*/ 1 w 7"/>
              <a:gd name="T3" fmla="*/ 6 h 6"/>
              <a:gd name="T4" fmla="*/ 1 w 7"/>
              <a:gd name="T5" fmla="*/ 6 h 6"/>
              <a:gd name="T6" fmla="*/ 0 w 7"/>
              <a:gd name="T7" fmla="*/ 4 h 6"/>
              <a:gd name="T8" fmla="*/ 5 w 7"/>
              <a:gd name="T9" fmla="*/ 0 h 6"/>
              <a:gd name="T10" fmla="*/ 6 w 7"/>
              <a:gd name="T11" fmla="*/ 0 h 6"/>
              <a:gd name="T12" fmla="*/ 6 w 7"/>
              <a:gd name="T13" fmla="*/ 0 h 6"/>
              <a:gd name="T14" fmla="*/ 6 w 7"/>
              <a:gd name="T15" fmla="*/ 2 h 6"/>
              <a:gd name="T16" fmla="*/ 2 w 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2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6" y="2"/>
                </a:cubicBezTo>
                <a:cubicBezTo>
                  <a:pt x="2" y="6"/>
                  <a:pt x="2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610553" y="2376742"/>
            <a:ext cx="299550" cy="426075"/>
          </a:xfrm>
          <a:custGeom>
            <a:avLst/>
            <a:gdLst>
              <a:gd name="T0" fmla="*/ 28 w 43"/>
              <a:gd name="T1" fmla="*/ 52 h 61"/>
              <a:gd name="T2" fmla="*/ 28 w 43"/>
              <a:gd name="T3" fmla="*/ 54 h 61"/>
              <a:gd name="T4" fmla="*/ 27 w 43"/>
              <a:gd name="T5" fmla="*/ 54 h 61"/>
              <a:gd name="T6" fmla="*/ 16 w 43"/>
              <a:gd name="T7" fmla="*/ 54 h 61"/>
              <a:gd name="T8" fmla="*/ 15 w 43"/>
              <a:gd name="T9" fmla="*/ 54 h 61"/>
              <a:gd name="T10" fmla="*/ 15 w 43"/>
              <a:gd name="T11" fmla="*/ 52 h 61"/>
              <a:gd name="T12" fmla="*/ 15 w 43"/>
              <a:gd name="T13" fmla="*/ 46 h 61"/>
              <a:gd name="T14" fmla="*/ 28 w 43"/>
              <a:gd name="T15" fmla="*/ 46 h 61"/>
              <a:gd name="T16" fmla="*/ 28 w 43"/>
              <a:gd name="T17" fmla="*/ 52 h 61"/>
              <a:gd name="T18" fmla="*/ 13 w 43"/>
              <a:gd name="T19" fmla="*/ 11 h 61"/>
              <a:gd name="T20" fmla="*/ 8 w 43"/>
              <a:gd name="T21" fmla="*/ 22 h 61"/>
              <a:gd name="T22" fmla="*/ 13 w 43"/>
              <a:gd name="T23" fmla="*/ 32 h 61"/>
              <a:gd name="T24" fmla="*/ 13 w 43"/>
              <a:gd name="T25" fmla="*/ 34 h 61"/>
              <a:gd name="T26" fmla="*/ 13 w 43"/>
              <a:gd name="T27" fmla="*/ 34 h 61"/>
              <a:gd name="T28" fmla="*/ 11 w 43"/>
              <a:gd name="T29" fmla="*/ 34 h 61"/>
              <a:gd name="T30" fmla="*/ 6 w 43"/>
              <a:gd name="T31" fmla="*/ 22 h 61"/>
              <a:gd name="T32" fmla="*/ 12 w 43"/>
              <a:gd name="T33" fmla="*/ 10 h 61"/>
              <a:gd name="T34" fmla="*/ 14 w 43"/>
              <a:gd name="T35" fmla="*/ 10 h 61"/>
              <a:gd name="T36" fmla="*/ 14 w 43"/>
              <a:gd name="T37" fmla="*/ 10 h 61"/>
              <a:gd name="T38" fmla="*/ 13 w 43"/>
              <a:gd name="T39" fmla="*/ 11 h 61"/>
              <a:gd name="T40" fmla="*/ 43 w 43"/>
              <a:gd name="T41" fmla="*/ 22 h 61"/>
              <a:gd name="T42" fmla="*/ 21 w 43"/>
              <a:gd name="T43" fmla="*/ 0 h 61"/>
              <a:gd name="T44" fmla="*/ 0 w 43"/>
              <a:gd name="T45" fmla="*/ 22 h 61"/>
              <a:gd name="T46" fmla="*/ 12 w 43"/>
              <a:gd name="T47" fmla="*/ 42 h 61"/>
              <a:gd name="T48" fmla="*/ 12 w 43"/>
              <a:gd name="T49" fmla="*/ 46 h 61"/>
              <a:gd name="T50" fmla="*/ 12 w 43"/>
              <a:gd name="T51" fmla="*/ 52 h 61"/>
              <a:gd name="T52" fmla="*/ 16 w 43"/>
              <a:gd name="T53" fmla="*/ 56 h 61"/>
              <a:gd name="T54" fmla="*/ 16 w 43"/>
              <a:gd name="T55" fmla="*/ 58 h 61"/>
              <a:gd name="T56" fmla="*/ 20 w 43"/>
              <a:gd name="T57" fmla="*/ 61 h 61"/>
              <a:gd name="T58" fmla="*/ 23 w 43"/>
              <a:gd name="T59" fmla="*/ 61 h 61"/>
              <a:gd name="T60" fmla="*/ 27 w 43"/>
              <a:gd name="T61" fmla="*/ 58 h 61"/>
              <a:gd name="T62" fmla="*/ 27 w 43"/>
              <a:gd name="T63" fmla="*/ 56 h 61"/>
              <a:gd name="T64" fmla="*/ 30 w 43"/>
              <a:gd name="T65" fmla="*/ 52 h 61"/>
              <a:gd name="T66" fmla="*/ 30 w 43"/>
              <a:gd name="T67" fmla="*/ 44 h 61"/>
              <a:gd name="T68" fmla="*/ 30 w 43"/>
              <a:gd name="T69" fmla="*/ 42 h 61"/>
              <a:gd name="T70" fmla="*/ 43 w 43"/>
              <a:gd name="T7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61">
                <a:moveTo>
                  <a:pt x="28" y="52"/>
                </a:moveTo>
                <a:cubicBezTo>
                  <a:pt x="28" y="53"/>
                  <a:pt x="28" y="54"/>
                  <a:pt x="28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5" y="54"/>
                </a:cubicBezTo>
                <a:cubicBezTo>
                  <a:pt x="15" y="54"/>
                  <a:pt x="15" y="53"/>
                  <a:pt x="15" y="52"/>
                </a:cubicBezTo>
                <a:cubicBezTo>
                  <a:pt x="15" y="46"/>
                  <a:pt x="15" y="46"/>
                  <a:pt x="15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8" y="52"/>
                  <a:pt x="28" y="52"/>
                </a:cubicBezTo>
                <a:close/>
                <a:moveTo>
                  <a:pt x="13" y="11"/>
                </a:moveTo>
                <a:cubicBezTo>
                  <a:pt x="10" y="14"/>
                  <a:pt x="8" y="18"/>
                  <a:pt x="8" y="22"/>
                </a:cubicBezTo>
                <a:cubicBezTo>
                  <a:pt x="8" y="26"/>
                  <a:pt x="10" y="30"/>
                  <a:pt x="13" y="32"/>
                </a:cubicBezTo>
                <a:cubicBezTo>
                  <a:pt x="13" y="33"/>
                  <a:pt x="13" y="33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2" y="34"/>
                  <a:pt x="11" y="34"/>
                </a:cubicBezTo>
                <a:cubicBezTo>
                  <a:pt x="8" y="31"/>
                  <a:pt x="6" y="27"/>
                  <a:pt x="6" y="22"/>
                </a:cubicBezTo>
                <a:cubicBezTo>
                  <a:pt x="6" y="17"/>
                  <a:pt x="8" y="12"/>
                  <a:pt x="12" y="10"/>
                </a:cubicBezTo>
                <a:cubicBezTo>
                  <a:pt x="13" y="9"/>
                  <a:pt x="13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1"/>
                  <a:pt x="13" y="11"/>
                </a:cubicBezTo>
                <a:close/>
                <a:moveTo>
                  <a:pt x="43" y="22"/>
                </a:moveTo>
                <a:cubicBezTo>
                  <a:pt x="43" y="10"/>
                  <a:pt x="34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1"/>
                  <a:pt x="5" y="38"/>
                  <a:pt x="12" y="42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4"/>
                  <a:pt x="14" y="56"/>
                  <a:pt x="16" y="56"/>
                </a:cubicBezTo>
                <a:cubicBezTo>
                  <a:pt x="16" y="57"/>
                  <a:pt x="16" y="57"/>
                  <a:pt x="16" y="58"/>
                </a:cubicBezTo>
                <a:cubicBezTo>
                  <a:pt x="17" y="60"/>
                  <a:pt x="19" y="61"/>
                  <a:pt x="20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1"/>
                  <a:pt x="26" y="60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9" y="56"/>
                  <a:pt x="30" y="54"/>
                  <a:pt x="30" y="52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2"/>
                  <a:pt x="30" y="42"/>
                  <a:pt x="30" y="42"/>
                </a:cubicBezTo>
                <a:cubicBezTo>
                  <a:pt x="38" y="38"/>
                  <a:pt x="43" y="31"/>
                  <a:pt x="4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1541343" y="4503871"/>
            <a:ext cx="20547" cy="35686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1575948" y="4567674"/>
            <a:ext cx="20547" cy="41093"/>
          </a:xfrm>
          <a:custGeom>
            <a:avLst/>
            <a:gdLst>
              <a:gd name="T0" fmla="*/ 0 w 3"/>
              <a:gd name="T1" fmla="*/ 0 h 6"/>
              <a:gd name="T2" fmla="*/ 0 w 3"/>
              <a:gd name="T3" fmla="*/ 6 h 6"/>
              <a:gd name="T4" fmla="*/ 2 w 3"/>
              <a:gd name="T5" fmla="*/ 5 h 6"/>
              <a:gd name="T6" fmla="*/ 3 w 3"/>
              <a:gd name="T7" fmla="*/ 3 h 6"/>
              <a:gd name="T8" fmla="*/ 0 w 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485110" y="4288671"/>
            <a:ext cx="174107" cy="76780"/>
          </a:xfrm>
          <a:custGeom>
            <a:avLst/>
            <a:gdLst>
              <a:gd name="T0" fmla="*/ 18 w 25"/>
              <a:gd name="T1" fmla="*/ 11 h 11"/>
              <a:gd name="T2" fmla="*/ 19 w 25"/>
              <a:gd name="T3" fmla="*/ 11 h 11"/>
              <a:gd name="T4" fmla="*/ 22 w 25"/>
              <a:gd name="T5" fmla="*/ 5 h 11"/>
              <a:gd name="T6" fmla="*/ 12 w 25"/>
              <a:gd name="T7" fmla="*/ 0 h 11"/>
              <a:gd name="T8" fmla="*/ 2 w 25"/>
              <a:gd name="T9" fmla="*/ 5 h 11"/>
              <a:gd name="T10" fmla="*/ 6 w 25"/>
              <a:gd name="T11" fmla="*/ 11 h 11"/>
              <a:gd name="T12" fmla="*/ 7 w 25"/>
              <a:gd name="T13" fmla="*/ 11 h 11"/>
              <a:gd name="T14" fmla="*/ 18 w 25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1">
                <a:moveTo>
                  <a:pt x="18" y="11"/>
                </a:moveTo>
                <a:cubicBezTo>
                  <a:pt x="18" y="11"/>
                  <a:pt x="18" y="11"/>
                  <a:pt x="19" y="11"/>
                </a:cubicBezTo>
                <a:cubicBezTo>
                  <a:pt x="20" y="10"/>
                  <a:pt x="21" y="8"/>
                  <a:pt x="22" y="5"/>
                </a:cubicBezTo>
                <a:cubicBezTo>
                  <a:pt x="25" y="0"/>
                  <a:pt x="18" y="0"/>
                  <a:pt x="12" y="0"/>
                </a:cubicBezTo>
                <a:cubicBezTo>
                  <a:pt x="7" y="0"/>
                  <a:pt x="0" y="0"/>
                  <a:pt x="2" y="5"/>
                </a:cubicBezTo>
                <a:cubicBezTo>
                  <a:pt x="4" y="8"/>
                  <a:pt x="5" y="10"/>
                  <a:pt x="6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18" y="11"/>
                  <a:pt x="18" y="11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414818" y="4385997"/>
            <a:ext cx="314690" cy="321178"/>
          </a:xfrm>
          <a:custGeom>
            <a:avLst/>
            <a:gdLst>
              <a:gd name="T0" fmla="*/ 28 w 45"/>
              <a:gd name="T1" fmla="*/ 32 h 46"/>
              <a:gd name="T2" fmla="*/ 23 w 45"/>
              <a:gd name="T3" fmla="*/ 34 h 46"/>
              <a:gd name="T4" fmla="*/ 23 w 45"/>
              <a:gd name="T5" fmla="*/ 37 h 46"/>
              <a:gd name="T6" fmla="*/ 21 w 45"/>
              <a:gd name="T7" fmla="*/ 37 h 46"/>
              <a:gd name="T8" fmla="*/ 21 w 45"/>
              <a:gd name="T9" fmla="*/ 34 h 46"/>
              <a:gd name="T10" fmla="*/ 14 w 45"/>
              <a:gd name="T11" fmla="*/ 29 h 46"/>
              <a:gd name="T12" fmla="*/ 17 w 45"/>
              <a:gd name="T13" fmla="*/ 28 h 46"/>
              <a:gd name="T14" fmla="*/ 21 w 45"/>
              <a:gd name="T15" fmla="*/ 32 h 46"/>
              <a:gd name="T16" fmla="*/ 21 w 45"/>
              <a:gd name="T17" fmla="*/ 26 h 46"/>
              <a:gd name="T18" fmla="*/ 16 w 45"/>
              <a:gd name="T19" fmla="*/ 24 h 46"/>
              <a:gd name="T20" fmla="*/ 15 w 45"/>
              <a:gd name="T21" fmla="*/ 20 h 46"/>
              <a:gd name="T22" fmla="*/ 21 w 45"/>
              <a:gd name="T23" fmla="*/ 15 h 46"/>
              <a:gd name="T24" fmla="*/ 21 w 45"/>
              <a:gd name="T25" fmla="*/ 13 h 46"/>
              <a:gd name="T26" fmla="*/ 23 w 45"/>
              <a:gd name="T27" fmla="*/ 13 h 46"/>
              <a:gd name="T28" fmla="*/ 23 w 45"/>
              <a:gd name="T29" fmla="*/ 15 h 46"/>
              <a:gd name="T30" fmla="*/ 29 w 45"/>
              <a:gd name="T31" fmla="*/ 19 h 46"/>
              <a:gd name="T32" fmla="*/ 26 w 45"/>
              <a:gd name="T33" fmla="*/ 20 h 46"/>
              <a:gd name="T34" fmla="*/ 23 w 45"/>
              <a:gd name="T35" fmla="*/ 17 h 46"/>
              <a:gd name="T36" fmla="*/ 23 w 45"/>
              <a:gd name="T37" fmla="*/ 23 h 46"/>
              <a:gd name="T38" fmla="*/ 27 w 45"/>
              <a:gd name="T39" fmla="*/ 24 h 46"/>
              <a:gd name="T40" fmla="*/ 29 w 45"/>
              <a:gd name="T41" fmla="*/ 25 h 46"/>
              <a:gd name="T42" fmla="*/ 30 w 45"/>
              <a:gd name="T43" fmla="*/ 28 h 46"/>
              <a:gd name="T44" fmla="*/ 28 w 45"/>
              <a:gd name="T45" fmla="*/ 32 h 46"/>
              <a:gd name="T46" fmla="*/ 30 w 45"/>
              <a:gd name="T47" fmla="*/ 1 h 46"/>
              <a:gd name="T48" fmla="*/ 28 w 45"/>
              <a:gd name="T49" fmla="*/ 2 h 46"/>
              <a:gd name="T50" fmla="*/ 17 w 45"/>
              <a:gd name="T51" fmla="*/ 2 h 46"/>
              <a:gd name="T52" fmla="*/ 15 w 45"/>
              <a:gd name="T53" fmla="*/ 0 h 46"/>
              <a:gd name="T54" fmla="*/ 0 w 45"/>
              <a:gd name="T55" fmla="*/ 29 h 46"/>
              <a:gd name="T56" fmla="*/ 22 w 45"/>
              <a:gd name="T57" fmla="*/ 46 h 46"/>
              <a:gd name="T58" fmla="*/ 45 w 45"/>
              <a:gd name="T59" fmla="*/ 29 h 46"/>
              <a:gd name="T60" fmla="*/ 30 w 45"/>
              <a:gd name="T6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46">
                <a:moveTo>
                  <a:pt x="28" y="32"/>
                </a:moveTo>
                <a:cubicBezTo>
                  <a:pt x="27" y="33"/>
                  <a:pt x="25" y="34"/>
                  <a:pt x="23" y="34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5" y="32"/>
                  <a:pt x="14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30"/>
                  <a:pt x="19" y="31"/>
                  <a:pt x="21" y="32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5"/>
                  <a:pt x="17" y="25"/>
                  <a:pt x="16" y="24"/>
                </a:cubicBezTo>
                <a:cubicBezTo>
                  <a:pt x="15" y="23"/>
                  <a:pt x="15" y="22"/>
                  <a:pt x="15" y="20"/>
                </a:cubicBezTo>
                <a:cubicBezTo>
                  <a:pt x="15" y="17"/>
                  <a:pt x="17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6" y="15"/>
                  <a:pt x="28" y="17"/>
                  <a:pt x="29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8"/>
                  <a:pt x="24" y="18"/>
                  <a:pt x="23" y="17"/>
                </a:cubicBezTo>
                <a:cubicBezTo>
                  <a:pt x="23" y="23"/>
                  <a:pt x="23" y="23"/>
                  <a:pt x="23" y="23"/>
                </a:cubicBezTo>
                <a:cubicBezTo>
                  <a:pt x="25" y="23"/>
                  <a:pt x="26" y="23"/>
                  <a:pt x="27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2"/>
                </a:cubicBezTo>
                <a:close/>
                <a:moveTo>
                  <a:pt x="30" y="1"/>
                </a:moveTo>
                <a:cubicBezTo>
                  <a:pt x="29" y="2"/>
                  <a:pt x="29" y="2"/>
                  <a:pt x="2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1"/>
                  <a:pt x="15" y="0"/>
                </a:cubicBezTo>
                <a:cubicBezTo>
                  <a:pt x="7" y="5"/>
                  <a:pt x="0" y="19"/>
                  <a:pt x="0" y="29"/>
                </a:cubicBezTo>
                <a:cubicBezTo>
                  <a:pt x="0" y="42"/>
                  <a:pt x="10" y="46"/>
                  <a:pt x="22" y="46"/>
                </a:cubicBezTo>
                <a:cubicBezTo>
                  <a:pt x="35" y="46"/>
                  <a:pt x="45" y="42"/>
                  <a:pt x="45" y="29"/>
                </a:cubicBezTo>
                <a:cubicBezTo>
                  <a:pt x="45" y="19"/>
                  <a:pt x="38" y="6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3165618" y="3458150"/>
            <a:ext cx="307120" cy="285492"/>
          </a:xfrm>
          <a:custGeom>
            <a:avLst/>
            <a:gdLst>
              <a:gd name="T0" fmla="*/ 23 w 44"/>
              <a:gd name="T1" fmla="*/ 6 h 41"/>
              <a:gd name="T2" fmla="*/ 12 w 44"/>
              <a:gd name="T3" fmla="*/ 11 h 41"/>
              <a:gd name="T4" fmla="*/ 13 w 44"/>
              <a:gd name="T5" fmla="*/ 32 h 41"/>
              <a:gd name="T6" fmla="*/ 23 w 44"/>
              <a:gd name="T7" fmla="*/ 36 h 41"/>
              <a:gd name="T8" fmla="*/ 34 w 44"/>
              <a:gd name="T9" fmla="*/ 30 h 41"/>
              <a:gd name="T10" fmla="*/ 38 w 44"/>
              <a:gd name="T11" fmla="*/ 20 h 41"/>
              <a:gd name="T12" fmla="*/ 33 w 44"/>
              <a:gd name="T13" fmla="*/ 9 h 41"/>
              <a:gd name="T14" fmla="*/ 23 w 44"/>
              <a:gd name="T15" fmla="*/ 6 h 41"/>
              <a:gd name="T16" fmla="*/ 23 w 44"/>
              <a:gd name="T17" fmla="*/ 41 h 41"/>
              <a:gd name="T18" fmla="*/ 10 w 44"/>
              <a:gd name="T19" fmla="*/ 36 h 41"/>
              <a:gd name="T20" fmla="*/ 7 w 44"/>
              <a:gd name="T21" fmla="*/ 8 h 41"/>
              <a:gd name="T22" fmla="*/ 23 w 44"/>
              <a:gd name="T23" fmla="*/ 0 h 41"/>
              <a:gd name="T24" fmla="*/ 36 w 44"/>
              <a:gd name="T25" fmla="*/ 5 h 41"/>
              <a:gd name="T26" fmla="*/ 43 w 44"/>
              <a:gd name="T27" fmla="*/ 19 h 41"/>
              <a:gd name="T28" fmla="*/ 39 w 44"/>
              <a:gd name="T29" fmla="*/ 34 h 41"/>
              <a:gd name="T30" fmla="*/ 23 w 44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1">
                <a:moveTo>
                  <a:pt x="23" y="6"/>
                </a:moveTo>
                <a:cubicBezTo>
                  <a:pt x="19" y="6"/>
                  <a:pt x="14" y="8"/>
                  <a:pt x="12" y="11"/>
                </a:cubicBezTo>
                <a:cubicBezTo>
                  <a:pt x="6" y="17"/>
                  <a:pt x="7" y="27"/>
                  <a:pt x="13" y="32"/>
                </a:cubicBezTo>
                <a:cubicBezTo>
                  <a:pt x="16" y="34"/>
                  <a:pt x="19" y="36"/>
                  <a:pt x="23" y="36"/>
                </a:cubicBezTo>
                <a:cubicBezTo>
                  <a:pt x="27" y="36"/>
                  <a:pt x="32" y="34"/>
                  <a:pt x="34" y="30"/>
                </a:cubicBezTo>
                <a:cubicBezTo>
                  <a:pt x="37" y="27"/>
                  <a:pt x="38" y="24"/>
                  <a:pt x="38" y="20"/>
                </a:cubicBezTo>
                <a:cubicBezTo>
                  <a:pt x="38" y="16"/>
                  <a:pt x="36" y="12"/>
                  <a:pt x="33" y="9"/>
                </a:cubicBezTo>
                <a:cubicBezTo>
                  <a:pt x="30" y="7"/>
                  <a:pt x="27" y="6"/>
                  <a:pt x="23" y="6"/>
                </a:cubicBezTo>
                <a:close/>
                <a:moveTo>
                  <a:pt x="23" y="41"/>
                </a:moveTo>
                <a:cubicBezTo>
                  <a:pt x="18" y="41"/>
                  <a:pt x="13" y="40"/>
                  <a:pt x="10" y="36"/>
                </a:cubicBezTo>
                <a:cubicBezTo>
                  <a:pt x="1" y="29"/>
                  <a:pt x="0" y="16"/>
                  <a:pt x="7" y="8"/>
                </a:cubicBezTo>
                <a:cubicBezTo>
                  <a:pt x="11" y="3"/>
                  <a:pt x="17" y="0"/>
                  <a:pt x="23" y="0"/>
                </a:cubicBezTo>
                <a:cubicBezTo>
                  <a:pt x="28" y="0"/>
                  <a:pt x="33" y="2"/>
                  <a:pt x="36" y="5"/>
                </a:cubicBezTo>
                <a:cubicBezTo>
                  <a:pt x="40" y="9"/>
                  <a:pt x="43" y="14"/>
                  <a:pt x="43" y="19"/>
                </a:cubicBezTo>
                <a:cubicBezTo>
                  <a:pt x="44" y="25"/>
                  <a:pt x="42" y="30"/>
                  <a:pt x="39" y="34"/>
                </a:cubicBezTo>
                <a:cubicBezTo>
                  <a:pt x="35" y="39"/>
                  <a:pt x="29" y="41"/>
                  <a:pt x="23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3186163" y="3688490"/>
            <a:ext cx="76781" cy="69210"/>
          </a:xfrm>
          <a:custGeom>
            <a:avLst/>
            <a:gdLst>
              <a:gd name="T0" fmla="*/ 33 w 71"/>
              <a:gd name="T1" fmla="*/ 64 h 64"/>
              <a:gd name="T2" fmla="*/ 0 w 71"/>
              <a:gd name="T3" fmla="*/ 45 h 64"/>
              <a:gd name="T4" fmla="*/ 39 w 71"/>
              <a:gd name="T5" fmla="*/ 0 h 64"/>
              <a:gd name="T6" fmla="*/ 71 w 71"/>
              <a:gd name="T7" fmla="*/ 19 h 64"/>
              <a:gd name="T8" fmla="*/ 33 w 71"/>
              <a:gd name="T9" fmla="*/ 64 h 64"/>
              <a:gd name="T10" fmla="*/ 33 w 71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64">
                <a:moveTo>
                  <a:pt x="33" y="64"/>
                </a:moveTo>
                <a:lnTo>
                  <a:pt x="0" y="45"/>
                </a:lnTo>
                <a:lnTo>
                  <a:pt x="39" y="0"/>
                </a:lnTo>
                <a:lnTo>
                  <a:pt x="71" y="19"/>
                </a:lnTo>
                <a:lnTo>
                  <a:pt x="33" y="64"/>
                </a:lnTo>
                <a:lnTo>
                  <a:pt x="33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102895" y="3723094"/>
            <a:ext cx="125444" cy="139502"/>
          </a:xfrm>
          <a:custGeom>
            <a:avLst/>
            <a:gdLst>
              <a:gd name="T0" fmla="*/ 8 w 18"/>
              <a:gd name="T1" fmla="*/ 19 h 20"/>
              <a:gd name="T2" fmla="*/ 4 w 18"/>
              <a:gd name="T3" fmla="*/ 19 h 20"/>
              <a:gd name="T4" fmla="*/ 1 w 18"/>
              <a:gd name="T5" fmla="*/ 17 h 20"/>
              <a:gd name="T6" fmla="*/ 1 w 18"/>
              <a:gd name="T7" fmla="*/ 13 h 20"/>
              <a:gd name="T8" fmla="*/ 10 w 18"/>
              <a:gd name="T9" fmla="*/ 2 h 20"/>
              <a:gd name="T10" fmla="*/ 14 w 18"/>
              <a:gd name="T11" fmla="*/ 1 h 20"/>
              <a:gd name="T12" fmla="*/ 17 w 18"/>
              <a:gd name="T13" fmla="*/ 4 h 20"/>
              <a:gd name="T14" fmla="*/ 17 w 18"/>
              <a:gd name="T15" fmla="*/ 8 h 20"/>
              <a:gd name="T16" fmla="*/ 8 w 18"/>
              <a:gd name="T1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8" y="19"/>
                </a:moveTo>
                <a:cubicBezTo>
                  <a:pt x="7" y="20"/>
                  <a:pt x="5" y="20"/>
                  <a:pt x="4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7" y="8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3262944" y="3514383"/>
            <a:ext cx="90839" cy="55151"/>
          </a:xfrm>
          <a:custGeom>
            <a:avLst/>
            <a:gdLst>
              <a:gd name="T0" fmla="*/ 13 w 13"/>
              <a:gd name="T1" fmla="*/ 3 h 8"/>
              <a:gd name="T2" fmla="*/ 7 w 13"/>
              <a:gd name="T3" fmla="*/ 4 h 8"/>
              <a:gd name="T4" fmla="*/ 0 w 13"/>
              <a:gd name="T5" fmla="*/ 6 h 8"/>
              <a:gd name="T6" fmla="*/ 6 w 13"/>
              <a:gd name="T7" fmla="*/ 1 h 8"/>
              <a:gd name="T8" fmla="*/ 13 w 13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3" y="3"/>
                </a:moveTo>
                <a:cubicBezTo>
                  <a:pt x="13" y="5"/>
                  <a:pt x="10" y="3"/>
                  <a:pt x="7" y="4"/>
                </a:cubicBezTo>
                <a:cubicBezTo>
                  <a:pt x="3" y="4"/>
                  <a:pt x="1" y="8"/>
                  <a:pt x="0" y="6"/>
                </a:cubicBezTo>
                <a:cubicBezTo>
                  <a:pt x="0" y="4"/>
                  <a:pt x="4" y="1"/>
                  <a:pt x="6" y="1"/>
                </a:cubicBezTo>
                <a:cubicBezTo>
                  <a:pt x="8" y="0"/>
                  <a:pt x="13" y="1"/>
                  <a:pt x="1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3361352" y="3528442"/>
            <a:ext cx="20547" cy="20546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2803345" y="2621140"/>
            <a:ext cx="125444" cy="160049"/>
          </a:xfrm>
          <a:custGeom>
            <a:avLst/>
            <a:gdLst>
              <a:gd name="T0" fmla="*/ 71 w 116"/>
              <a:gd name="T1" fmla="*/ 0 h 148"/>
              <a:gd name="T2" fmla="*/ 116 w 116"/>
              <a:gd name="T3" fmla="*/ 32 h 148"/>
              <a:gd name="T4" fmla="*/ 109 w 116"/>
              <a:gd name="T5" fmla="*/ 103 h 148"/>
              <a:gd name="T6" fmla="*/ 45 w 116"/>
              <a:gd name="T7" fmla="*/ 148 h 148"/>
              <a:gd name="T8" fmla="*/ 0 w 116"/>
              <a:gd name="T9" fmla="*/ 116 h 148"/>
              <a:gd name="T10" fmla="*/ 64 w 116"/>
              <a:gd name="T11" fmla="*/ 78 h 148"/>
              <a:gd name="T12" fmla="*/ 71 w 116"/>
              <a:gd name="T13" fmla="*/ 0 h 148"/>
              <a:gd name="T14" fmla="*/ 71 w 116"/>
              <a:gd name="T1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48">
                <a:moveTo>
                  <a:pt x="71" y="0"/>
                </a:moveTo>
                <a:lnTo>
                  <a:pt x="116" y="32"/>
                </a:lnTo>
                <a:lnTo>
                  <a:pt x="109" y="103"/>
                </a:lnTo>
                <a:lnTo>
                  <a:pt x="45" y="148"/>
                </a:lnTo>
                <a:lnTo>
                  <a:pt x="0" y="116"/>
                </a:lnTo>
                <a:lnTo>
                  <a:pt x="64" y="78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2607610" y="4546046"/>
            <a:ext cx="111386" cy="161129"/>
          </a:xfrm>
          <a:custGeom>
            <a:avLst/>
            <a:gdLst>
              <a:gd name="T0" fmla="*/ 103 w 103"/>
              <a:gd name="T1" fmla="*/ 129 h 149"/>
              <a:gd name="T2" fmla="*/ 52 w 103"/>
              <a:gd name="T3" fmla="*/ 149 h 149"/>
              <a:gd name="T4" fmla="*/ 0 w 103"/>
              <a:gd name="T5" fmla="*/ 97 h 149"/>
              <a:gd name="T6" fmla="*/ 7 w 103"/>
              <a:gd name="T7" fmla="*/ 20 h 149"/>
              <a:gd name="T8" fmla="*/ 52 w 103"/>
              <a:gd name="T9" fmla="*/ 0 h 149"/>
              <a:gd name="T10" fmla="*/ 45 w 103"/>
              <a:gd name="T11" fmla="*/ 78 h 149"/>
              <a:gd name="T12" fmla="*/ 103 w 103"/>
              <a:gd name="T13" fmla="*/ 129 h 149"/>
              <a:gd name="T14" fmla="*/ 103 w 103"/>
              <a:gd name="T15" fmla="*/ 12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49">
                <a:moveTo>
                  <a:pt x="103" y="129"/>
                </a:moveTo>
                <a:lnTo>
                  <a:pt x="52" y="149"/>
                </a:lnTo>
                <a:lnTo>
                  <a:pt x="0" y="97"/>
                </a:lnTo>
                <a:lnTo>
                  <a:pt x="7" y="20"/>
                </a:lnTo>
                <a:lnTo>
                  <a:pt x="52" y="0"/>
                </a:lnTo>
                <a:lnTo>
                  <a:pt x="45" y="78"/>
                </a:lnTo>
                <a:lnTo>
                  <a:pt x="103" y="129"/>
                </a:lnTo>
                <a:lnTo>
                  <a:pt x="103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017942" y="3472209"/>
            <a:ext cx="153560" cy="97327"/>
          </a:xfrm>
          <a:custGeom>
            <a:avLst/>
            <a:gdLst>
              <a:gd name="T0" fmla="*/ 0 w 142"/>
              <a:gd name="T1" fmla="*/ 77 h 90"/>
              <a:gd name="T2" fmla="*/ 6 w 142"/>
              <a:gd name="T3" fmla="*/ 26 h 90"/>
              <a:gd name="T4" fmla="*/ 77 w 142"/>
              <a:gd name="T5" fmla="*/ 0 h 90"/>
              <a:gd name="T6" fmla="*/ 142 w 142"/>
              <a:gd name="T7" fmla="*/ 39 h 90"/>
              <a:gd name="T8" fmla="*/ 135 w 142"/>
              <a:gd name="T9" fmla="*/ 90 h 90"/>
              <a:gd name="T10" fmla="*/ 71 w 142"/>
              <a:gd name="T11" fmla="*/ 52 h 90"/>
              <a:gd name="T12" fmla="*/ 0 w 142"/>
              <a:gd name="T13" fmla="*/ 77 h 90"/>
              <a:gd name="T14" fmla="*/ 0 w 142"/>
              <a:gd name="T15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90">
                <a:moveTo>
                  <a:pt x="0" y="77"/>
                </a:moveTo>
                <a:lnTo>
                  <a:pt x="6" y="26"/>
                </a:lnTo>
                <a:lnTo>
                  <a:pt x="77" y="0"/>
                </a:lnTo>
                <a:lnTo>
                  <a:pt x="142" y="39"/>
                </a:lnTo>
                <a:lnTo>
                  <a:pt x="135" y="90"/>
                </a:lnTo>
                <a:lnTo>
                  <a:pt x="71" y="52"/>
                </a:lnTo>
                <a:lnTo>
                  <a:pt x="0" y="77"/>
                </a:lnTo>
                <a:lnTo>
                  <a:pt x="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TextBox 38"/>
          <p:cNvSpPr txBox="1"/>
          <p:nvPr/>
        </p:nvSpPr>
        <p:spPr>
          <a:xfrm>
            <a:off x="2269653" y="1125067"/>
            <a:ext cx="46047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40854" y="2258336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040853" y="2558418"/>
            <a:ext cx="4841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  <p:sp>
        <p:nvSpPr>
          <p:cNvPr id="42" name="Rounded Rectangle 41"/>
          <p:cNvSpPr/>
          <p:nvPr/>
        </p:nvSpPr>
        <p:spPr>
          <a:xfrm rot="5400000">
            <a:off x="6103185" y="1971072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 rot="5400000">
            <a:off x="6103185" y="2415030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097814" y="3976442"/>
            <a:ext cx="3058597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4097815" y="4420400"/>
            <a:ext cx="3587261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40853" y="3766072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40853" y="4212650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269472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3509579" y="2476286"/>
            <a:ext cx="2123790" cy="212379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088697" y="3147514"/>
            <a:ext cx="696637" cy="1242936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702265" y="2106793"/>
            <a:ext cx="898853" cy="604529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4516420" y="2081383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5910752" y="3484186"/>
            <a:ext cx="109049" cy="109049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398333" y="2668973"/>
            <a:ext cx="596059" cy="890383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507380" y="4465618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5365512" y="3567825"/>
            <a:ext cx="470072" cy="982491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541829" y="4356571"/>
            <a:ext cx="898853" cy="604529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4516420" y="4877460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550869" y="4331162"/>
            <a:ext cx="990961" cy="46266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3525459" y="4474088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3114676" y="3484186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3140085" y="3508537"/>
            <a:ext cx="604529" cy="898853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307363" y="2518635"/>
            <a:ext cx="470072" cy="981433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3525459" y="2493226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4601117" y="2275130"/>
            <a:ext cx="982491" cy="461602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5507380" y="2484756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2246762" y="1125067"/>
            <a:ext cx="46505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Watch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65468" y="3338288"/>
            <a:ext cx="410249" cy="362651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36913" y="2323438"/>
            <a:ext cx="384437" cy="362651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145386" y="3336961"/>
            <a:ext cx="404646" cy="402440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765672" y="4452200"/>
            <a:ext cx="317319" cy="413270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631745" y="33354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93924" y="3554735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75719" y="444924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237898" y="4668577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421552" y="33354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48039" y="3554735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932837" y="232319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59324" y="254252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02908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604845" y="3438883"/>
            <a:ext cx="694083" cy="800785"/>
          </a:xfrm>
          <a:custGeom>
            <a:avLst/>
            <a:gdLst>
              <a:gd name="T0" fmla="*/ 331 w 670"/>
              <a:gd name="T1" fmla="*/ 0 h 773"/>
              <a:gd name="T2" fmla="*/ 670 w 670"/>
              <a:gd name="T3" fmla="*/ 187 h 773"/>
              <a:gd name="T4" fmla="*/ 670 w 670"/>
              <a:gd name="T5" fmla="*/ 577 h 773"/>
              <a:gd name="T6" fmla="*/ 331 w 670"/>
              <a:gd name="T7" fmla="*/ 773 h 773"/>
              <a:gd name="T8" fmla="*/ 0 w 670"/>
              <a:gd name="T9" fmla="*/ 577 h 773"/>
              <a:gd name="T10" fmla="*/ 0 w 670"/>
              <a:gd name="T11" fmla="*/ 187 h 773"/>
              <a:gd name="T12" fmla="*/ 331 w 670"/>
              <a:gd name="T13" fmla="*/ 0 h 773"/>
              <a:gd name="T14" fmla="*/ 331 w 670"/>
              <a:gd name="T1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0" h="773">
                <a:moveTo>
                  <a:pt x="331" y="0"/>
                </a:moveTo>
                <a:lnTo>
                  <a:pt x="670" y="187"/>
                </a:lnTo>
                <a:lnTo>
                  <a:pt x="670" y="577"/>
                </a:lnTo>
                <a:lnTo>
                  <a:pt x="331" y="773"/>
                </a:lnTo>
                <a:lnTo>
                  <a:pt x="0" y="577"/>
                </a:lnTo>
                <a:lnTo>
                  <a:pt x="0" y="187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816900" y="2717866"/>
            <a:ext cx="702371" cy="799749"/>
          </a:xfrm>
          <a:custGeom>
            <a:avLst/>
            <a:gdLst>
              <a:gd name="T0" fmla="*/ 339 w 678"/>
              <a:gd name="T1" fmla="*/ 0 h 772"/>
              <a:gd name="T2" fmla="*/ 678 w 678"/>
              <a:gd name="T3" fmla="*/ 195 h 772"/>
              <a:gd name="T4" fmla="*/ 678 w 678"/>
              <a:gd name="T5" fmla="*/ 586 h 772"/>
              <a:gd name="T6" fmla="*/ 339 w 678"/>
              <a:gd name="T7" fmla="*/ 772 h 772"/>
              <a:gd name="T8" fmla="*/ 0 w 678"/>
              <a:gd name="T9" fmla="*/ 586 h 772"/>
              <a:gd name="T10" fmla="*/ 0 w 678"/>
              <a:gd name="T11" fmla="*/ 195 h 772"/>
              <a:gd name="T12" fmla="*/ 339 w 678"/>
              <a:gd name="T13" fmla="*/ 0 h 772"/>
              <a:gd name="T14" fmla="*/ 339 w 678"/>
              <a:gd name="T15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8" h="772">
                <a:moveTo>
                  <a:pt x="339" y="0"/>
                </a:moveTo>
                <a:lnTo>
                  <a:pt x="678" y="195"/>
                </a:lnTo>
                <a:lnTo>
                  <a:pt x="678" y="586"/>
                </a:lnTo>
                <a:lnTo>
                  <a:pt x="339" y="772"/>
                </a:lnTo>
                <a:lnTo>
                  <a:pt x="0" y="586"/>
                </a:lnTo>
                <a:lnTo>
                  <a:pt x="0" y="195"/>
                </a:lnTo>
                <a:lnTo>
                  <a:pt x="339" y="0"/>
                </a:lnTo>
                <a:lnTo>
                  <a:pt x="33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797844" y="1996848"/>
            <a:ext cx="3538787" cy="2973161"/>
          </a:xfrm>
          <a:custGeom>
            <a:avLst/>
            <a:gdLst>
              <a:gd name="T0" fmla="*/ 1771 w 3416"/>
              <a:gd name="T1" fmla="*/ 1468 h 2870"/>
              <a:gd name="T2" fmla="*/ 2237 w 3416"/>
              <a:gd name="T3" fmla="*/ 1587 h 2870"/>
              <a:gd name="T4" fmla="*/ 1898 w 3416"/>
              <a:gd name="T5" fmla="*/ 2173 h 2870"/>
              <a:gd name="T6" fmla="*/ 1712 w 3416"/>
              <a:gd name="T7" fmla="*/ 2199 h 2870"/>
              <a:gd name="T8" fmla="*/ 1847 w 3416"/>
              <a:gd name="T9" fmla="*/ 2674 h 2870"/>
              <a:gd name="T10" fmla="*/ 1178 w 3416"/>
              <a:gd name="T11" fmla="*/ 2674 h 2870"/>
              <a:gd name="T12" fmla="*/ 1059 w 3416"/>
              <a:gd name="T13" fmla="*/ 2504 h 2870"/>
              <a:gd name="T14" fmla="*/ 729 w 3416"/>
              <a:gd name="T15" fmla="*/ 2870 h 2870"/>
              <a:gd name="T16" fmla="*/ 389 w 3416"/>
              <a:gd name="T17" fmla="*/ 2284 h 2870"/>
              <a:gd name="T18" fmla="*/ 457 w 3416"/>
              <a:gd name="T19" fmla="*/ 2097 h 2870"/>
              <a:gd name="T20" fmla="*/ 0 w 3416"/>
              <a:gd name="T21" fmla="*/ 1969 h 2870"/>
              <a:gd name="T22" fmla="*/ 339 w 3416"/>
              <a:gd name="T23" fmla="*/ 1392 h 2870"/>
              <a:gd name="T24" fmla="*/ 678 w 3416"/>
              <a:gd name="T25" fmla="*/ 1969 h 2870"/>
              <a:gd name="T26" fmla="*/ 593 w 3416"/>
              <a:gd name="T27" fmla="*/ 2165 h 2870"/>
              <a:gd name="T28" fmla="*/ 1059 w 3416"/>
              <a:gd name="T29" fmla="*/ 2284 h 2870"/>
              <a:gd name="T30" fmla="*/ 1178 w 3416"/>
              <a:gd name="T31" fmla="*/ 2428 h 2870"/>
              <a:gd name="T32" fmla="*/ 1517 w 3416"/>
              <a:gd name="T33" fmla="*/ 2088 h 2870"/>
              <a:gd name="T34" fmla="*/ 1703 w 3416"/>
              <a:gd name="T35" fmla="*/ 2054 h 2870"/>
              <a:gd name="T36" fmla="*/ 1568 w 3416"/>
              <a:gd name="T37" fmla="*/ 1587 h 2870"/>
              <a:gd name="T38" fmla="*/ 1644 w 3416"/>
              <a:gd name="T39" fmla="*/ 1401 h 2870"/>
              <a:gd name="T40" fmla="*/ 1178 w 3416"/>
              <a:gd name="T41" fmla="*/ 1282 h 2870"/>
              <a:gd name="T42" fmla="*/ 1517 w 3416"/>
              <a:gd name="T43" fmla="*/ 696 h 2870"/>
              <a:gd name="T44" fmla="*/ 1703 w 3416"/>
              <a:gd name="T45" fmla="*/ 662 h 2870"/>
              <a:gd name="T46" fmla="*/ 1568 w 3416"/>
              <a:gd name="T47" fmla="*/ 195 h 2870"/>
              <a:gd name="T48" fmla="*/ 2237 w 3416"/>
              <a:gd name="T49" fmla="*/ 195 h 2870"/>
              <a:gd name="T50" fmla="*/ 2356 w 3416"/>
              <a:gd name="T51" fmla="*/ 356 h 2870"/>
              <a:gd name="T52" fmla="*/ 2687 w 3416"/>
              <a:gd name="T53" fmla="*/ 0 h 2870"/>
              <a:gd name="T54" fmla="*/ 3026 w 3416"/>
              <a:gd name="T55" fmla="*/ 577 h 2870"/>
              <a:gd name="T56" fmla="*/ 2958 w 3416"/>
              <a:gd name="T57" fmla="*/ 764 h 2870"/>
              <a:gd name="T58" fmla="*/ 3416 w 3416"/>
              <a:gd name="T59" fmla="*/ 891 h 2870"/>
              <a:gd name="T60" fmla="*/ 3077 w 3416"/>
              <a:gd name="T61" fmla="*/ 1468 h 2870"/>
              <a:gd name="T62" fmla="*/ 2746 w 3416"/>
              <a:gd name="T63" fmla="*/ 891 h 2870"/>
              <a:gd name="T64" fmla="*/ 2822 w 3416"/>
              <a:gd name="T65" fmla="*/ 696 h 2870"/>
              <a:gd name="T66" fmla="*/ 2356 w 3416"/>
              <a:gd name="T67" fmla="*/ 577 h 2870"/>
              <a:gd name="T68" fmla="*/ 2237 w 3416"/>
              <a:gd name="T69" fmla="*/ 433 h 2870"/>
              <a:gd name="T70" fmla="*/ 1898 w 3416"/>
              <a:gd name="T71" fmla="*/ 772 h 2870"/>
              <a:gd name="T72" fmla="*/ 1712 w 3416"/>
              <a:gd name="T73" fmla="*/ 806 h 2870"/>
              <a:gd name="T74" fmla="*/ 1847 w 3416"/>
              <a:gd name="T75" fmla="*/ 1282 h 2870"/>
              <a:gd name="T76" fmla="*/ 1712 w 3416"/>
              <a:gd name="T77" fmla="*/ 1358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16" h="2870">
                <a:moveTo>
                  <a:pt x="1712" y="1358"/>
                </a:moveTo>
                <a:lnTo>
                  <a:pt x="1771" y="1468"/>
                </a:lnTo>
                <a:lnTo>
                  <a:pt x="1898" y="1392"/>
                </a:lnTo>
                <a:lnTo>
                  <a:pt x="2237" y="1587"/>
                </a:lnTo>
                <a:lnTo>
                  <a:pt x="2237" y="1978"/>
                </a:lnTo>
                <a:lnTo>
                  <a:pt x="1898" y="2173"/>
                </a:lnTo>
                <a:lnTo>
                  <a:pt x="1771" y="2097"/>
                </a:lnTo>
                <a:lnTo>
                  <a:pt x="1712" y="2199"/>
                </a:lnTo>
                <a:lnTo>
                  <a:pt x="1847" y="2284"/>
                </a:lnTo>
                <a:lnTo>
                  <a:pt x="1847" y="2674"/>
                </a:lnTo>
                <a:lnTo>
                  <a:pt x="1517" y="2870"/>
                </a:lnTo>
                <a:lnTo>
                  <a:pt x="1178" y="2674"/>
                </a:lnTo>
                <a:lnTo>
                  <a:pt x="1178" y="2504"/>
                </a:lnTo>
                <a:lnTo>
                  <a:pt x="1059" y="2504"/>
                </a:lnTo>
                <a:lnTo>
                  <a:pt x="1059" y="2674"/>
                </a:lnTo>
                <a:lnTo>
                  <a:pt x="729" y="2870"/>
                </a:lnTo>
                <a:lnTo>
                  <a:pt x="389" y="2674"/>
                </a:lnTo>
                <a:lnTo>
                  <a:pt x="389" y="2284"/>
                </a:lnTo>
                <a:lnTo>
                  <a:pt x="517" y="2207"/>
                </a:lnTo>
                <a:lnTo>
                  <a:pt x="457" y="2097"/>
                </a:lnTo>
                <a:lnTo>
                  <a:pt x="339" y="2165"/>
                </a:lnTo>
                <a:lnTo>
                  <a:pt x="0" y="1969"/>
                </a:lnTo>
                <a:lnTo>
                  <a:pt x="0" y="1579"/>
                </a:lnTo>
                <a:lnTo>
                  <a:pt x="339" y="1392"/>
                </a:lnTo>
                <a:lnTo>
                  <a:pt x="678" y="1579"/>
                </a:lnTo>
                <a:lnTo>
                  <a:pt x="678" y="1969"/>
                </a:lnTo>
                <a:lnTo>
                  <a:pt x="525" y="2054"/>
                </a:lnTo>
                <a:lnTo>
                  <a:pt x="593" y="2165"/>
                </a:lnTo>
                <a:lnTo>
                  <a:pt x="729" y="2088"/>
                </a:lnTo>
                <a:lnTo>
                  <a:pt x="1059" y="2284"/>
                </a:lnTo>
                <a:lnTo>
                  <a:pt x="1059" y="2428"/>
                </a:lnTo>
                <a:lnTo>
                  <a:pt x="1178" y="2428"/>
                </a:lnTo>
                <a:lnTo>
                  <a:pt x="1178" y="2284"/>
                </a:lnTo>
                <a:lnTo>
                  <a:pt x="1517" y="2088"/>
                </a:lnTo>
                <a:lnTo>
                  <a:pt x="1644" y="2156"/>
                </a:lnTo>
                <a:lnTo>
                  <a:pt x="1703" y="2054"/>
                </a:lnTo>
                <a:lnTo>
                  <a:pt x="1568" y="1978"/>
                </a:lnTo>
                <a:lnTo>
                  <a:pt x="1568" y="1587"/>
                </a:lnTo>
                <a:lnTo>
                  <a:pt x="1703" y="1502"/>
                </a:lnTo>
                <a:lnTo>
                  <a:pt x="1644" y="1401"/>
                </a:lnTo>
                <a:lnTo>
                  <a:pt x="1517" y="1468"/>
                </a:lnTo>
                <a:lnTo>
                  <a:pt x="1178" y="1282"/>
                </a:lnTo>
                <a:lnTo>
                  <a:pt x="1178" y="891"/>
                </a:lnTo>
                <a:lnTo>
                  <a:pt x="1517" y="696"/>
                </a:lnTo>
                <a:lnTo>
                  <a:pt x="1644" y="772"/>
                </a:lnTo>
                <a:lnTo>
                  <a:pt x="1703" y="662"/>
                </a:lnTo>
                <a:lnTo>
                  <a:pt x="1568" y="577"/>
                </a:lnTo>
                <a:lnTo>
                  <a:pt x="1568" y="195"/>
                </a:lnTo>
                <a:lnTo>
                  <a:pt x="1898" y="0"/>
                </a:lnTo>
                <a:lnTo>
                  <a:pt x="2237" y="195"/>
                </a:lnTo>
                <a:lnTo>
                  <a:pt x="2237" y="356"/>
                </a:lnTo>
                <a:lnTo>
                  <a:pt x="2356" y="356"/>
                </a:lnTo>
                <a:lnTo>
                  <a:pt x="2356" y="195"/>
                </a:lnTo>
                <a:lnTo>
                  <a:pt x="2687" y="0"/>
                </a:lnTo>
                <a:lnTo>
                  <a:pt x="3026" y="195"/>
                </a:lnTo>
                <a:lnTo>
                  <a:pt x="3026" y="577"/>
                </a:lnTo>
                <a:lnTo>
                  <a:pt x="2899" y="653"/>
                </a:lnTo>
                <a:lnTo>
                  <a:pt x="2958" y="764"/>
                </a:lnTo>
                <a:lnTo>
                  <a:pt x="3077" y="696"/>
                </a:lnTo>
                <a:lnTo>
                  <a:pt x="3416" y="891"/>
                </a:lnTo>
                <a:lnTo>
                  <a:pt x="3416" y="1282"/>
                </a:lnTo>
                <a:lnTo>
                  <a:pt x="3077" y="1468"/>
                </a:lnTo>
                <a:lnTo>
                  <a:pt x="2746" y="1282"/>
                </a:lnTo>
                <a:lnTo>
                  <a:pt x="2746" y="891"/>
                </a:lnTo>
                <a:lnTo>
                  <a:pt x="2890" y="806"/>
                </a:lnTo>
                <a:lnTo>
                  <a:pt x="2822" y="696"/>
                </a:lnTo>
                <a:lnTo>
                  <a:pt x="2687" y="772"/>
                </a:lnTo>
                <a:lnTo>
                  <a:pt x="2356" y="577"/>
                </a:lnTo>
                <a:lnTo>
                  <a:pt x="2356" y="433"/>
                </a:lnTo>
                <a:lnTo>
                  <a:pt x="2237" y="433"/>
                </a:lnTo>
                <a:lnTo>
                  <a:pt x="2237" y="577"/>
                </a:lnTo>
                <a:lnTo>
                  <a:pt x="1898" y="772"/>
                </a:lnTo>
                <a:lnTo>
                  <a:pt x="1771" y="704"/>
                </a:lnTo>
                <a:lnTo>
                  <a:pt x="1712" y="806"/>
                </a:lnTo>
                <a:lnTo>
                  <a:pt x="1847" y="891"/>
                </a:lnTo>
                <a:lnTo>
                  <a:pt x="1847" y="1282"/>
                </a:lnTo>
                <a:lnTo>
                  <a:pt x="1712" y="1358"/>
                </a:lnTo>
                <a:lnTo>
                  <a:pt x="1712" y="1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884864" y="3535225"/>
            <a:ext cx="517973" cy="607064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5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45"/>
                </a:lnTo>
                <a:lnTo>
                  <a:pt x="500" y="442"/>
                </a:lnTo>
                <a:lnTo>
                  <a:pt x="255" y="586"/>
                </a:lnTo>
                <a:lnTo>
                  <a:pt x="0" y="442"/>
                </a:lnTo>
                <a:lnTo>
                  <a:pt x="0" y="145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288882" y="4257279"/>
            <a:ext cx="517973" cy="607064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53 h 586"/>
              <a:gd name="T4" fmla="*/ 500 w 500"/>
              <a:gd name="T5" fmla="*/ 441 h 586"/>
              <a:gd name="T6" fmla="*/ 255 w 500"/>
              <a:gd name="T7" fmla="*/ 586 h 586"/>
              <a:gd name="T8" fmla="*/ 0 w 500"/>
              <a:gd name="T9" fmla="*/ 441 h 586"/>
              <a:gd name="T10" fmla="*/ 0 w 500"/>
              <a:gd name="T11" fmla="*/ 153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53"/>
                </a:lnTo>
                <a:lnTo>
                  <a:pt x="500" y="441"/>
                </a:lnTo>
                <a:lnTo>
                  <a:pt x="255" y="586"/>
                </a:lnTo>
                <a:lnTo>
                  <a:pt x="0" y="441"/>
                </a:lnTo>
                <a:lnTo>
                  <a:pt x="0" y="153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106242" y="4257279"/>
            <a:ext cx="517973" cy="607064"/>
          </a:xfrm>
          <a:custGeom>
            <a:avLst/>
            <a:gdLst>
              <a:gd name="T0" fmla="*/ 254 w 500"/>
              <a:gd name="T1" fmla="*/ 0 h 586"/>
              <a:gd name="T2" fmla="*/ 0 w 500"/>
              <a:gd name="T3" fmla="*/ 153 h 586"/>
              <a:gd name="T4" fmla="*/ 0 w 500"/>
              <a:gd name="T5" fmla="*/ 441 h 586"/>
              <a:gd name="T6" fmla="*/ 254 w 500"/>
              <a:gd name="T7" fmla="*/ 586 h 586"/>
              <a:gd name="T8" fmla="*/ 500 w 500"/>
              <a:gd name="T9" fmla="*/ 441 h 586"/>
              <a:gd name="T10" fmla="*/ 500 w 500"/>
              <a:gd name="T11" fmla="*/ 153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0" y="153"/>
                </a:lnTo>
                <a:lnTo>
                  <a:pt x="0" y="441"/>
                </a:lnTo>
                <a:lnTo>
                  <a:pt x="254" y="586"/>
                </a:lnTo>
                <a:lnTo>
                  <a:pt x="500" y="441"/>
                </a:lnTo>
                <a:lnTo>
                  <a:pt x="500" y="153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730604" y="2814208"/>
            <a:ext cx="517973" cy="607064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5 h 586"/>
              <a:gd name="T4" fmla="*/ 0 w 500"/>
              <a:gd name="T5" fmla="*/ 442 h 586"/>
              <a:gd name="T6" fmla="*/ 246 w 500"/>
              <a:gd name="T7" fmla="*/ 586 h 586"/>
              <a:gd name="T8" fmla="*/ 500 w 500"/>
              <a:gd name="T9" fmla="*/ 442 h 586"/>
              <a:gd name="T10" fmla="*/ 500 w 500"/>
              <a:gd name="T11" fmla="*/ 145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5"/>
                </a:lnTo>
                <a:lnTo>
                  <a:pt x="0" y="442"/>
                </a:lnTo>
                <a:lnTo>
                  <a:pt x="246" y="586"/>
                </a:lnTo>
                <a:lnTo>
                  <a:pt x="500" y="442"/>
                </a:lnTo>
                <a:lnTo>
                  <a:pt x="500" y="145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509225" y="2093191"/>
            <a:ext cx="519008" cy="607064"/>
          </a:xfrm>
          <a:custGeom>
            <a:avLst/>
            <a:gdLst>
              <a:gd name="T0" fmla="*/ 246 w 501"/>
              <a:gd name="T1" fmla="*/ 0 h 586"/>
              <a:gd name="T2" fmla="*/ 501 w 501"/>
              <a:gd name="T3" fmla="*/ 144 h 586"/>
              <a:gd name="T4" fmla="*/ 501 w 501"/>
              <a:gd name="T5" fmla="*/ 441 h 586"/>
              <a:gd name="T6" fmla="*/ 246 w 501"/>
              <a:gd name="T7" fmla="*/ 586 h 586"/>
              <a:gd name="T8" fmla="*/ 0 w 501"/>
              <a:gd name="T9" fmla="*/ 441 h 586"/>
              <a:gd name="T10" fmla="*/ 0 w 501"/>
              <a:gd name="T11" fmla="*/ 144 h 586"/>
              <a:gd name="T12" fmla="*/ 246 w 501"/>
              <a:gd name="T13" fmla="*/ 0 h 586"/>
              <a:gd name="T14" fmla="*/ 246 w 501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86">
                <a:moveTo>
                  <a:pt x="246" y="0"/>
                </a:moveTo>
                <a:lnTo>
                  <a:pt x="501" y="144"/>
                </a:lnTo>
                <a:lnTo>
                  <a:pt x="501" y="441"/>
                </a:lnTo>
                <a:lnTo>
                  <a:pt x="246" y="586"/>
                </a:lnTo>
                <a:lnTo>
                  <a:pt x="0" y="441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326585" y="2093191"/>
            <a:ext cx="517973" cy="607064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4 h 586"/>
              <a:gd name="T4" fmla="*/ 0 w 500"/>
              <a:gd name="T5" fmla="*/ 441 h 586"/>
              <a:gd name="T6" fmla="*/ 246 w 500"/>
              <a:gd name="T7" fmla="*/ 586 h 586"/>
              <a:gd name="T8" fmla="*/ 500 w 500"/>
              <a:gd name="T9" fmla="*/ 441 h 586"/>
              <a:gd name="T10" fmla="*/ 500 w 500"/>
              <a:gd name="T11" fmla="*/ 144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4"/>
                </a:lnTo>
                <a:lnTo>
                  <a:pt x="0" y="441"/>
                </a:lnTo>
                <a:lnTo>
                  <a:pt x="246" y="586"/>
                </a:lnTo>
                <a:lnTo>
                  <a:pt x="500" y="441"/>
                </a:lnTo>
                <a:lnTo>
                  <a:pt x="50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106242" y="2814208"/>
            <a:ext cx="517973" cy="607064"/>
          </a:xfrm>
          <a:custGeom>
            <a:avLst/>
            <a:gdLst>
              <a:gd name="T0" fmla="*/ 254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4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500" y="145"/>
                </a:lnTo>
                <a:lnTo>
                  <a:pt x="500" y="442"/>
                </a:lnTo>
                <a:lnTo>
                  <a:pt x="254" y="586"/>
                </a:lnTo>
                <a:lnTo>
                  <a:pt x="0" y="442"/>
                </a:lnTo>
                <a:lnTo>
                  <a:pt x="0" y="145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509225" y="3544549"/>
            <a:ext cx="519008" cy="597740"/>
          </a:xfrm>
          <a:custGeom>
            <a:avLst/>
            <a:gdLst>
              <a:gd name="T0" fmla="*/ 246 w 501"/>
              <a:gd name="T1" fmla="*/ 0 h 577"/>
              <a:gd name="T2" fmla="*/ 501 w 501"/>
              <a:gd name="T3" fmla="*/ 144 h 577"/>
              <a:gd name="T4" fmla="*/ 501 w 501"/>
              <a:gd name="T5" fmla="*/ 433 h 577"/>
              <a:gd name="T6" fmla="*/ 246 w 501"/>
              <a:gd name="T7" fmla="*/ 577 h 577"/>
              <a:gd name="T8" fmla="*/ 0 w 501"/>
              <a:gd name="T9" fmla="*/ 433 h 577"/>
              <a:gd name="T10" fmla="*/ 0 w 501"/>
              <a:gd name="T11" fmla="*/ 144 h 577"/>
              <a:gd name="T12" fmla="*/ 246 w 501"/>
              <a:gd name="T13" fmla="*/ 0 h 577"/>
              <a:gd name="T14" fmla="*/ 246 w 501"/>
              <a:gd name="T15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77">
                <a:moveTo>
                  <a:pt x="246" y="0"/>
                </a:moveTo>
                <a:lnTo>
                  <a:pt x="501" y="144"/>
                </a:lnTo>
                <a:lnTo>
                  <a:pt x="501" y="433"/>
                </a:lnTo>
                <a:lnTo>
                  <a:pt x="246" y="577"/>
                </a:lnTo>
                <a:lnTo>
                  <a:pt x="0" y="433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027821" y="1125067"/>
            <a:ext cx="50883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238118" y="4440903"/>
            <a:ext cx="254222" cy="23981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634935" y="2263659"/>
            <a:ext cx="267586" cy="26612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038932" y="3702113"/>
            <a:ext cx="209837" cy="27328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870932" y="2981595"/>
            <a:ext cx="237316" cy="272289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049400" y="205207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11578" y="2271407"/>
            <a:ext cx="2812199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878748" y="270441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5911" y="2923741"/>
            <a:ext cx="289508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071065" y="425157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8228" y="4470905"/>
            <a:ext cx="289508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176351" y="356918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238529" y="3788519"/>
            <a:ext cx="2812199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98150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2"/>
          <p:cNvSpPr>
            <a:spLocks/>
          </p:cNvSpPr>
          <p:nvPr/>
        </p:nvSpPr>
        <p:spPr bwMode="auto">
          <a:xfrm flipH="1">
            <a:off x="324360" y="1879657"/>
            <a:ext cx="4124325" cy="3207544"/>
          </a:xfrm>
          <a:custGeom>
            <a:avLst/>
            <a:gdLst>
              <a:gd name="T0" fmla="*/ 49 w 474"/>
              <a:gd name="T1" fmla="*/ 295 h 368"/>
              <a:gd name="T2" fmla="*/ 143 w 474"/>
              <a:gd name="T3" fmla="*/ 295 h 368"/>
              <a:gd name="T4" fmla="*/ 290 w 474"/>
              <a:gd name="T5" fmla="*/ 368 h 368"/>
              <a:gd name="T6" fmla="*/ 474 w 474"/>
              <a:gd name="T7" fmla="*/ 184 h 368"/>
              <a:gd name="T8" fmla="*/ 290 w 474"/>
              <a:gd name="T9" fmla="*/ 0 h 368"/>
              <a:gd name="T10" fmla="*/ 121 w 474"/>
              <a:gd name="T11" fmla="*/ 257 h 368"/>
              <a:gd name="T12" fmla="*/ 49 w 474"/>
              <a:gd name="T13" fmla="*/ 257 h 368"/>
              <a:gd name="T14" fmla="*/ 38 w 474"/>
              <a:gd name="T15" fmla="*/ 245 h 368"/>
              <a:gd name="T16" fmla="*/ 28 w 474"/>
              <a:gd name="T17" fmla="*/ 245 h 368"/>
              <a:gd name="T18" fmla="*/ 2 w 474"/>
              <a:gd name="T19" fmla="*/ 270 h 368"/>
              <a:gd name="T20" fmla="*/ 2 w 474"/>
              <a:gd name="T21" fmla="*/ 281 h 368"/>
              <a:gd name="T22" fmla="*/ 28 w 474"/>
              <a:gd name="T23" fmla="*/ 306 h 368"/>
              <a:gd name="T24" fmla="*/ 38 w 474"/>
              <a:gd name="T25" fmla="*/ 306 h 368"/>
              <a:gd name="T26" fmla="*/ 49 w 474"/>
              <a:gd name="T27" fmla="*/ 2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4" h="368">
                <a:moveTo>
                  <a:pt x="49" y="295"/>
                </a:moveTo>
                <a:cubicBezTo>
                  <a:pt x="143" y="295"/>
                  <a:pt x="143" y="295"/>
                  <a:pt x="143" y="295"/>
                </a:cubicBezTo>
                <a:cubicBezTo>
                  <a:pt x="176" y="339"/>
                  <a:pt x="230" y="368"/>
                  <a:pt x="290" y="368"/>
                </a:cubicBezTo>
                <a:cubicBezTo>
                  <a:pt x="392" y="368"/>
                  <a:pt x="474" y="286"/>
                  <a:pt x="474" y="184"/>
                </a:cubicBezTo>
                <a:cubicBezTo>
                  <a:pt x="474" y="83"/>
                  <a:pt x="392" y="0"/>
                  <a:pt x="290" y="0"/>
                </a:cubicBezTo>
                <a:cubicBezTo>
                  <a:pt x="157" y="0"/>
                  <a:pt x="70" y="137"/>
                  <a:pt x="121" y="257"/>
                </a:cubicBezTo>
                <a:cubicBezTo>
                  <a:pt x="49" y="257"/>
                  <a:pt x="49" y="257"/>
                  <a:pt x="49" y="257"/>
                </a:cubicBezTo>
                <a:cubicBezTo>
                  <a:pt x="38" y="245"/>
                  <a:pt x="38" y="245"/>
                  <a:pt x="38" y="245"/>
                </a:cubicBezTo>
                <a:cubicBezTo>
                  <a:pt x="35" y="242"/>
                  <a:pt x="31" y="242"/>
                  <a:pt x="28" y="245"/>
                </a:cubicBezTo>
                <a:cubicBezTo>
                  <a:pt x="2" y="270"/>
                  <a:pt x="2" y="270"/>
                  <a:pt x="2" y="270"/>
                </a:cubicBezTo>
                <a:cubicBezTo>
                  <a:pt x="0" y="273"/>
                  <a:pt x="0" y="278"/>
                  <a:pt x="2" y="281"/>
                </a:cubicBezTo>
                <a:cubicBezTo>
                  <a:pt x="28" y="306"/>
                  <a:pt x="28" y="306"/>
                  <a:pt x="28" y="306"/>
                </a:cubicBezTo>
                <a:cubicBezTo>
                  <a:pt x="31" y="309"/>
                  <a:pt x="35" y="309"/>
                  <a:pt x="38" y="306"/>
                </a:cubicBezTo>
                <a:cubicBezTo>
                  <a:pt x="49" y="295"/>
                  <a:pt x="49" y="295"/>
                  <a:pt x="49" y="2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 flipH="1">
            <a:off x="542244" y="2105876"/>
            <a:ext cx="3906441" cy="2763441"/>
          </a:xfrm>
          <a:custGeom>
            <a:avLst/>
            <a:gdLst>
              <a:gd name="T0" fmla="*/ 49 w 449"/>
              <a:gd name="T1" fmla="*/ 213 h 317"/>
              <a:gd name="T2" fmla="*/ 142 w 449"/>
              <a:gd name="T3" fmla="*/ 213 h 317"/>
              <a:gd name="T4" fmla="*/ 290 w 449"/>
              <a:gd name="T5" fmla="*/ 317 h 317"/>
              <a:gd name="T6" fmla="*/ 449 w 449"/>
              <a:gd name="T7" fmla="*/ 158 h 317"/>
              <a:gd name="T8" fmla="*/ 290 w 449"/>
              <a:gd name="T9" fmla="*/ 0 h 317"/>
              <a:gd name="T10" fmla="*/ 133 w 449"/>
              <a:gd name="T11" fmla="*/ 175 h 317"/>
              <a:gd name="T12" fmla="*/ 49 w 449"/>
              <a:gd name="T13" fmla="*/ 175 h 317"/>
              <a:gd name="T14" fmla="*/ 38 w 449"/>
              <a:gd name="T15" fmla="*/ 164 h 317"/>
              <a:gd name="T16" fmla="*/ 28 w 449"/>
              <a:gd name="T17" fmla="*/ 164 h 317"/>
              <a:gd name="T18" fmla="*/ 2 w 449"/>
              <a:gd name="T19" fmla="*/ 189 h 317"/>
              <a:gd name="T20" fmla="*/ 2 w 449"/>
              <a:gd name="T21" fmla="*/ 199 h 317"/>
              <a:gd name="T22" fmla="*/ 28 w 449"/>
              <a:gd name="T23" fmla="*/ 224 h 317"/>
              <a:gd name="T24" fmla="*/ 38 w 449"/>
              <a:gd name="T25" fmla="*/ 224 h 317"/>
              <a:gd name="T26" fmla="*/ 49 w 449"/>
              <a:gd name="T27" fmla="*/ 21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9" h="317">
                <a:moveTo>
                  <a:pt x="49" y="213"/>
                </a:moveTo>
                <a:cubicBezTo>
                  <a:pt x="142" y="213"/>
                  <a:pt x="142" y="213"/>
                  <a:pt x="142" y="213"/>
                </a:cubicBezTo>
                <a:cubicBezTo>
                  <a:pt x="164" y="273"/>
                  <a:pt x="222" y="317"/>
                  <a:pt x="290" y="317"/>
                </a:cubicBezTo>
                <a:cubicBezTo>
                  <a:pt x="378" y="317"/>
                  <a:pt x="449" y="246"/>
                  <a:pt x="449" y="158"/>
                </a:cubicBezTo>
                <a:cubicBezTo>
                  <a:pt x="449" y="71"/>
                  <a:pt x="378" y="0"/>
                  <a:pt x="290" y="0"/>
                </a:cubicBezTo>
                <a:cubicBezTo>
                  <a:pt x="196" y="0"/>
                  <a:pt x="123" y="82"/>
                  <a:pt x="133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8" y="164"/>
                  <a:pt x="38" y="164"/>
                  <a:pt x="38" y="164"/>
                </a:cubicBezTo>
                <a:cubicBezTo>
                  <a:pt x="35" y="161"/>
                  <a:pt x="31" y="161"/>
                  <a:pt x="28" y="164"/>
                </a:cubicBezTo>
                <a:cubicBezTo>
                  <a:pt x="2" y="189"/>
                  <a:pt x="2" y="189"/>
                  <a:pt x="2" y="189"/>
                </a:cubicBezTo>
                <a:cubicBezTo>
                  <a:pt x="0" y="192"/>
                  <a:pt x="0" y="196"/>
                  <a:pt x="2" y="199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31" y="227"/>
                  <a:pt x="35" y="227"/>
                  <a:pt x="38" y="224"/>
                </a:cubicBezTo>
                <a:cubicBezTo>
                  <a:pt x="49" y="213"/>
                  <a:pt x="49" y="213"/>
                  <a:pt x="49" y="2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 flipH="1">
            <a:off x="768463" y="2332094"/>
            <a:ext cx="3680222" cy="2311004"/>
          </a:xfrm>
          <a:custGeom>
            <a:avLst/>
            <a:gdLst>
              <a:gd name="T0" fmla="*/ 49 w 423"/>
              <a:gd name="T1" fmla="*/ 130 h 265"/>
              <a:gd name="T2" fmla="*/ 158 w 423"/>
              <a:gd name="T3" fmla="*/ 130 h 265"/>
              <a:gd name="T4" fmla="*/ 290 w 423"/>
              <a:gd name="T5" fmla="*/ 265 h 265"/>
              <a:gd name="T6" fmla="*/ 423 w 423"/>
              <a:gd name="T7" fmla="*/ 132 h 265"/>
              <a:gd name="T8" fmla="*/ 290 w 423"/>
              <a:gd name="T9" fmla="*/ 0 h 265"/>
              <a:gd name="T10" fmla="*/ 164 w 423"/>
              <a:gd name="T11" fmla="*/ 92 h 265"/>
              <a:gd name="T12" fmla="*/ 49 w 423"/>
              <a:gd name="T13" fmla="*/ 92 h 265"/>
              <a:gd name="T14" fmla="*/ 38 w 423"/>
              <a:gd name="T15" fmla="*/ 81 h 265"/>
              <a:gd name="T16" fmla="*/ 28 w 423"/>
              <a:gd name="T17" fmla="*/ 81 h 265"/>
              <a:gd name="T18" fmla="*/ 2 w 423"/>
              <a:gd name="T19" fmla="*/ 106 h 265"/>
              <a:gd name="T20" fmla="*/ 2 w 423"/>
              <a:gd name="T21" fmla="*/ 116 h 265"/>
              <a:gd name="T22" fmla="*/ 28 w 423"/>
              <a:gd name="T23" fmla="*/ 141 h 265"/>
              <a:gd name="T24" fmla="*/ 38 w 423"/>
              <a:gd name="T25" fmla="*/ 141 h 265"/>
              <a:gd name="T26" fmla="*/ 49 w 423"/>
              <a:gd name="T27" fmla="*/ 1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265">
                <a:moveTo>
                  <a:pt x="49" y="130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6" y="204"/>
                  <a:pt x="216" y="265"/>
                  <a:pt x="290" y="265"/>
                </a:cubicBezTo>
                <a:cubicBezTo>
                  <a:pt x="364" y="265"/>
                  <a:pt x="423" y="205"/>
                  <a:pt x="423" y="132"/>
                </a:cubicBezTo>
                <a:cubicBezTo>
                  <a:pt x="423" y="59"/>
                  <a:pt x="364" y="0"/>
                  <a:pt x="290" y="0"/>
                </a:cubicBezTo>
                <a:cubicBezTo>
                  <a:pt x="231" y="0"/>
                  <a:pt x="181" y="38"/>
                  <a:pt x="164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8" y="81"/>
                  <a:pt x="38" y="81"/>
                  <a:pt x="38" y="81"/>
                </a:cubicBezTo>
                <a:cubicBezTo>
                  <a:pt x="35" y="78"/>
                  <a:pt x="31" y="78"/>
                  <a:pt x="28" y="81"/>
                </a:cubicBezTo>
                <a:cubicBezTo>
                  <a:pt x="2" y="106"/>
                  <a:pt x="2" y="106"/>
                  <a:pt x="2" y="106"/>
                </a:cubicBezTo>
                <a:cubicBezTo>
                  <a:pt x="0" y="109"/>
                  <a:pt x="0" y="113"/>
                  <a:pt x="2" y="116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31" y="144"/>
                  <a:pt x="35" y="144"/>
                  <a:pt x="38" y="141"/>
                </a:cubicBezTo>
                <a:cubicBezTo>
                  <a:pt x="49" y="130"/>
                  <a:pt x="49" y="130"/>
                  <a:pt x="49" y="1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003017" y="2376148"/>
            <a:ext cx="3445669" cy="2022872"/>
          </a:xfrm>
          <a:custGeom>
            <a:avLst/>
            <a:gdLst>
              <a:gd name="T0" fmla="*/ 247 w 396"/>
              <a:gd name="T1" fmla="*/ 31 h 232"/>
              <a:gd name="T2" fmla="*/ 49 w 396"/>
              <a:gd name="T3" fmla="*/ 31 h 232"/>
              <a:gd name="T4" fmla="*/ 38 w 396"/>
              <a:gd name="T5" fmla="*/ 20 h 232"/>
              <a:gd name="T6" fmla="*/ 28 w 396"/>
              <a:gd name="T7" fmla="*/ 20 h 232"/>
              <a:gd name="T8" fmla="*/ 2 w 396"/>
              <a:gd name="T9" fmla="*/ 45 h 232"/>
              <a:gd name="T10" fmla="*/ 2 w 396"/>
              <a:gd name="T11" fmla="*/ 55 h 232"/>
              <a:gd name="T12" fmla="*/ 28 w 396"/>
              <a:gd name="T13" fmla="*/ 81 h 232"/>
              <a:gd name="T14" fmla="*/ 38 w 396"/>
              <a:gd name="T15" fmla="*/ 81 h 232"/>
              <a:gd name="T16" fmla="*/ 49 w 396"/>
              <a:gd name="T17" fmla="*/ 69 h 232"/>
              <a:gd name="T18" fmla="*/ 202 w 396"/>
              <a:gd name="T19" fmla="*/ 69 h 232"/>
              <a:gd name="T20" fmla="*/ 290 w 396"/>
              <a:gd name="T21" fmla="*/ 232 h 232"/>
              <a:gd name="T22" fmla="*/ 396 w 396"/>
              <a:gd name="T23" fmla="*/ 127 h 232"/>
              <a:gd name="T24" fmla="*/ 247 w 396"/>
              <a:gd name="T25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32">
                <a:moveTo>
                  <a:pt x="247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17"/>
                  <a:pt x="31" y="17"/>
                  <a:pt x="28" y="20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8"/>
                  <a:pt x="0" y="53"/>
                  <a:pt x="2" y="55"/>
                </a:cubicBezTo>
                <a:cubicBezTo>
                  <a:pt x="28" y="81"/>
                  <a:pt x="28" y="81"/>
                  <a:pt x="28" y="81"/>
                </a:cubicBezTo>
                <a:cubicBezTo>
                  <a:pt x="31" y="84"/>
                  <a:pt x="35" y="84"/>
                  <a:pt x="38" y="81"/>
                </a:cubicBezTo>
                <a:cubicBezTo>
                  <a:pt x="49" y="69"/>
                  <a:pt x="49" y="69"/>
                  <a:pt x="49" y="69"/>
                </a:cubicBezTo>
                <a:cubicBezTo>
                  <a:pt x="202" y="69"/>
                  <a:pt x="202" y="69"/>
                  <a:pt x="202" y="69"/>
                </a:cubicBezTo>
                <a:cubicBezTo>
                  <a:pt x="157" y="138"/>
                  <a:pt x="206" y="232"/>
                  <a:pt x="290" y="232"/>
                </a:cubicBezTo>
                <a:cubicBezTo>
                  <a:pt x="348" y="232"/>
                  <a:pt x="396" y="185"/>
                  <a:pt x="396" y="127"/>
                </a:cubicBezTo>
                <a:cubicBezTo>
                  <a:pt x="396" y="50"/>
                  <a:pt x="316" y="0"/>
                  <a:pt x="247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673529" y="1125067"/>
            <a:ext cx="57969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Circle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6391" y="2944612"/>
            <a:ext cx="1219074" cy="1077633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82516" y="2604002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91333" y="3118484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91333" y="3630084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88127" y="4141683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90087" y="2583346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52264" y="2802677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90087" y="312077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52264" y="3340104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90087" y="364521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52264" y="3864542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90087" y="413268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2264" y="4352018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2796791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462087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1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8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5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2833687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4205288" y="2403022"/>
            <a:ext cx="763191" cy="865585"/>
          </a:xfrm>
          <a:custGeom>
            <a:avLst/>
            <a:gdLst>
              <a:gd name="T0" fmla="*/ 25 w 50"/>
              <a:gd name="T1" fmla="*/ 0 h 56"/>
              <a:gd name="T2" fmla="*/ 50 w 50"/>
              <a:gd name="T3" fmla="*/ 25 h 56"/>
              <a:gd name="T4" fmla="*/ 25 w 50"/>
              <a:gd name="T5" fmla="*/ 56 h 56"/>
              <a:gd name="T6" fmla="*/ 0 w 50"/>
              <a:gd name="T7" fmla="*/ 25 h 56"/>
              <a:gd name="T8" fmla="*/ 25 w 50"/>
              <a:gd name="T9" fmla="*/ 0 h 56"/>
              <a:gd name="T10" fmla="*/ 25 w 50"/>
              <a:gd name="T11" fmla="*/ 7 h 56"/>
              <a:gd name="T12" fmla="*/ 43 w 50"/>
              <a:gd name="T13" fmla="*/ 25 h 56"/>
              <a:gd name="T14" fmla="*/ 25 w 50"/>
              <a:gd name="T15" fmla="*/ 42 h 56"/>
              <a:gd name="T16" fmla="*/ 7 w 50"/>
              <a:gd name="T17" fmla="*/ 25 h 56"/>
              <a:gd name="T18" fmla="*/ 25 w 50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0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5562600" y="2403022"/>
            <a:ext cx="777479" cy="865585"/>
          </a:xfrm>
          <a:custGeom>
            <a:avLst/>
            <a:gdLst>
              <a:gd name="T0" fmla="*/ 26 w 51"/>
              <a:gd name="T1" fmla="*/ 0 h 56"/>
              <a:gd name="T2" fmla="*/ 51 w 51"/>
              <a:gd name="T3" fmla="*/ 25 h 56"/>
              <a:gd name="T4" fmla="*/ 26 w 51"/>
              <a:gd name="T5" fmla="*/ 56 h 56"/>
              <a:gd name="T6" fmla="*/ 0 w 51"/>
              <a:gd name="T7" fmla="*/ 25 h 56"/>
              <a:gd name="T8" fmla="*/ 26 w 51"/>
              <a:gd name="T9" fmla="*/ 0 h 56"/>
              <a:gd name="T10" fmla="*/ 26 w 51"/>
              <a:gd name="T11" fmla="*/ 7 h 56"/>
              <a:gd name="T12" fmla="*/ 43 w 51"/>
              <a:gd name="T13" fmla="*/ 25 h 56"/>
              <a:gd name="T14" fmla="*/ 26 w 51"/>
              <a:gd name="T15" fmla="*/ 42 h 56"/>
              <a:gd name="T16" fmla="*/ 8 w 51"/>
              <a:gd name="T17" fmla="*/ 25 h 56"/>
              <a:gd name="T18" fmla="*/ 26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6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6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6" y="0"/>
                </a:cubicBezTo>
                <a:close/>
                <a:moveTo>
                  <a:pt x="26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6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6934200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077767" y="4319928"/>
            <a:ext cx="3002756" cy="294085"/>
          </a:xfrm>
          <a:custGeom>
            <a:avLst/>
            <a:gdLst>
              <a:gd name="T0" fmla="*/ 190 w 197"/>
              <a:gd name="T1" fmla="*/ 0 h 19"/>
              <a:gd name="T2" fmla="*/ 197 w 197"/>
              <a:gd name="T3" fmla="*/ 10 h 19"/>
              <a:gd name="T4" fmla="*/ 190 w 197"/>
              <a:gd name="T5" fmla="*/ 19 h 19"/>
              <a:gd name="T6" fmla="*/ 8 w 197"/>
              <a:gd name="T7" fmla="*/ 19 h 19"/>
              <a:gd name="T8" fmla="*/ 0 w 197"/>
              <a:gd name="T9" fmla="*/ 10 h 19"/>
              <a:gd name="T10" fmla="*/ 8 w 197"/>
              <a:gd name="T11" fmla="*/ 0 h 19"/>
              <a:gd name="T12" fmla="*/ 190 w 19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19">
                <a:moveTo>
                  <a:pt x="190" y="0"/>
                </a:moveTo>
                <a:cubicBezTo>
                  <a:pt x="192" y="0"/>
                  <a:pt x="196" y="8"/>
                  <a:pt x="197" y="10"/>
                </a:cubicBezTo>
                <a:cubicBezTo>
                  <a:pt x="196" y="12"/>
                  <a:pt x="192" y="19"/>
                  <a:pt x="19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9"/>
                  <a:pt x="2" y="12"/>
                  <a:pt x="0" y="10"/>
                </a:cubicBezTo>
                <a:cubicBezTo>
                  <a:pt x="2" y="8"/>
                  <a:pt x="5" y="0"/>
                  <a:pt x="8" y="0"/>
                </a:cubicBezTo>
                <a:cubicBezTo>
                  <a:pt x="190" y="0"/>
                  <a:pt x="190" y="0"/>
                  <a:pt x="19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6828235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385322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5470923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5029200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4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1"/>
                  <a:pt x="24" y="1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4099323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656410" y="2789976"/>
            <a:ext cx="411956" cy="30956"/>
          </a:xfrm>
          <a:custGeom>
            <a:avLst/>
            <a:gdLst>
              <a:gd name="T0" fmla="*/ 1 w 27"/>
              <a:gd name="T1" fmla="*/ 2 h 2"/>
              <a:gd name="T2" fmla="*/ 1 w 27"/>
              <a:gd name="T3" fmla="*/ 2 h 2"/>
              <a:gd name="T4" fmla="*/ 1 w 27"/>
              <a:gd name="T5" fmla="*/ 0 h 2"/>
              <a:gd name="T6" fmla="*/ 2 w 27"/>
              <a:gd name="T7" fmla="*/ 1 h 2"/>
              <a:gd name="T8" fmla="*/ 1 w 27"/>
              <a:gd name="T9" fmla="*/ 2 h 2"/>
              <a:gd name="T10" fmla="*/ 5 w 27"/>
              <a:gd name="T11" fmla="*/ 2 h 2"/>
              <a:gd name="T12" fmla="*/ 5 w 27"/>
              <a:gd name="T13" fmla="*/ 2 h 2"/>
              <a:gd name="T14" fmla="*/ 4 w 27"/>
              <a:gd name="T15" fmla="*/ 1 h 2"/>
              <a:gd name="T16" fmla="*/ 5 w 27"/>
              <a:gd name="T17" fmla="*/ 0 h 2"/>
              <a:gd name="T18" fmla="*/ 6 w 27"/>
              <a:gd name="T19" fmla="*/ 1 h 2"/>
              <a:gd name="T20" fmla="*/ 5 w 27"/>
              <a:gd name="T21" fmla="*/ 2 h 2"/>
              <a:gd name="T22" fmla="*/ 9 w 27"/>
              <a:gd name="T23" fmla="*/ 2 h 2"/>
              <a:gd name="T24" fmla="*/ 9 w 27"/>
              <a:gd name="T25" fmla="*/ 2 h 2"/>
              <a:gd name="T26" fmla="*/ 8 w 27"/>
              <a:gd name="T27" fmla="*/ 1 h 2"/>
              <a:gd name="T28" fmla="*/ 9 w 27"/>
              <a:gd name="T29" fmla="*/ 0 h 2"/>
              <a:gd name="T30" fmla="*/ 9 w 27"/>
              <a:gd name="T31" fmla="*/ 0 h 2"/>
              <a:gd name="T32" fmla="*/ 10 w 27"/>
              <a:gd name="T33" fmla="*/ 1 h 2"/>
              <a:gd name="T34" fmla="*/ 9 w 27"/>
              <a:gd name="T35" fmla="*/ 2 h 2"/>
              <a:gd name="T36" fmla="*/ 13 w 27"/>
              <a:gd name="T37" fmla="*/ 2 h 2"/>
              <a:gd name="T38" fmla="*/ 13 w 27"/>
              <a:gd name="T39" fmla="*/ 2 h 2"/>
              <a:gd name="T40" fmla="*/ 13 w 27"/>
              <a:gd name="T41" fmla="*/ 1 h 2"/>
              <a:gd name="T42" fmla="*/ 13 w 27"/>
              <a:gd name="T43" fmla="*/ 0 h 2"/>
              <a:gd name="T44" fmla="*/ 13 w 27"/>
              <a:gd name="T45" fmla="*/ 0 h 2"/>
              <a:gd name="T46" fmla="*/ 14 w 27"/>
              <a:gd name="T47" fmla="*/ 1 h 2"/>
              <a:gd name="T48" fmla="*/ 13 w 27"/>
              <a:gd name="T49" fmla="*/ 2 h 2"/>
              <a:gd name="T50" fmla="*/ 18 w 27"/>
              <a:gd name="T51" fmla="*/ 2 h 2"/>
              <a:gd name="T52" fmla="*/ 18 w 27"/>
              <a:gd name="T53" fmla="*/ 2 h 2"/>
              <a:gd name="T54" fmla="*/ 17 w 27"/>
              <a:gd name="T55" fmla="*/ 1 h 2"/>
              <a:gd name="T56" fmla="*/ 18 w 27"/>
              <a:gd name="T57" fmla="*/ 0 h 2"/>
              <a:gd name="T58" fmla="*/ 18 w 27"/>
              <a:gd name="T59" fmla="*/ 1 h 2"/>
              <a:gd name="T60" fmla="*/ 18 w 27"/>
              <a:gd name="T61" fmla="*/ 2 h 2"/>
              <a:gd name="T62" fmla="*/ 22 w 27"/>
              <a:gd name="T63" fmla="*/ 2 h 2"/>
              <a:gd name="T64" fmla="*/ 22 w 27"/>
              <a:gd name="T65" fmla="*/ 2 h 2"/>
              <a:gd name="T66" fmla="*/ 21 w 27"/>
              <a:gd name="T67" fmla="*/ 1 h 2"/>
              <a:gd name="T68" fmla="*/ 22 w 27"/>
              <a:gd name="T69" fmla="*/ 0 h 2"/>
              <a:gd name="T70" fmla="*/ 22 w 27"/>
              <a:gd name="T71" fmla="*/ 1 h 2"/>
              <a:gd name="T72" fmla="*/ 22 w 27"/>
              <a:gd name="T73" fmla="*/ 2 h 2"/>
              <a:gd name="T74" fmla="*/ 26 w 27"/>
              <a:gd name="T75" fmla="*/ 2 h 2"/>
              <a:gd name="T76" fmla="*/ 26 w 27"/>
              <a:gd name="T77" fmla="*/ 2 h 2"/>
              <a:gd name="T78" fmla="*/ 25 w 27"/>
              <a:gd name="T79" fmla="*/ 1 h 2"/>
              <a:gd name="T80" fmla="*/ 26 w 27"/>
              <a:gd name="T81" fmla="*/ 0 h 2"/>
              <a:gd name="T82" fmla="*/ 26 w 27"/>
              <a:gd name="T83" fmla="*/ 0 h 2"/>
              <a:gd name="T84" fmla="*/ 27 w 27"/>
              <a:gd name="T85" fmla="*/ 1 h 2"/>
              <a:gd name="T86" fmla="*/ 26 w 27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8" y="2"/>
                </a:cubicBezTo>
                <a:close/>
                <a:moveTo>
                  <a:pt x="22" y="2"/>
                </a:move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2" y="2"/>
                </a:cubicBezTo>
                <a:close/>
                <a:moveTo>
                  <a:pt x="26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6" y="2"/>
                  <a:pt x="2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2726531" y="2743541"/>
            <a:ext cx="61913" cy="123825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  <a:gd name="T6" fmla="*/ 0 w 52"/>
              <a:gd name="T7" fmla="*/ 0 h 104"/>
              <a:gd name="T8" fmla="*/ 0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2284810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050132" y="2789975"/>
            <a:ext cx="1951435" cy="1700213"/>
          </a:xfrm>
          <a:custGeom>
            <a:avLst/>
            <a:gdLst>
              <a:gd name="T0" fmla="*/ 123 w 128"/>
              <a:gd name="T1" fmla="*/ 108 h 110"/>
              <a:gd name="T2" fmla="*/ 17 w 128"/>
              <a:gd name="T3" fmla="*/ 2 h 110"/>
              <a:gd name="T4" fmla="*/ 13 w 128"/>
              <a:gd name="T5" fmla="*/ 2 h 110"/>
              <a:gd name="T6" fmla="*/ 9 w 128"/>
              <a:gd name="T7" fmla="*/ 3 h 110"/>
              <a:gd name="T8" fmla="*/ 5 w 128"/>
              <a:gd name="T9" fmla="*/ 6 h 110"/>
              <a:gd name="T10" fmla="*/ 3 w 128"/>
              <a:gd name="T11" fmla="*/ 9 h 110"/>
              <a:gd name="T12" fmla="*/ 2 w 128"/>
              <a:gd name="T13" fmla="*/ 12 h 110"/>
              <a:gd name="T14" fmla="*/ 2 w 128"/>
              <a:gd name="T15" fmla="*/ 16 h 110"/>
              <a:gd name="T16" fmla="*/ 2 w 128"/>
              <a:gd name="T17" fmla="*/ 20 h 110"/>
              <a:gd name="T18" fmla="*/ 2 w 128"/>
              <a:gd name="T19" fmla="*/ 24 h 110"/>
              <a:gd name="T20" fmla="*/ 2 w 128"/>
              <a:gd name="T21" fmla="*/ 28 h 110"/>
              <a:gd name="T22" fmla="*/ 2 w 128"/>
              <a:gd name="T23" fmla="*/ 32 h 110"/>
              <a:gd name="T24" fmla="*/ 1 w 128"/>
              <a:gd name="T25" fmla="*/ 37 h 110"/>
              <a:gd name="T26" fmla="*/ 1 w 128"/>
              <a:gd name="T27" fmla="*/ 45 h 110"/>
              <a:gd name="T28" fmla="*/ 1 w 128"/>
              <a:gd name="T29" fmla="*/ 49 h 110"/>
              <a:gd name="T30" fmla="*/ 0 w 128"/>
              <a:gd name="T31" fmla="*/ 53 h 110"/>
              <a:gd name="T32" fmla="*/ 0 w 128"/>
              <a:gd name="T33" fmla="*/ 57 h 110"/>
              <a:gd name="T34" fmla="*/ 0 w 128"/>
              <a:gd name="T35" fmla="*/ 61 h 110"/>
              <a:gd name="T36" fmla="*/ 127 w 128"/>
              <a:gd name="T37" fmla="*/ 108 h 110"/>
              <a:gd name="T38" fmla="*/ 17 w 128"/>
              <a:gd name="T39" fmla="*/ 108 h 110"/>
              <a:gd name="T40" fmla="*/ 12 w 128"/>
              <a:gd name="T41" fmla="*/ 108 h 110"/>
              <a:gd name="T42" fmla="*/ 8 w 128"/>
              <a:gd name="T43" fmla="*/ 107 h 110"/>
              <a:gd name="T44" fmla="*/ 5 w 128"/>
              <a:gd name="T45" fmla="*/ 104 h 110"/>
              <a:gd name="T46" fmla="*/ 3 w 128"/>
              <a:gd name="T47" fmla="*/ 101 h 110"/>
              <a:gd name="T48" fmla="*/ 1 w 128"/>
              <a:gd name="T49" fmla="*/ 97 h 110"/>
              <a:gd name="T50" fmla="*/ 1 w 128"/>
              <a:gd name="T51" fmla="*/ 97 h 110"/>
              <a:gd name="T52" fmla="*/ 1 w 128"/>
              <a:gd name="T53" fmla="*/ 93 h 110"/>
              <a:gd name="T54" fmla="*/ 1 w 128"/>
              <a:gd name="T55" fmla="*/ 89 h 110"/>
              <a:gd name="T56" fmla="*/ 1 w 128"/>
              <a:gd name="T57" fmla="*/ 85 h 110"/>
              <a:gd name="T58" fmla="*/ 1 w 128"/>
              <a:gd name="T59" fmla="*/ 80 h 110"/>
              <a:gd name="T60" fmla="*/ 1 w 128"/>
              <a:gd name="T61" fmla="*/ 72 h 110"/>
              <a:gd name="T62" fmla="*/ 0 w 128"/>
              <a:gd name="T63" fmla="*/ 69 h 110"/>
              <a:gd name="T64" fmla="*/ 0 w 128"/>
              <a:gd name="T65" fmla="*/ 65 h 110"/>
              <a:gd name="T66" fmla="*/ 120 w 128"/>
              <a:gd name="T67" fmla="*/ 109 h 110"/>
              <a:gd name="T68" fmla="*/ 116 w 128"/>
              <a:gd name="T69" fmla="*/ 109 h 110"/>
              <a:gd name="T70" fmla="*/ 111 w 128"/>
              <a:gd name="T71" fmla="*/ 110 h 110"/>
              <a:gd name="T72" fmla="*/ 106 w 128"/>
              <a:gd name="T73" fmla="*/ 109 h 110"/>
              <a:gd name="T74" fmla="*/ 102 w 128"/>
              <a:gd name="T75" fmla="*/ 109 h 110"/>
              <a:gd name="T76" fmla="*/ 98 w 128"/>
              <a:gd name="T77" fmla="*/ 108 h 110"/>
              <a:gd name="T78" fmla="*/ 90 w 128"/>
              <a:gd name="T79" fmla="*/ 108 h 110"/>
              <a:gd name="T80" fmla="*/ 86 w 128"/>
              <a:gd name="T81" fmla="*/ 108 h 110"/>
              <a:gd name="T82" fmla="*/ 82 w 128"/>
              <a:gd name="T83" fmla="*/ 108 h 110"/>
              <a:gd name="T84" fmla="*/ 78 w 128"/>
              <a:gd name="T85" fmla="*/ 108 h 110"/>
              <a:gd name="T86" fmla="*/ 75 w 128"/>
              <a:gd name="T87" fmla="*/ 109 h 110"/>
              <a:gd name="T88" fmla="*/ 70 w 128"/>
              <a:gd name="T89" fmla="*/ 110 h 110"/>
              <a:gd name="T90" fmla="*/ 66 w 128"/>
              <a:gd name="T91" fmla="*/ 110 h 110"/>
              <a:gd name="T92" fmla="*/ 62 w 128"/>
              <a:gd name="T93" fmla="*/ 110 h 110"/>
              <a:gd name="T94" fmla="*/ 57 w 128"/>
              <a:gd name="T95" fmla="*/ 109 h 110"/>
              <a:gd name="T96" fmla="*/ 53 w 128"/>
              <a:gd name="T97" fmla="*/ 109 h 110"/>
              <a:gd name="T98" fmla="*/ 49 w 128"/>
              <a:gd name="T99" fmla="*/ 109 h 110"/>
              <a:gd name="T100" fmla="*/ 45 w 128"/>
              <a:gd name="T101" fmla="*/ 108 h 110"/>
              <a:gd name="T102" fmla="*/ 37 w 128"/>
              <a:gd name="T103" fmla="*/ 108 h 110"/>
              <a:gd name="T104" fmla="*/ 33 w 128"/>
              <a:gd name="T105" fmla="*/ 108 h 110"/>
              <a:gd name="T106" fmla="*/ 29 w 128"/>
              <a:gd name="T107" fmla="*/ 108 h 110"/>
              <a:gd name="T108" fmla="*/ 25 w 128"/>
              <a:gd name="T109" fmla="*/ 108 h 110"/>
              <a:gd name="T110" fmla="*/ 22 w 128"/>
              <a:gd name="T111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10">
                <a:moveTo>
                  <a:pt x="123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8"/>
                  <a:pt x="124" y="109"/>
                </a:cubicBezTo>
                <a:cubicBezTo>
                  <a:pt x="124" y="109"/>
                  <a:pt x="123" y="110"/>
                  <a:pt x="123" y="110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2" y="110"/>
                  <a:pt x="122" y="109"/>
                  <a:pt x="122" y="109"/>
                </a:cubicBezTo>
                <a:cubicBezTo>
                  <a:pt x="122" y="108"/>
                  <a:pt x="122" y="108"/>
                  <a:pt x="123" y="108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7" y="2"/>
                  <a:pt x="17" y="2"/>
                </a:cubicBezTo>
                <a:close/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lose/>
                <a:moveTo>
                  <a:pt x="9" y="3"/>
                </a:move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2"/>
                  <a:pt x="10" y="2"/>
                </a:cubicBezTo>
                <a:cubicBezTo>
                  <a:pt x="10" y="2"/>
                  <a:pt x="10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lose/>
                <a:moveTo>
                  <a:pt x="5" y="6"/>
                </a:moveTo>
                <a:cubicBezTo>
                  <a:pt x="5" y="6"/>
                  <a:pt x="5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5" y="6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lose/>
                <a:moveTo>
                  <a:pt x="1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1" y="13"/>
                </a:cubicBezTo>
                <a:close/>
                <a:moveTo>
                  <a:pt x="1" y="17"/>
                </a:moveTo>
                <a:cubicBezTo>
                  <a:pt x="1" y="17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lose/>
                <a:moveTo>
                  <a:pt x="1" y="21"/>
                </a:moveTo>
                <a:cubicBezTo>
                  <a:pt x="1" y="21"/>
                  <a:pt x="0" y="2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9"/>
                  <a:pt x="1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1" y="21"/>
                </a:cubicBezTo>
                <a:close/>
                <a:moveTo>
                  <a:pt x="1" y="25"/>
                </a:move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3"/>
                  <a:pt x="1" y="23"/>
                </a:cubicBezTo>
                <a:cubicBezTo>
                  <a:pt x="2" y="23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5"/>
                  <a:pt x="2" y="25"/>
                  <a:pt x="1" y="25"/>
                </a:cubicBezTo>
                <a:close/>
                <a:moveTo>
                  <a:pt x="1" y="29"/>
                </a:moveTo>
                <a:cubicBezTo>
                  <a:pt x="1" y="29"/>
                  <a:pt x="0" y="29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9"/>
                  <a:pt x="2" y="29"/>
                  <a:pt x="1" y="29"/>
                </a:cubicBezTo>
                <a:close/>
                <a:moveTo>
                  <a:pt x="1" y="33"/>
                </a:move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1" y="33"/>
                </a:cubicBezTo>
                <a:close/>
                <a:moveTo>
                  <a:pt x="1" y="37"/>
                </a:moveTo>
                <a:cubicBezTo>
                  <a:pt x="1" y="37"/>
                  <a:pt x="0" y="37"/>
                  <a:pt x="0" y="36"/>
                </a:cubicBezTo>
                <a:cubicBezTo>
                  <a:pt x="0" y="36"/>
                  <a:pt x="1" y="35"/>
                  <a:pt x="1" y="35"/>
                </a:cubicBezTo>
                <a:cubicBezTo>
                  <a:pt x="2" y="35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7"/>
                  <a:pt x="2" y="37"/>
                  <a:pt x="1" y="37"/>
                </a:cubicBezTo>
                <a:close/>
                <a:moveTo>
                  <a:pt x="1" y="41"/>
                </a:moveTo>
                <a:cubicBezTo>
                  <a:pt x="1" y="41"/>
                  <a:pt x="0" y="41"/>
                  <a:pt x="0" y="40"/>
                </a:cubicBezTo>
                <a:cubicBezTo>
                  <a:pt x="0" y="40"/>
                  <a:pt x="1" y="40"/>
                  <a:pt x="1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2" y="41"/>
                  <a:pt x="1" y="41"/>
                </a:cubicBezTo>
                <a:close/>
                <a:moveTo>
                  <a:pt x="1" y="45"/>
                </a:moveTo>
                <a:cubicBezTo>
                  <a:pt x="1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1" y="44"/>
                  <a:pt x="1" y="44"/>
                </a:cubicBezTo>
                <a:cubicBezTo>
                  <a:pt x="2" y="44"/>
                  <a:pt x="2" y="44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1" y="45"/>
                </a:cubicBezTo>
                <a:close/>
                <a:moveTo>
                  <a:pt x="1" y="49"/>
                </a:moveTo>
                <a:cubicBezTo>
                  <a:pt x="1" y="49"/>
                  <a:pt x="0" y="49"/>
                  <a:pt x="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2" y="47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1" y="49"/>
                </a:cubicBezTo>
                <a:close/>
                <a:moveTo>
                  <a:pt x="1" y="54"/>
                </a:moveTo>
                <a:cubicBezTo>
                  <a:pt x="1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1" y="52"/>
                  <a:pt x="1" y="52"/>
                </a:cubicBezTo>
                <a:cubicBezTo>
                  <a:pt x="2" y="52"/>
                  <a:pt x="2" y="52"/>
                  <a:pt x="2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53"/>
                  <a:pt x="2" y="54"/>
                  <a:pt x="1" y="54"/>
                </a:cubicBezTo>
                <a:close/>
                <a:moveTo>
                  <a:pt x="1" y="58"/>
                </a:moveTo>
                <a:cubicBezTo>
                  <a:pt x="1" y="58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6"/>
                  <a:pt x="1" y="56"/>
                  <a:pt x="1" y="56"/>
                </a:cubicBezTo>
                <a:cubicBezTo>
                  <a:pt x="2" y="56"/>
                  <a:pt x="2" y="56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2" y="57"/>
                  <a:pt x="2" y="58"/>
                  <a:pt x="1" y="58"/>
                </a:cubicBezTo>
                <a:close/>
                <a:moveTo>
                  <a:pt x="1" y="62"/>
                </a:moveTo>
                <a:cubicBezTo>
                  <a:pt x="1" y="62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60"/>
                  <a:pt x="1" y="60"/>
                </a:cubicBezTo>
                <a:cubicBezTo>
                  <a:pt x="2" y="60"/>
                  <a:pt x="2" y="60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2"/>
                  <a:pt x="1" y="62"/>
                </a:cubicBezTo>
                <a:close/>
                <a:moveTo>
                  <a:pt x="127" y="108"/>
                </a:move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8" y="108"/>
                  <a:pt x="128" y="109"/>
                </a:cubicBezTo>
                <a:cubicBezTo>
                  <a:pt x="128" y="109"/>
                  <a:pt x="127" y="110"/>
                  <a:pt x="127" y="110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6" y="110"/>
                  <a:pt x="126" y="109"/>
                  <a:pt x="126" y="109"/>
                </a:cubicBezTo>
                <a:cubicBezTo>
                  <a:pt x="126" y="108"/>
                  <a:pt x="126" y="108"/>
                  <a:pt x="127" y="108"/>
                </a:cubicBezTo>
                <a:close/>
                <a:moveTo>
                  <a:pt x="17" y="108"/>
                </a:moveTo>
                <a:cubicBezTo>
                  <a:pt x="17" y="108"/>
                  <a:pt x="17" y="108"/>
                  <a:pt x="17" y="108"/>
                </a:cubicBezTo>
                <a:cubicBezTo>
                  <a:pt x="16" y="108"/>
                  <a:pt x="16" y="108"/>
                  <a:pt x="16" y="109"/>
                </a:cubicBezTo>
                <a:cubicBezTo>
                  <a:pt x="16" y="109"/>
                  <a:pt x="16" y="110"/>
                  <a:pt x="1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7" y="110"/>
                  <a:pt x="18" y="109"/>
                  <a:pt x="18" y="109"/>
                </a:cubicBezTo>
                <a:cubicBezTo>
                  <a:pt x="18" y="108"/>
                  <a:pt x="17" y="108"/>
                  <a:pt x="17" y="108"/>
                </a:cubicBezTo>
                <a:close/>
                <a:moveTo>
                  <a:pt x="13" y="108"/>
                </a:moveTo>
                <a:cubicBezTo>
                  <a:pt x="12" y="108"/>
                  <a:pt x="12" y="108"/>
                  <a:pt x="12" y="108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4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lose/>
                <a:moveTo>
                  <a:pt x="9" y="106"/>
                </a:moveTo>
                <a:cubicBezTo>
                  <a:pt x="8" y="106"/>
                  <a:pt x="8" y="106"/>
                  <a:pt x="8" y="107"/>
                </a:cubicBezTo>
                <a:cubicBezTo>
                  <a:pt x="8" y="107"/>
                  <a:pt x="8" y="108"/>
                  <a:pt x="8" y="108"/>
                </a:cubicBezTo>
                <a:cubicBezTo>
                  <a:pt x="9" y="108"/>
                  <a:pt x="9" y="108"/>
                  <a:pt x="10" y="107"/>
                </a:cubicBezTo>
                <a:cubicBezTo>
                  <a:pt x="10" y="107"/>
                  <a:pt x="10" y="107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5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5" y="105"/>
                  <a:pt x="5" y="105"/>
                </a:cubicBezTo>
                <a:cubicBezTo>
                  <a:pt x="5" y="106"/>
                  <a:pt x="6" y="106"/>
                  <a:pt x="6" y="105"/>
                </a:cubicBezTo>
                <a:cubicBezTo>
                  <a:pt x="6" y="105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5" y="104"/>
                </a:cubicBezTo>
                <a:close/>
                <a:moveTo>
                  <a:pt x="3" y="101"/>
                </a:moveTo>
                <a:cubicBezTo>
                  <a:pt x="3" y="101"/>
                  <a:pt x="3" y="101"/>
                  <a:pt x="3" y="101"/>
                </a:cubicBezTo>
                <a:cubicBezTo>
                  <a:pt x="2" y="101"/>
                  <a:pt x="2" y="101"/>
                  <a:pt x="2" y="102"/>
                </a:cubicBezTo>
                <a:cubicBezTo>
                  <a:pt x="2" y="102"/>
                  <a:pt x="3" y="102"/>
                  <a:pt x="3" y="102"/>
                </a:cubicBezTo>
                <a:cubicBezTo>
                  <a:pt x="4" y="102"/>
                  <a:pt x="4" y="101"/>
                  <a:pt x="4" y="101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01"/>
                  <a:pt x="3" y="101"/>
                  <a:pt x="3" y="101"/>
                </a:cubicBezTo>
                <a:close/>
                <a:moveTo>
                  <a:pt x="1" y="97"/>
                </a:moveTo>
                <a:cubicBezTo>
                  <a:pt x="1" y="97"/>
                  <a:pt x="1" y="97"/>
                  <a:pt x="1" y="97"/>
                </a:cubicBezTo>
                <a:cubicBezTo>
                  <a:pt x="1" y="97"/>
                  <a:pt x="1" y="97"/>
                  <a:pt x="1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1" y="99"/>
                  <a:pt x="2" y="99"/>
                </a:cubicBezTo>
                <a:cubicBezTo>
                  <a:pt x="2" y="98"/>
                  <a:pt x="2" y="98"/>
                  <a:pt x="2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97"/>
                  <a:pt x="2" y="97"/>
                  <a:pt x="1" y="97"/>
                </a:cubicBezTo>
                <a:close/>
                <a:moveTo>
                  <a:pt x="1" y="93"/>
                </a:moveTo>
                <a:cubicBezTo>
                  <a:pt x="1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4"/>
                  <a:pt x="1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3"/>
                  <a:pt x="2" y="93"/>
                  <a:pt x="1" y="93"/>
                </a:cubicBezTo>
                <a:close/>
                <a:moveTo>
                  <a:pt x="1" y="89"/>
                </a:moveTo>
                <a:cubicBezTo>
                  <a:pt x="1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90"/>
                  <a:pt x="1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1" y="89"/>
                </a:cubicBezTo>
                <a:close/>
                <a:moveTo>
                  <a:pt x="1" y="85"/>
                </a:moveTo>
                <a:cubicBezTo>
                  <a:pt x="1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1" y="86"/>
                  <a:pt x="1" y="86"/>
                </a:cubicBezTo>
                <a:cubicBezTo>
                  <a:pt x="2" y="86"/>
                  <a:pt x="2" y="86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1" y="85"/>
                </a:cubicBezTo>
                <a:close/>
                <a:moveTo>
                  <a:pt x="1" y="80"/>
                </a:moveTo>
                <a:cubicBezTo>
                  <a:pt x="1" y="80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1" y="82"/>
                  <a:pt x="1" y="82"/>
                </a:cubicBezTo>
                <a:cubicBezTo>
                  <a:pt x="2" y="82"/>
                  <a:pt x="2" y="82"/>
                  <a:pt x="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0"/>
                  <a:pt x="1" y="80"/>
                </a:cubicBezTo>
                <a:close/>
                <a:moveTo>
                  <a:pt x="1" y="76"/>
                </a:moveTo>
                <a:cubicBezTo>
                  <a:pt x="1" y="76"/>
                  <a:pt x="0" y="77"/>
                  <a:pt x="0" y="77"/>
                </a:cubicBezTo>
                <a:cubicBezTo>
                  <a:pt x="0" y="78"/>
                  <a:pt x="1" y="78"/>
                  <a:pt x="1" y="78"/>
                </a:cubicBezTo>
                <a:cubicBezTo>
                  <a:pt x="2" y="78"/>
                  <a:pt x="2" y="78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7"/>
                  <a:pt x="2" y="76"/>
                  <a:pt x="1" y="76"/>
                </a:cubicBezTo>
                <a:close/>
                <a:moveTo>
                  <a:pt x="1" y="72"/>
                </a:moveTo>
                <a:cubicBezTo>
                  <a:pt x="1" y="72"/>
                  <a:pt x="0" y="73"/>
                  <a:pt x="0" y="73"/>
                </a:cubicBezTo>
                <a:cubicBezTo>
                  <a:pt x="0" y="74"/>
                  <a:pt x="1" y="74"/>
                  <a:pt x="1" y="74"/>
                </a:cubicBezTo>
                <a:cubicBezTo>
                  <a:pt x="2" y="74"/>
                  <a:pt x="2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2"/>
                  <a:pt x="1" y="72"/>
                </a:cubicBezTo>
                <a:close/>
                <a:moveTo>
                  <a:pt x="1" y="68"/>
                </a:moveTo>
                <a:cubicBezTo>
                  <a:pt x="1" y="68"/>
                  <a:pt x="0" y="69"/>
                  <a:pt x="0" y="69"/>
                </a:cubicBezTo>
                <a:cubicBezTo>
                  <a:pt x="0" y="70"/>
                  <a:pt x="1" y="70"/>
                  <a:pt x="1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8"/>
                  <a:pt x="1" y="68"/>
                </a:cubicBezTo>
                <a:close/>
                <a:moveTo>
                  <a:pt x="1" y="64"/>
                </a:moveTo>
                <a:cubicBezTo>
                  <a:pt x="1" y="64"/>
                  <a:pt x="0" y="64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1" y="66"/>
                  <a:pt x="1" y="66"/>
                </a:cubicBezTo>
                <a:cubicBezTo>
                  <a:pt x="2" y="66"/>
                  <a:pt x="2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4"/>
                  <a:pt x="2" y="64"/>
                  <a:pt x="1" y="64"/>
                </a:cubicBezTo>
                <a:close/>
                <a:moveTo>
                  <a:pt x="119" y="108"/>
                </a:moveTo>
                <a:cubicBezTo>
                  <a:pt x="119" y="108"/>
                  <a:pt x="119" y="108"/>
                  <a:pt x="119" y="108"/>
                </a:cubicBezTo>
                <a:cubicBezTo>
                  <a:pt x="119" y="108"/>
                  <a:pt x="120" y="108"/>
                  <a:pt x="120" y="109"/>
                </a:cubicBezTo>
                <a:cubicBezTo>
                  <a:pt x="120" y="109"/>
                  <a:pt x="119" y="110"/>
                  <a:pt x="119" y="110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8" y="110"/>
                  <a:pt x="118" y="109"/>
                  <a:pt x="118" y="109"/>
                </a:cubicBezTo>
                <a:cubicBezTo>
                  <a:pt x="118" y="108"/>
                  <a:pt x="118" y="108"/>
                  <a:pt x="119" y="108"/>
                </a:cubicBezTo>
                <a:close/>
                <a:moveTo>
                  <a:pt x="115" y="108"/>
                </a:moveTo>
                <a:cubicBezTo>
                  <a:pt x="115" y="108"/>
                  <a:pt x="115" y="108"/>
                  <a:pt x="115" y="108"/>
                </a:cubicBezTo>
                <a:cubicBezTo>
                  <a:pt x="115" y="108"/>
                  <a:pt x="116" y="108"/>
                  <a:pt x="116" y="109"/>
                </a:cubicBezTo>
                <a:cubicBezTo>
                  <a:pt x="116" y="109"/>
                  <a:pt x="115" y="110"/>
                  <a:pt x="115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4" y="108"/>
                  <a:pt x="114" y="108"/>
                  <a:pt x="115" y="108"/>
                </a:cubicBezTo>
                <a:close/>
                <a:moveTo>
                  <a:pt x="111" y="108"/>
                </a:moveTo>
                <a:cubicBezTo>
                  <a:pt x="111" y="108"/>
                  <a:pt x="111" y="108"/>
                  <a:pt x="111" y="108"/>
                </a:cubicBezTo>
                <a:cubicBezTo>
                  <a:pt x="111" y="108"/>
                  <a:pt x="112" y="108"/>
                  <a:pt x="112" y="109"/>
                </a:cubicBezTo>
                <a:cubicBezTo>
                  <a:pt x="112" y="109"/>
                  <a:pt x="111" y="110"/>
                  <a:pt x="111" y="110"/>
                </a:cubicBezTo>
                <a:cubicBezTo>
                  <a:pt x="110" y="110"/>
                  <a:pt x="110" y="109"/>
                  <a:pt x="110" y="109"/>
                </a:cubicBezTo>
                <a:cubicBezTo>
                  <a:pt x="110" y="108"/>
                  <a:pt x="110" y="108"/>
                  <a:pt x="111" y="108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8" y="108"/>
                  <a:pt x="108" y="109"/>
                </a:cubicBezTo>
                <a:cubicBezTo>
                  <a:pt x="108" y="109"/>
                  <a:pt x="107" y="110"/>
                  <a:pt x="107" y="110"/>
                </a:cubicBezTo>
                <a:cubicBezTo>
                  <a:pt x="106" y="110"/>
                  <a:pt x="106" y="109"/>
                  <a:pt x="106" y="109"/>
                </a:cubicBezTo>
                <a:cubicBezTo>
                  <a:pt x="106" y="108"/>
                  <a:pt x="106" y="108"/>
                  <a:pt x="107" y="108"/>
                </a:cubicBezTo>
                <a:close/>
                <a:moveTo>
                  <a:pt x="103" y="108"/>
                </a:move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9"/>
                </a:cubicBezTo>
                <a:cubicBezTo>
                  <a:pt x="103" y="109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09"/>
                  <a:pt x="102" y="109"/>
                </a:cubicBezTo>
                <a:cubicBezTo>
                  <a:pt x="102" y="108"/>
                  <a:pt x="102" y="108"/>
                  <a:pt x="103" y="108"/>
                </a:cubicBezTo>
                <a:close/>
                <a:moveTo>
                  <a:pt x="98" y="108"/>
                </a:move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99" y="108"/>
                  <a:pt x="99" y="109"/>
                </a:cubicBezTo>
                <a:cubicBezTo>
                  <a:pt x="99" y="109"/>
                  <a:pt x="99" y="110"/>
                  <a:pt x="98" y="110"/>
                </a:cubicBezTo>
                <a:cubicBezTo>
                  <a:pt x="98" y="110"/>
                  <a:pt x="98" y="109"/>
                  <a:pt x="98" y="109"/>
                </a:cubicBezTo>
                <a:cubicBezTo>
                  <a:pt x="98" y="108"/>
                  <a:pt x="98" y="108"/>
                  <a:pt x="98" y="108"/>
                </a:cubicBezTo>
                <a:close/>
                <a:moveTo>
                  <a:pt x="94" y="108"/>
                </a:moveTo>
                <a:cubicBezTo>
                  <a:pt x="94" y="108"/>
                  <a:pt x="94" y="108"/>
                  <a:pt x="94" y="108"/>
                </a:cubicBezTo>
                <a:cubicBezTo>
                  <a:pt x="95" y="108"/>
                  <a:pt x="95" y="108"/>
                  <a:pt x="95" y="109"/>
                </a:cubicBezTo>
                <a:cubicBezTo>
                  <a:pt x="95" y="109"/>
                  <a:pt x="95" y="110"/>
                  <a:pt x="94" y="110"/>
                </a:cubicBezTo>
                <a:cubicBezTo>
                  <a:pt x="94" y="110"/>
                  <a:pt x="93" y="109"/>
                  <a:pt x="93" y="109"/>
                </a:cubicBezTo>
                <a:cubicBezTo>
                  <a:pt x="93" y="108"/>
                  <a:pt x="94" y="108"/>
                  <a:pt x="94" y="108"/>
                </a:cubicBezTo>
                <a:close/>
                <a:moveTo>
                  <a:pt x="90" y="108"/>
                </a:moveTo>
                <a:cubicBezTo>
                  <a:pt x="90" y="108"/>
                  <a:pt x="90" y="108"/>
                  <a:pt x="90" y="108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90" y="110"/>
                  <a:pt x="89" y="109"/>
                  <a:pt x="89" y="109"/>
                </a:cubicBezTo>
                <a:cubicBezTo>
                  <a:pt x="89" y="108"/>
                  <a:pt x="90" y="108"/>
                  <a:pt x="90" y="108"/>
                </a:cubicBezTo>
                <a:close/>
                <a:moveTo>
                  <a:pt x="86" y="108"/>
                </a:move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7" y="108"/>
                  <a:pt x="87" y="109"/>
                </a:cubicBezTo>
                <a:cubicBezTo>
                  <a:pt x="87" y="109"/>
                  <a:pt x="87" y="110"/>
                  <a:pt x="86" y="110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85" y="109"/>
                  <a:pt x="85" y="109"/>
                </a:cubicBezTo>
                <a:cubicBezTo>
                  <a:pt x="85" y="108"/>
                  <a:pt x="86" y="108"/>
                  <a:pt x="86" y="108"/>
                </a:cubicBezTo>
                <a:close/>
                <a:moveTo>
                  <a:pt x="82" y="108"/>
                </a:moveTo>
                <a:cubicBezTo>
                  <a:pt x="82" y="108"/>
                  <a:pt x="82" y="108"/>
                  <a:pt x="82" y="108"/>
                </a:cubicBezTo>
                <a:cubicBezTo>
                  <a:pt x="83" y="108"/>
                  <a:pt x="83" y="108"/>
                  <a:pt x="83" y="109"/>
                </a:cubicBezTo>
                <a:cubicBezTo>
                  <a:pt x="83" y="109"/>
                  <a:pt x="83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1" y="109"/>
                  <a:pt x="81" y="109"/>
                </a:cubicBezTo>
                <a:cubicBezTo>
                  <a:pt x="81" y="108"/>
                  <a:pt x="82" y="108"/>
                  <a:pt x="82" y="108"/>
                </a:cubicBezTo>
                <a:close/>
                <a:moveTo>
                  <a:pt x="78" y="108"/>
                </a:moveTo>
                <a:cubicBezTo>
                  <a:pt x="78" y="108"/>
                  <a:pt x="78" y="108"/>
                  <a:pt x="78" y="108"/>
                </a:cubicBezTo>
                <a:cubicBezTo>
                  <a:pt x="79" y="108"/>
                  <a:pt x="79" y="108"/>
                  <a:pt x="79" y="109"/>
                </a:cubicBezTo>
                <a:cubicBezTo>
                  <a:pt x="79" y="109"/>
                  <a:pt x="79" y="110"/>
                  <a:pt x="78" y="110"/>
                </a:cubicBezTo>
                <a:cubicBezTo>
                  <a:pt x="78" y="110"/>
                  <a:pt x="77" y="109"/>
                  <a:pt x="77" y="109"/>
                </a:cubicBezTo>
                <a:cubicBezTo>
                  <a:pt x="77" y="108"/>
                  <a:pt x="78" y="108"/>
                  <a:pt x="78" y="108"/>
                </a:cubicBezTo>
                <a:close/>
                <a:moveTo>
                  <a:pt x="74" y="108"/>
                </a:moveTo>
                <a:cubicBezTo>
                  <a:pt x="74" y="108"/>
                  <a:pt x="74" y="108"/>
                  <a:pt x="74" y="108"/>
                </a:cubicBezTo>
                <a:cubicBezTo>
                  <a:pt x="74" y="108"/>
                  <a:pt x="75" y="108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3" y="110"/>
                  <a:pt x="73" y="109"/>
                  <a:pt x="73" y="109"/>
                </a:cubicBezTo>
                <a:cubicBezTo>
                  <a:pt x="73" y="108"/>
                  <a:pt x="73" y="108"/>
                  <a:pt x="74" y="108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1" y="108"/>
                  <a:pt x="71" y="109"/>
                </a:cubicBezTo>
                <a:cubicBezTo>
                  <a:pt x="71" y="109"/>
                  <a:pt x="70" y="110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9" y="110"/>
                  <a:pt x="69" y="109"/>
                  <a:pt x="69" y="109"/>
                </a:cubicBezTo>
                <a:cubicBezTo>
                  <a:pt x="69" y="108"/>
                  <a:pt x="69" y="108"/>
                  <a:pt x="70" y="108"/>
                </a:cubicBezTo>
                <a:close/>
                <a:moveTo>
                  <a:pt x="66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8"/>
                  <a:pt x="67" y="108"/>
                  <a:pt x="67" y="109"/>
                </a:cubicBezTo>
                <a:cubicBezTo>
                  <a:pt x="67" y="109"/>
                  <a:pt x="66" y="110"/>
                  <a:pt x="66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5" y="110"/>
                  <a:pt x="65" y="109"/>
                  <a:pt x="65" y="109"/>
                </a:cubicBezTo>
                <a:cubicBezTo>
                  <a:pt x="65" y="108"/>
                  <a:pt x="65" y="108"/>
                  <a:pt x="66" y="108"/>
                </a:cubicBezTo>
                <a:close/>
                <a:moveTo>
                  <a:pt x="62" y="108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3" y="108"/>
                  <a:pt x="63" y="109"/>
                </a:cubicBezTo>
                <a:cubicBezTo>
                  <a:pt x="63" y="109"/>
                  <a:pt x="62" y="110"/>
                  <a:pt x="62" y="110"/>
                </a:cubicBezTo>
                <a:cubicBezTo>
                  <a:pt x="61" y="110"/>
                  <a:pt x="61" y="109"/>
                  <a:pt x="61" y="109"/>
                </a:cubicBezTo>
                <a:cubicBezTo>
                  <a:pt x="61" y="108"/>
                  <a:pt x="61" y="108"/>
                  <a:pt x="62" y="108"/>
                </a:cubicBezTo>
                <a:close/>
                <a:moveTo>
                  <a:pt x="58" y="108"/>
                </a:move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57" y="110"/>
                  <a:pt x="57" y="109"/>
                  <a:pt x="57" y="109"/>
                </a:cubicBezTo>
                <a:cubicBezTo>
                  <a:pt x="57" y="108"/>
                  <a:pt x="57" y="108"/>
                  <a:pt x="58" y="108"/>
                </a:cubicBezTo>
                <a:close/>
                <a:moveTo>
                  <a:pt x="53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53" y="109"/>
                  <a:pt x="53" y="109"/>
                </a:cubicBezTo>
                <a:cubicBezTo>
                  <a:pt x="53" y="108"/>
                  <a:pt x="53" y="108"/>
                  <a:pt x="53" y="108"/>
                </a:cubicBezTo>
                <a:close/>
                <a:moveTo>
                  <a:pt x="49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50" y="108"/>
                  <a:pt x="50" y="108"/>
                  <a:pt x="50" y="109"/>
                </a:cubicBezTo>
                <a:cubicBezTo>
                  <a:pt x="50" y="109"/>
                  <a:pt x="50" y="110"/>
                  <a:pt x="49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9" y="110"/>
                  <a:pt x="49" y="109"/>
                  <a:pt x="49" y="109"/>
                </a:cubicBezTo>
                <a:cubicBezTo>
                  <a:pt x="49" y="108"/>
                  <a:pt x="49" y="108"/>
                  <a:pt x="49" y="108"/>
                </a:cubicBezTo>
                <a:close/>
                <a:moveTo>
                  <a:pt x="45" y="108"/>
                </a:moveTo>
                <a:cubicBezTo>
                  <a:pt x="45" y="108"/>
                  <a:pt x="45" y="108"/>
                  <a:pt x="45" y="108"/>
                </a:cubicBezTo>
                <a:cubicBezTo>
                  <a:pt x="46" y="108"/>
                  <a:pt x="46" y="108"/>
                  <a:pt x="46" y="109"/>
                </a:cubicBezTo>
                <a:cubicBezTo>
                  <a:pt x="46" y="109"/>
                  <a:pt x="46" y="110"/>
                  <a:pt x="45" y="110"/>
                </a:cubicBezTo>
                <a:cubicBezTo>
                  <a:pt x="45" y="110"/>
                  <a:pt x="44" y="109"/>
                  <a:pt x="44" y="109"/>
                </a:cubicBezTo>
                <a:cubicBezTo>
                  <a:pt x="44" y="108"/>
                  <a:pt x="45" y="108"/>
                  <a:pt x="45" y="108"/>
                </a:cubicBezTo>
                <a:close/>
                <a:moveTo>
                  <a:pt x="41" y="108"/>
                </a:moveTo>
                <a:cubicBezTo>
                  <a:pt x="41" y="108"/>
                  <a:pt x="41" y="108"/>
                  <a:pt x="41" y="108"/>
                </a:cubicBezTo>
                <a:cubicBezTo>
                  <a:pt x="42" y="108"/>
                  <a:pt x="42" y="108"/>
                  <a:pt x="42" y="109"/>
                </a:cubicBezTo>
                <a:cubicBezTo>
                  <a:pt x="42" y="109"/>
                  <a:pt x="42" y="110"/>
                  <a:pt x="41" y="110"/>
                </a:cubicBezTo>
                <a:cubicBezTo>
                  <a:pt x="41" y="110"/>
                  <a:pt x="40" y="109"/>
                  <a:pt x="40" y="109"/>
                </a:cubicBezTo>
                <a:cubicBezTo>
                  <a:pt x="40" y="108"/>
                  <a:pt x="41" y="108"/>
                  <a:pt x="41" y="108"/>
                </a:cubicBezTo>
                <a:close/>
                <a:moveTo>
                  <a:pt x="37" y="108"/>
                </a:move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9"/>
                </a:cubicBezTo>
                <a:cubicBezTo>
                  <a:pt x="38" y="109"/>
                  <a:pt x="38" y="110"/>
                  <a:pt x="37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36" y="109"/>
                  <a:pt x="36" y="109"/>
                </a:cubicBezTo>
                <a:cubicBezTo>
                  <a:pt x="36" y="108"/>
                  <a:pt x="37" y="108"/>
                  <a:pt x="37" y="108"/>
                </a:cubicBezTo>
                <a:close/>
                <a:moveTo>
                  <a:pt x="33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4" y="108"/>
                  <a:pt x="34" y="108"/>
                  <a:pt x="34" y="109"/>
                </a:cubicBezTo>
                <a:cubicBezTo>
                  <a:pt x="34" y="109"/>
                  <a:pt x="34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32" y="108"/>
                  <a:pt x="33" y="108"/>
                  <a:pt x="33" y="108"/>
                </a:cubicBezTo>
                <a:close/>
                <a:moveTo>
                  <a:pt x="29" y="108"/>
                </a:moveTo>
                <a:cubicBezTo>
                  <a:pt x="29" y="108"/>
                  <a:pt x="29" y="108"/>
                  <a:pt x="29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10"/>
                  <a:pt x="29" y="110"/>
                </a:cubicBezTo>
                <a:cubicBezTo>
                  <a:pt x="29" y="110"/>
                  <a:pt x="28" y="109"/>
                  <a:pt x="28" y="109"/>
                </a:cubicBezTo>
                <a:cubicBezTo>
                  <a:pt x="28" y="108"/>
                  <a:pt x="28" y="108"/>
                  <a:pt x="29" y="108"/>
                </a:cubicBezTo>
                <a:close/>
                <a:moveTo>
                  <a:pt x="25" y="108"/>
                </a:moveTo>
                <a:cubicBezTo>
                  <a:pt x="25" y="108"/>
                  <a:pt x="25" y="108"/>
                  <a:pt x="25" y="108"/>
                </a:cubicBezTo>
                <a:cubicBezTo>
                  <a:pt x="25" y="108"/>
                  <a:pt x="26" y="108"/>
                  <a:pt x="26" y="109"/>
                </a:cubicBezTo>
                <a:cubicBezTo>
                  <a:pt x="26" y="109"/>
                  <a:pt x="25" y="110"/>
                  <a:pt x="25" y="110"/>
                </a:cubicBezTo>
                <a:cubicBezTo>
                  <a:pt x="24" y="110"/>
                  <a:pt x="24" y="109"/>
                  <a:pt x="24" y="109"/>
                </a:cubicBezTo>
                <a:cubicBezTo>
                  <a:pt x="24" y="108"/>
                  <a:pt x="24" y="108"/>
                  <a:pt x="25" y="108"/>
                </a:cubicBezTo>
                <a:close/>
                <a:moveTo>
                  <a:pt x="21" y="108"/>
                </a:move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22" y="108"/>
                  <a:pt x="22" y="109"/>
                </a:cubicBezTo>
                <a:cubicBezTo>
                  <a:pt x="22" y="109"/>
                  <a:pt x="21" y="110"/>
                  <a:pt x="21" y="110"/>
                </a:cubicBezTo>
                <a:cubicBezTo>
                  <a:pt x="20" y="110"/>
                  <a:pt x="20" y="109"/>
                  <a:pt x="20" y="109"/>
                </a:cubicBezTo>
                <a:cubicBezTo>
                  <a:pt x="20" y="108"/>
                  <a:pt x="20" y="108"/>
                  <a:pt x="21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339454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6156722" y="4412797"/>
            <a:ext cx="61913" cy="123825"/>
          </a:xfrm>
          <a:custGeom>
            <a:avLst/>
            <a:gdLst>
              <a:gd name="T0" fmla="*/ 52 w 52"/>
              <a:gd name="T1" fmla="*/ 0 h 104"/>
              <a:gd name="T2" fmla="*/ 0 w 52"/>
              <a:gd name="T3" fmla="*/ 52 h 104"/>
              <a:gd name="T4" fmla="*/ 52 w 52"/>
              <a:gd name="T5" fmla="*/ 104 h 104"/>
              <a:gd name="T6" fmla="*/ 52 w 52"/>
              <a:gd name="T7" fmla="*/ 0 h 104"/>
              <a:gd name="T8" fmla="*/ 52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52" y="0"/>
                </a:moveTo>
                <a:lnTo>
                  <a:pt x="0" y="52"/>
                </a:lnTo>
                <a:lnTo>
                  <a:pt x="52" y="104"/>
                </a:lnTo>
                <a:lnTo>
                  <a:pt x="52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248400" y="2789975"/>
            <a:ext cx="1829991" cy="1700213"/>
          </a:xfrm>
          <a:custGeom>
            <a:avLst/>
            <a:gdLst>
              <a:gd name="T0" fmla="*/ 103 w 120"/>
              <a:gd name="T1" fmla="*/ 2 h 110"/>
              <a:gd name="T2" fmla="*/ 99 w 120"/>
              <a:gd name="T3" fmla="*/ 2 h 110"/>
              <a:gd name="T4" fmla="*/ 108 w 120"/>
              <a:gd name="T5" fmla="*/ 2 h 110"/>
              <a:gd name="T6" fmla="*/ 111 w 120"/>
              <a:gd name="T7" fmla="*/ 3 h 110"/>
              <a:gd name="T8" fmla="*/ 115 w 120"/>
              <a:gd name="T9" fmla="*/ 6 h 110"/>
              <a:gd name="T10" fmla="*/ 117 w 120"/>
              <a:gd name="T11" fmla="*/ 9 h 110"/>
              <a:gd name="T12" fmla="*/ 119 w 120"/>
              <a:gd name="T13" fmla="*/ 13 h 110"/>
              <a:gd name="T14" fmla="*/ 118 w 120"/>
              <a:gd name="T15" fmla="*/ 12 h 110"/>
              <a:gd name="T16" fmla="*/ 118 w 120"/>
              <a:gd name="T17" fmla="*/ 16 h 110"/>
              <a:gd name="T18" fmla="*/ 118 w 120"/>
              <a:gd name="T19" fmla="*/ 20 h 110"/>
              <a:gd name="T20" fmla="*/ 118 w 120"/>
              <a:gd name="T21" fmla="*/ 24 h 110"/>
              <a:gd name="T22" fmla="*/ 118 w 120"/>
              <a:gd name="T23" fmla="*/ 28 h 110"/>
              <a:gd name="T24" fmla="*/ 119 w 120"/>
              <a:gd name="T25" fmla="*/ 33 h 110"/>
              <a:gd name="T26" fmla="*/ 119 w 120"/>
              <a:gd name="T27" fmla="*/ 41 h 110"/>
              <a:gd name="T28" fmla="*/ 120 w 120"/>
              <a:gd name="T29" fmla="*/ 45 h 110"/>
              <a:gd name="T30" fmla="*/ 120 w 120"/>
              <a:gd name="T31" fmla="*/ 53 h 110"/>
              <a:gd name="T32" fmla="*/ 120 w 120"/>
              <a:gd name="T33" fmla="*/ 57 h 110"/>
              <a:gd name="T34" fmla="*/ 120 w 120"/>
              <a:gd name="T35" fmla="*/ 61 h 110"/>
              <a:gd name="T36" fmla="*/ 104 w 120"/>
              <a:gd name="T37" fmla="*/ 108 h 110"/>
              <a:gd name="T38" fmla="*/ 108 w 120"/>
              <a:gd name="T39" fmla="*/ 108 h 110"/>
              <a:gd name="T40" fmla="*/ 112 w 120"/>
              <a:gd name="T41" fmla="*/ 107 h 110"/>
              <a:gd name="T42" fmla="*/ 115 w 120"/>
              <a:gd name="T43" fmla="*/ 104 h 110"/>
              <a:gd name="T44" fmla="*/ 118 w 120"/>
              <a:gd name="T45" fmla="*/ 101 h 110"/>
              <a:gd name="T46" fmla="*/ 119 w 120"/>
              <a:gd name="T47" fmla="*/ 97 h 110"/>
              <a:gd name="T48" fmla="*/ 119 w 120"/>
              <a:gd name="T49" fmla="*/ 97 h 110"/>
              <a:gd name="T50" fmla="*/ 119 w 120"/>
              <a:gd name="T51" fmla="*/ 93 h 110"/>
              <a:gd name="T52" fmla="*/ 119 w 120"/>
              <a:gd name="T53" fmla="*/ 89 h 110"/>
              <a:gd name="T54" fmla="*/ 119 w 120"/>
              <a:gd name="T55" fmla="*/ 85 h 110"/>
              <a:gd name="T56" fmla="*/ 119 w 120"/>
              <a:gd name="T57" fmla="*/ 80 h 110"/>
              <a:gd name="T58" fmla="*/ 119 w 120"/>
              <a:gd name="T59" fmla="*/ 72 h 110"/>
              <a:gd name="T60" fmla="*/ 120 w 120"/>
              <a:gd name="T61" fmla="*/ 69 h 110"/>
              <a:gd name="T62" fmla="*/ 120 w 120"/>
              <a:gd name="T63" fmla="*/ 65 h 110"/>
              <a:gd name="T64" fmla="*/ 1 w 120"/>
              <a:gd name="T65" fmla="*/ 110 h 110"/>
              <a:gd name="T66" fmla="*/ 5 w 120"/>
              <a:gd name="T67" fmla="*/ 110 h 110"/>
              <a:gd name="T68" fmla="*/ 10 w 120"/>
              <a:gd name="T69" fmla="*/ 109 h 110"/>
              <a:gd name="T70" fmla="*/ 14 w 120"/>
              <a:gd name="T71" fmla="*/ 108 h 110"/>
              <a:gd name="T72" fmla="*/ 18 w 120"/>
              <a:gd name="T73" fmla="*/ 108 h 110"/>
              <a:gd name="T74" fmla="*/ 26 w 120"/>
              <a:gd name="T75" fmla="*/ 108 h 110"/>
              <a:gd name="T76" fmla="*/ 30 w 120"/>
              <a:gd name="T77" fmla="*/ 108 h 110"/>
              <a:gd name="T78" fmla="*/ 33 w 120"/>
              <a:gd name="T79" fmla="*/ 109 h 110"/>
              <a:gd name="T80" fmla="*/ 37 w 120"/>
              <a:gd name="T81" fmla="*/ 109 h 110"/>
              <a:gd name="T82" fmla="*/ 41 w 120"/>
              <a:gd name="T83" fmla="*/ 109 h 110"/>
              <a:gd name="T84" fmla="*/ 46 w 120"/>
              <a:gd name="T85" fmla="*/ 110 h 110"/>
              <a:gd name="T86" fmla="*/ 50 w 120"/>
              <a:gd name="T87" fmla="*/ 110 h 110"/>
              <a:gd name="T88" fmla="*/ 54 w 120"/>
              <a:gd name="T89" fmla="*/ 110 h 110"/>
              <a:gd name="T90" fmla="*/ 59 w 120"/>
              <a:gd name="T91" fmla="*/ 109 h 110"/>
              <a:gd name="T92" fmla="*/ 63 w 120"/>
              <a:gd name="T93" fmla="*/ 108 h 110"/>
              <a:gd name="T94" fmla="*/ 67 w 120"/>
              <a:gd name="T95" fmla="*/ 108 h 110"/>
              <a:gd name="T96" fmla="*/ 71 w 120"/>
              <a:gd name="T97" fmla="*/ 108 h 110"/>
              <a:gd name="T98" fmla="*/ 79 w 120"/>
              <a:gd name="T99" fmla="*/ 108 h 110"/>
              <a:gd name="T100" fmla="*/ 83 w 120"/>
              <a:gd name="T101" fmla="*/ 108 h 110"/>
              <a:gd name="T102" fmla="*/ 87 w 120"/>
              <a:gd name="T103" fmla="*/ 108 h 110"/>
              <a:gd name="T104" fmla="*/ 91 w 120"/>
              <a:gd name="T105" fmla="*/ 108 h 110"/>
              <a:gd name="T106" fmla="*/ 94 w 120"/>
              <a:gd name="T107" fmla="*/ 109 h 110"/>
              <a:gd name="T108" fmla="*/ 99 w 120"/>
              <a:gd name="T10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" h="110">
                <a:moveTo>
                  <a:pt x="11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7"/>
                  <a:pt x="118" y="47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9" y="49"/>
                  <a:pt x="119" y="49"/>
                </a:cubicBezTo>
                <a:close/>
                <a:moveTo>
                  <a:pt x="103" y="2"/>
                </a:moveTo>
                <a:cubicBezTo>
                  <a:pt x="104" y="2"/>
                  <a:pt x="104" y="2"/>
                  <a:pt x="104" y="2"/>
                </a:cubicBezTo>
                <a:cubicBezTo>
                  <a:pt x="104" y="2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1"/>
                </a:cubicBezTo>
                <a:cubicBezTo>
                  <a:pt x="103" y="1"/>
                  <a:pt x="103" y="2"/>
                  <a:pt x="103" y="2"/>
                </a:cubicBezTo>
                <a:close/>
                <a:moveTo>
                  <a:pt x="99" y="2"/>
                </a:moveTo>
                <a:cubicBezTo>
                  <a:pt x="99" y="2"/>
                  <a:pt x="99" y="2"/>
                  <a:pt x="99" y="2"/>
                </a:cubicBezTo>
                <a:cubicBezTo>
                  <a:pt x="100" y="2"/>
                  <a:pt x="100" y="1"/>
                  <a:pt x="100" y="1"/>
                </a:cubicBezTo>
                <a:cubicBezTo>
                  <a:pt x="100" y="0"/>
                  <a:pt x="100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1"/>
                </a:cubicBezTo>
                <a:cubicBezTo>
                  <a:pt x="99" y="1"/>
                  <a:pt x="99" y="2"/>
                  <a:pt x="99" y="2"/>
                </a:cubicBezTo>
                <a:close/>
                <a:moveTo>
                  <a:pt x="108" y="2"/>
                </a:moveTo>
                <a:cubicBezTo>
                  <a:pt x="108" y="2"/>
                  <a:pt x="108" y="2"/>
                  <a:pt x="108" y="1"/>
                </a:cubicBez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7" y="0"/>
                  <a:pt x="107" y="1"/>
                </a:cubicBezTo>
                <a:cubicBezTo>
                  <a:pt x="107" y="1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8" y="2"/>
                  <a:pt x="108" y="2"/>
                </a:cubicBezTo>
                <a:close/>
                <a:moveTo>
                  <a:pt x="111" y="3"/>
                </a:moveTo>
                <a:cubicBezTo>
                  <a:pt x="112" y="3"/>
                  <a:pt x="112" y="3"/>
                  <a:pt x="112" y="3"/>
                </a:cubicBezTo>
                <a:cubicBezTo>
                  <a:pt x="112" y="2"/>
                  <a:pt x="112" y="2"/>
                  <a:pt x="112" y="2"/>
                </a:cubicBezTo>
                <a:cubicBezTo>
                  <a:pt x="111" y="1"/>
                  <a:pt x="111" y="2"/>
                  <a:pt x="111" y="2"/>
                </a:cubicBezTo>
                <a:cubicBezTo>
                  <a:pt x="110" y="2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115" y="6"/>
                </a:moveTo>
                <a:cubicBezTo>
                  <a:pt x="115" y="6"/>
                  <a:pt x="115" y="6"/>
                  <a:pt x="115" y="5"/>
                </a:cubicBezTo>
                <a:cubicBezTo>
                  <a:pt x="116" y="5"/>
                  <a:pt x="116" y="5"/>
                  <a:pt x="115" y="4"/>
                </a:cubicBezTo>
                <a:cubicBezTo>
                  <a:pt x="115" y="4"/>
                  <a:pt x="114" y="4"/>
                  <a:pt x="114" y="4"/>
                </a:cubicBezTo>
                <a:cubicBezTo>
                  <a:pt x="114" y="5"/>
                  <a:pt x="114" y="5"/>
                  <a:pt x="114" y="5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5" y="6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8" y="9"/>
                </a:cubicBezTo>
                <a:cubicBezTo>
                  <a:pt x="118" y="9"/>
                  <a:pt x="118" y="8"/>
                  <a:pt x="118" y="8"/>
                </a:cubicBezTo>
                <a:cubicBezTo>
                  <a:pt x="118" y="7"/>
                  <a:pt x="117" y="7"/>
                  <a:pt x="117" y="7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lose/>
                <a:moveTo>
                  <a:pt x="119" y="13"/>
                </a:moveTo>
                <a:cubicBezTo>
                  <a:pt x="119" y="13"/>
                  <a:pt x="119" y="13"/>
                  <a:pt x="119" y="13"/>
                </a:cubicBezTo>
                <a:cubicBezTo>
                  <a:pt x="119" y="13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19" y="11"/>
                  <a:pt x="119" y="11"/>
                  <a:pt x="118" y="11"/>
                </a:cubicBezTo>
                <a:cubicBezTo>
                  <a:pt x="118" y="11"/>
                  <a:pt x="118" y="12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9" y="13"/>
                </a:cubicBezTo>
                <a:close/>
                <a:moveTo>
                  <a:pt x="119" y="17"/>
                </a:moveTo>
                <a:cubicBezTo>
                  <a:pt x="120" y="17"/>
                  <a:pt x="120" y="16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5"/>
                  <a:pt x="120" y="15"/>
                  <a:pt x="119" y="15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9" y="17"/>
                  <a:pt x="119" y="17"/>
                </a:cubicBezTo>
                <a:close/>
                <a:moveTo>
                  <a:pt x="119" y="21"/>
                </a:moveTo>
                <a:cubicBezTo>
                  <a:pt x="120" y="21"/>
                  <a:pt x="120" y="21"/>
                  <a:pt x="120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9"/>
                  <a:pt x="120" y="19"/>
                  <a:pt x="119" y="19"/>
                </a:cubicBezTo>
                <a:cubicBezTo>
                  <a:pt x="119" y="19"/>
                  <a:pt x="118" y="19"/>
                  <a:pt x="118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21"/>
                  <a:pt x="119" y="21"/>
                  <a:pt x="119" y="21"/>
                </a:cubicBezTo>
                <a:close/>
                <a:moveTo>
                  <a:pt x="119" y="25"/>
                </a:moveTo>
                <a:cubicBezTo>
                  <a:pt x="120" y="25"/>
                  <a:pt x="120" y="25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3"/>
                  <a:pt x="119" y="23"/>
                </a:cubicBezTo>
                <a:cubicBezTo>
                  <a:pt x="119" y="23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5"/>
                  <a:pt x="119" y="25"/>
                  <a:pt x="119" y="25"/>
                </a:cubicBezTo>
                <a:close/>
                <a:moveTo>
                  <a:pt x="119" y="29"/>
                </a:moveTo>
                <a:cubicBezTo>
                  <a:pt x="120" y="29"/>
                  <a:pt x="120" y="29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7"/>
                  <a:pt x="119" y="27"/>
                </a:cubicBezTo>
                <a:cubicBezTo>
                  <a:pt x="119" y="27"/>
                  <a:pt x="118" y="28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9" y="29"/>
                  <a:pt x="119" y="29"/>
                </a:cubicBezTo>
                <a:close/>
                <a:moveTo>
                  <a:pt x="119" y="33"/>
                </a:moveTo>
                <a:cubicBezTo>
                  <a:pt x="120" y="33"/>
                  <a:pt x="120" y="33"/>
                  <a:pt x="120" y="32"/>
                </a:cubicBezTo>
                <a:cubicBezTo>
                  <a:pt x="120" y="32"/>
                  <a:pt x="120" y="31"/>
                  <a:pt x="119" y="31"/>
                </a:cubicBezTo>
                <a:cubicBezTo>
                  <a:pt x="119" y="31"/>
                  <a:pt x="118" y="32"/>
                  <a:pt x="118" y="32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3"/>
                  <a:pt x="119" y="33"/>
                  <a:pt x="119" y="33"/>
                </a:cubicBezTo>
                <a:close/>
                <a:moveTo>
                  <a:pt x="119" y="37"/>
                </a:moveTo>
                <a:cubicBezTo>
                  <a:pt x="120" y="37"/>
                  <a:pt x="120" y="37"/>
                  <a:pt x="120" y="36"/>
                </a:cubicBezTo>
                <a:cubicBezTo>
                  <a:pt x="120" y="36"/>
                  <a:pt x="120" y="35"/>
                  <a:pt x="119" y="35"/>
                </a:cubicBezTo>
                <a:cubicBezTo>
                  <a:pt x="119" y="35"/>
                  <a:pt x="118" y="36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9" y="37"/>
                  <a:pt x="119" y="37"/>
                </a:cubicBezTo>
                <a:close/>
                <a:moveTo>
                  <a:pt x="119" y="41"/>
                </a:moveTo>
                <a:cubicBezTo>
                  <a:pt x="120" y="41"/>
                  <a:pt x="120" y="41"/>
                  <a:pt x="120" y="40"/>
                </a:cubicBezTo>
                <a:cubicBezTo>
                  <a:pt x="120" y="40"/>
                  <a:pt x="120" y="40"/>
                  <a:pt x="119" y="40"/>
                </a:cubicBezTo>
                <a:cubicBezTo>
                  <a:pt x="119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9" y="41"/>
                  <a:pt x="119" y="41"/>
                </a:cubicBezTo>
                <a:close/>
                <a:moveTo>
                  <a:pt x="119" y="45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4"/>
                  <a:pt x="120" y="44"/>
                  <a:pt x="119" y="44"/>
                </a:cubicBezTo>
                <a:cubicBezTo>
                  <a:pt x="119" y="44"/>
                  <a:pt x="118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9" y="45"/>
                  <a:pt x="119" y="45"/>
                </a:cubicBezTo>
                <a:close/>
                <a:moveTo>
                  <a:pt x="119" y="54"/>
                </a:moveTo>
                <a:cubicBezTo>
                  <a:pt x="120" y="54"/>
                  <a:pt x="120" y="53"/>
                  <a:pt x="120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2"/>
                  <a:pt x="120" y="52"/>
                  <a:pt x="119" y="52"/>
                </a:cubicBezTo>
                <a:cubicBezTo>
                  <a:pt x="119" y="52"/>
                  <a:pt x="118" y="52"/>
                  <a:pt x="118" y="53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9" y="54"/>
                  <a:pt x="119" y="54"/>
                </a:cubicBezTo>
                <a:close/>
                <a:moveTo>
                  <a:pt x="119" y="58"/>
                </a:moveTo>
                <a:cubicBezTo>
                  <a:pt x="120" y="58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6"/>
                  <a:pt x="120" y="56"/>
                  <a:pt x="119" y="56"/>
                </a:cubicBezTo>
                <a:cubicBezTo>
                  <a:pt x="119" y="56"/>
                  <a:pt x="118" y="56"/>
                  <a:pt x="11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57"/>
                  <a:pt x="119" y="58"/>
                  <a:pt x="119" y="58"/>
                </a:cubicBezTo>
                <a:close/>
                <a:moveTo>
                  <a:pt x="119" y="62"/>
                </a:moveTo>
                <a:cubicBezTo>
                  <a:pt x="120" y="62"/>
                  <a:pt x="120" y="61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0"/>
                  <a:pt x="120" y="60"/>
                  <a:pt x="119" y="60"/>
                </a:cubicBezTo>
                <a:cubicBezTo>
                  <a:pt x="119" y="60"/>
                  <a:pt x="118" y="60"/>
                  <a:pt x="118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1"/>
                  <a:pt x="119" y="62"/>
                  <a:pt x="119" y="62"/>
                </a:cubicBezTo>
                <a:close/>
                <a:moveTo>
                  <a:pt x="104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4" y="108"/>
                  <a:pt x="104" y="109"/>
                </a:cubicBezTo>
                <a:cubicBezTo>
                  <a:pt x="104" y="109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3" y="110"/>
                  <a:pt x="103" y="109"/>
                  <a:pt x="103" y="109"/>
                </a:cubicBezTo>
                <a:cubicBezTo>
                  <a:pt x="103" y="108"/>
                  <a:pt x="103" y="108"/>
                  <a:pt x="104" y="108"/>
                </a:cubicBezTo>
                <a:close/>
                <a:moveTo>
                  <a:pt x="10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9" y="109"/>
                  <a:pt x="108" y="109"/>
                  <a:pt x="108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lose/>
                <a:moveTo>
                  <a:pt x="111" y="106"/>
                </a:moveTo>
                <a:cubicBezTo>
                  <a:pt x="112" y="106"/>
                  <a:pt x="112" y="106"/>
                  <a:pt x="112" y="107"/>
                </a:cubicBezTo>
                <a:cubicBezTo>
                  <a:pt x="112" y="107"/>
                  <a:pt x="112" y="108"/>
                  <a:pt x="112" y="108"/>
                </a:cubicBezTo>
                <a:cubicBezTo>
                  <a:pt x="111" y="108"/>
                  <a:pt x="111" y="108"/>
                  <a:pt x="111" y="107"/>
                </a:cubicBezTo>
                <a:cubicBezTo>
                  <a:pt x="110" y="107"/>
                  <a:pt x="111" y="107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lose/>
                <a:moveTo>
                  <a:pt x="115" y="104"/>
                </a:moveTo>
                <a:cubicBezTo>
                  <a:pt x="115" y="104"/>
                  <a:pt x="115" y="104"/>
                  <a:pt x="115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6"/>
                  <a:pt x="114" y="106"/>
                  <a:pt x="114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114" y="104"/>
                  <a:pt x="114" y="104"/>
                  <a:pt x="115" y="104"/>
                </a:cubicBezTo>
                <a:close/>
                <a:moveTo>
                  <a:pt x="117" y="101"/>
                </a:moveTo>
                <a:cubicBezTo>
                  <a:pt x="117" y="101"/>
                  <a:pt x="117" y="101"/>
                  <a:pt x="118" y="101"/>
                </a:cubicBezTo>
                <a:cubicBezTo>
                  <a:pt x="118" y="101"/>
                  <a:pt x="118" y="101"/>
                  <a:pt x="118" y="102"/>
                </a:cubicBezTo>
                <a:cubicBezTo>
                  <a:pt x="118" y="102"/>
                  <a:pt x="117" y="102"/>
                  <a:pt x="117" y="102"/>
                </a:cubicBezTo>
                <a:cubicBezTo>
                  <a:pt x="116" y="102"/>
                  <a:pt x="116" y="101"/>
                  <a:pt x="116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1"/>
                  <a:pt x="117" y="101"/>
                  <a:pt x="117" y="101"/>
                </a:cubicBezTo>
                <a:close/>
                <a:moveTo>
                  <a:pt x="119" y="97"/>
                </a:move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20" y="97"/>
                  <a:pt x="120" y="98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9" y="98"/>
                  <a:pt x="119" y="99"/>
                  <a:pt x="118" y="99"/>
                </a:cubicBezTo>
                <a:cubicBezTo>
                  <a:pt x="118" y="98"/>
                  <a:pt x="118" y="98"/>
                  <a:pt x="118" y="97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9" y="97"/>
                </a:cubicBezTo>
                <a:close/>
                <a:moveTo>
                  <a:pt x="119" y="93"/>
                </a:moveTo>
                <a:cubicBezTo>
                  <a:pt x="120" y="93"/>
                  <a:pt x="120" y="93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0" y="94"/>
                  <a:pt x="119" y="94"/>
                </a:cubicBezTo>
                <a:cubicBezTo>
                  <a:pt x="119" y="94"/>
                  <a:pt x="118" y="94"/>
                  <a:pt x="118" y="94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3"/>
                  <a:pt x="119" y="93"/>
                  <a:pt x="119" y="93"/>
                </a:cubicBezTo>
                <a:close/>
                <a:moveTo>
                  <a:pt x="119" y="89"/>
                </a:moveTo>
                <a:cubicBezTo>
                  <a:pt x="120" y="89"/>
                  <a:pt x="120" y="89"/>
                  <a:pt x="120" y="89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9" y="90"/>
                  <a:pt x="118" y="90"/>
                  <a:pt x="118" y="9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lose/>
                <a:moveTo>
                  <a:pt x="119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0" y="86"/>
                  <a:pt x="120" y="86"/>
                  <a:pt x="119" y="86"/>
                </a:cubicBezTo>
                <a:cubicBezTo>
                  <a:pt x="119" y="86"/>
                  <a:pt x="118" y="86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5"/>
                  <a:pt x="119" y="85"/>
                  <a:pt x="119" y="85"/>
                </a:cubicBezTo>
                <a:close/>
                <a:moveTo>
                  <a:pt x="119" y="80"/>
                </a:moveTo>
                <a:cubicBezTo>
                  <a:pt x="120" y="80"/>
                  <a:pt x="120" y="81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0" y="82"/>
                  <a:pt x="120" y="82"/>
                  <a:pt x="119" y="82"/>
                </a:cubicBezTo>
                <a:cubicBezTo>
                  <a:pt x="119" y="82"/>
                  <a:pt x="118" y="82"/>
                  <a:pt x="118" y="81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8" y="81"/>
                  <a:pt x="119" y="80"/>
                  <a:pt x="119" y="80"/>
                </a:cubicBezTo>
                <a:close/>
                <a:moveTo>
                  <a:pt x="119" y="76"/>
                </a:moveTo>
                <a:cubicBezTo>
                  <a:pt x="120" y="76"/>
                  <a:pt x="120" y="77"/>
                  <a:pt x="120" y="77"/>
                </a:cubicBezTo>
                <a:cubicBezTo>
                  <a:pt x="120" y="78"/>
                  <a:pt x="120" y="78"/>
                  <a:pt x="119" y="78"/>
                </a:cubicBezTo>
                <a:cubicBezTo>
                  <a:pt x="119" y="78"/>
                  <a:pt x="118" y="78"/>
                  <a:pt x="118" y="77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7"/>
                  <a:pt x="119" y="76"/>
                  <a:pt x="119" y="76"/>
                </a:cubicBezTo>
                <a:close/>
                <a:moveTo>
                  <a:pt x="119" y="72"/>
                </a:moveTo>
                <a:cubicBezTo>
                  <a:pt x="120" y="72"/>
                  <a:pt x="120" y="73"/>
                  <a:pt x="120" y="73"/>
                </a:cubicBez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8" y="74"/>
                  <a:pt x="118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9" y="72"/>
                  <a:pt x="119" y="72"/>
                </a:cubicBezTo>
                <a:close/>
                <a:moveTo>
                  <a:pt x="119" y="68"/>
                </a:moveTo>
                <a:cubicBezTo>
                  <a:pt x="120" y="68"/>
                  <a:pt x="120" y="69"/>
                  <a:pt x="120" y="69"/>
                </a:cubicBezTo>
                <a:cubicBezTo>
                  <a:pt x="120" y="70"/>
                  <a:pt x="120" y="70"/>
                  <a:pt x="119" y="70"/>
                </a:cubicBezTo>
                <a:cubicBezTo>
                  <a:pt x="119" y="70"/>
                  <a:pt x="118" y="70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9" y="68"/>
                  <a:pt x="119" y="68"/>
                </a:cubicBezTo>
                <a:close/>
                <a:moveTo>
                  <a:pt x="119" y="64"/>
                </a:moveTo>
                <a:cubicBezTo>
                  <a:pt x="120" y="64"/>
                  <a:pt x="120" y="64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6"/>
                  <a:pt x="119" y="66"/>
                </a:cubicBezTo>
                <a:cubicBezTo>
                  <a:pt x="119" y="66"/>
                  <a:pt x="118" y="65"/>
                  <a:pt x="118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8" y="64"/>
                  <a:pt x="119" y="64"/>
                  <a:pt x="119" y="64"/>
                </a:cubicBezTo>
                <a:close/>
                <a:moveTo>
                  <a:pt x="1" y="108"/>
                </a:move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10"/>
                  <a:pt x="1" y="110"/>
                </a:cubicBezTo>
                <a:cubicBezTo>
                  <a:pt x="1" y="110"/>
                  <a:pt x="1" y="110"/>
                  <a:pt x="1" y="110"/>
                </a:cubicBezTo>
                <a:cubicBezTo>
                  <a:pt x="2" y="110"/>
                  <a:pt x="2" y="109"/>
                  <a:pt x="2" y="109"/>
                </a:cubicBezTo>
                <a:cubicBezTo>
                  <a:pt x="2" y="108"/>
                  <a:pt x="2" y="108"/>
                  <a:pt x="1" y="108"/>
                </a:cubicBezTo>
                <a:close/>
                <a:moveTo>
                  <a:pt x="5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9"/>
                </a:cubicBezTo>
                <a:cubicBezTo>
                  <a:pt x="5" y="109"/>
                  <a:pt x="5" y="110"/>
                  <a:pt x="5" y="110"/>
                </a:cubicBezTo>
                <a:cubicBezTo>
                  <a:pt x="6" y="110"/>
                  <a:pt x="6" y="109"/>
                  <a:pt x="6" y="109"/>
                </a:cubicBezTo>
                <a:cubicBezTo>
                  <a:pt x="6" y="108"/>
                  <a:pt x="6" y="108"/>
                  <a:pt x="5" y="108"/>
                </a:cubicBezTo>
                <a:close/>
                <a:moveTo>
                  <a:pt x="10" y="108"/>
                </a:moveTo>
                <a:cubicBezTo>
                  <a:pt x="9" y="108"/>
                  <a:pt x="9" y="108"/>
                  <a:pt x="9" y="108"/>
                </a:cubicBezTo>
                <a:cubicBezTo>
                  <a:pt x="9" y="108"/>
                  <a:pt x="9" y="108"/>
                  <a:pt x="9" y="109"/>
                </a:cubicBezTo>
                <a:cubicBezTo>
                  <a:pt x="9" y="109"/>
                  <a:pt x="9" y="110"/>
                  <a:pt x="9" y="110"/>
                </a:cubicBezTo>
                <a:cubicBezTo>
                  <a:pt x="10" y="110"/>
                  <a:pt x="10" y="109"/>
                  <a:pt x="10" y="109"/>
                </a:cubicBezTo>
                <a:cubicBezTo>
                  <a:pt x="10" y="108"/>
                  <a:pt x="10" y="108"/>
                  <a:pt x="10" y="108"/>
                </a:cubicBezTo>
                <a:close/>
                <a:moveTo>
                  <a:pt x="14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3" y="108"/>
                  <a:pt x="13" y="108"/>
                  <a:pt x="13" y="109"/>
                </a:cubicBezTo>
                <a:cubicBezTo>
                  <a:pt x="13" y="109"/>
                  <a:pt x="13" y="110"/>
                  <a:pt x="14" y="110"/>
                </a:cubicBezTo>
                <a:cubicBezTo>
                  <a:pt x="14" y="110"/>
                  <a:pt x="14" y="109"/>
                  <a:pt x="14" y="109"/>
                </a:cubicBezTo>
                <a:cubicBezTo>
                  <a:pt x="14" y="108"/>
                  <a:pt x="14" y="108"/>
                  <a:pt x="14" y="108"/>
                </a:cubicBezTo>
                <a:close/>
                <a:moveTo>
                  <a:pt x="18" y="108"/>
                </a:moveTo>
                <a:cubicBezTo>
                  <a:pt x="18" y="108"/>
                  <a:pt x="18" y="108"/>
                  <a:pt x="18" y="108"/>
                </a:cubicBezTo>
                <a:cubicBezTo>
                  <a:pt x="17" y="108"/>
                  <a:pt x="17" y="108"/>
                  <a:pt x="17" y="109"/>
                </a:cubicBezTo>
                <a:cubicBezTo>
                  <a:pt x="17" y="109"/>
                  <a:pt x="17" y="110"/>
                  <a:pt x="18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8" y="110"/>
                  <a:pt x="19" y="109"/>
                  <a:pt x="19" y="109"/>
                </a:cubicBezTo>
                <a:cubicBezTo>
                  <a:pt x="19" y="108"/>
                  <a:pt x="18" y="108"/>
                  <a:pt x="18" y="108"/>
                </a:cubicBezTo>
                <a:close/>
                <a:moveTo>
                  <a:pt x="22" y="108"/>
                </a:moveTo>
                <a:cubicBezTo>
                  <a:pt x="22" y="108"/>
                  <a:pt x="22" y="108"/>
                  <a:pt x="22" y="108"/>
                </a:cubicBezTo>
                <a:cubicBezTo>
                  <a:pt x="21" y="108"/>
                  <a:pt x="21" y="108"/>
                  <a:pt x="21" y="109"/>
                </a:cubicBezTo>
                <a:cubicBezTo>
                  <a:pt x="21" y="109"/>
                  <a:pt x="21" y="110"/>
                  <a:pt x="22" y="110"/>
                </a:cubicBezTo>
                <a:cubicBezTo>
                  <a:pt x="22" y="110"/>
                  <a:pt x="23" y="109"/>
                  <a:pt x="23" y="109"/>
                </a:cubicBezTo>
                <a:cubicBezTo>
                  <a:pt x="23" y="108"/>
                  <a:pt x="22" y="108"/>
                  <a:pt x="22" y="108"/>
                </a:cubicBezTo>
                <a:close/>
                <a:moveTo>
                  <a:pt x="26" y="108"/>
                </a:moveTo>
                <a:cubicBezTo>
                  <a:pt x="26" y="108"/>
                  <a:pt x="26" y="108"/>
                  <a:pt x="26" y="108"/>
                </a:cubicBezTo>
                <a:cubicBezTo>
                  <a:pt x="25" y="108"/>
                  <a:pt x="25" y="108"/>
                  <a:pt x="25" y="109"/>
                </a:cubicBezTo>
                <a:cubicBezTo>
                  <a:pt x="25" y="109"/>
                  <a:pt x="25" y="110"/>
                  <a:pt x="26" y="110"/>
                </a:cubicBezTo>
                <a:cubicBezTo>
                  <a:pt x="26" y="110"/>
                  <a:pt x="27" y="109"/>
                  <a:pt x="27" y="109"/>
                </a:cubicBezTo>
                <a:cubicBezTo>
                  <a:pt x="27" y="108"/>
                  <a:pt x="26" y="108"/>
                  <a:pt x="26" y="108"/>
                </a:cubicBezTo>
                <a:close/>
                <a:moveTo>
                  <a:pt x="30" y="108"/>
                </a:moveTo>
                <a:cubicBezTo>
                  <a:pt x="30" y="108"/>
                  <a:pt x="30" y="108"/>
                  <a:pt x="30" y="108"/>
                </a:cubicBezTo>
                <a:cubicBezTo>
                  <a:pt x="29" y="108"/>
                  <a:pt x="29" y="108"/>
                  <a:pt x="29" y="109"/>
                </a:cubicBezTo>
                <a:cubicBezTo>
                  <a:pt x="29" y="109"/>
                  <a:pt x="29" y="110"/>
                  <a:pt x="30" y="110"/>
                </a:cubicBezTo>
                <a:cubicBezTo>
                  <a:pt x="30" y="110"/>
                  <a:pt x="31" y="109"/>
                  <a:pt x="31" y="109"/>
                </a:cubicBezTo>
                <a:cubicBezTo>
                  <a:pt x="31" y="108"/>
                  <a:pt x="30" y="108"/>
                  <a:pt x="30" y="108"/>
                </a:cubicBezTo>
                <a:close/>
                <a:moveTo>
                  <a:pt x="34" y="108"/>
                </a:moveTo>
                <a:cubicBezTo>
                  <a:pt x="34" y="108"/>
                  <a:pt x="34" y="108"/>
                  <a:pt x="34" y="108"/>
                </a:cubicBezTo>
                <a:cubicBezTo>
                  <a:pt x="34" y="108"/>
                  <a:pt x="33" y="108"/>
                  <a:pt x="33" y="109"/>
                </a:cubicBezTo>
                <a:cubicBezTo>
                  <a:pt x="33" y="109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0"/>
                  <a:pt x="35" y="109"/>
                  <a:pt x="35" y="109"/>
                </a:cubicBezTo>
                <a:cubicBezTo>
                  <a:pt x="35" y="108"/>
                  <a:pt x="35" y="108"/>
                  <a:pt x="34" y="108"/>
                </a:cubicBezTo>
                <a:close/>
                <a:moveTo>
                  <a:pt x="38" y="108"/>
                </a:moveTo>
                <a:cubicBezTo>
                  <a:pt x="38" y="108"/>
                  <a:pt x="38" y="108"/>
                  <a:pt x="38" y="108"/>
                </a:cubicBezTo>
                <a:cubicBezTo>
                  <a:pt x="38" y="108"/>
                  <a:pt x="37" y="108"/>
                  <a:pt x="37" y="109"/>
                </a:cubicBezTo>
                <a:cubicBezTo>
                  <a:pt x="37" y="109"/>
                  <a:pt x="38" y="110"/>
                  <a:pt x="38" y="110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9" y="110"/>
                  <a:pt x="39" y="109"/>
                  <a:pt x="39" y="109"/>
                </a:cubicBezTo>
                <a:cubicBezTo>
                  <a:pt x="39" y="108"/>
                  <a:pt x="39" y="108"/>
                  <a:pt x="38" y="108"/>
                </a:cubicBezTo>
                <a:close/>
                <a:moveTo>
                  <a:pt x="42" y="108"/>
                </a:moveTo>
                <a:cubicBezTo>
                  <a:pt x="42" y="108"/>
                  <a:pt x="42" y="108"/>
                  <a:pt x="42" y="108"/>
                </a:cubicBezTo>
                <a:cubicBezTo>
                  <a:pt x="42" y="108"/>
                  <a:pt x="41" y="108"/>
                  <a:pt x="41" y="109"/>
                </a:cubicBezTo>
                <a:cubicBezTo>
                  <a:pt x="41" y="109"/>
                  <a:pt x="42" y="110"/>
                  <a:pt x="42" y="110"/>
                </a:cubicBezTo>
                <a:cubicBezTo>
                  <a:pt x="43" y="110"/>
                  <a:pt x="43" y="109"/>
                  <a:pt x="43" y="109"/>
                </a:cubicBezTo>
                <a:cubicBezTo>
                  <a:pt x="43" y="108"/>
                  <a:pt x="43" y="108"/>
                  <a:pt x="42" y="108"/>
                </a:cubicBezTo>
                <a:close/>
                <a:moveTo>
                  <a:pt x="46" y="108"/>
                </a:moveTo>
                <a:cubicBezTo>
                  <a:pt x="46" y="108"/>
                  <a:pt x="46" y="108"/>
                  <a:pt x="46" y="108"/>
                </a:cubicBezTo>
                <a:cubicBezTo>
                  <a:pt x="46" y="108"/>
                  <a:pt x="45" y="108"/>
                  <a:pt x="45" y="109"/>
                </a:cubicBezTo>
                <a:cubicBezTo>
                  <a:pt x="45" y="109"/>
                  <a:pt x="46" y="110"/>
                  <a:pt x="46" y="110"/>
                </a:cubicBezTo>
                <a:cubicBezTo>
                  <a:pt x="47" y="110"/>
                  <a:pt x="47" y="109"/>
                  <a:pt x="47" y="109"/>
                </a:cubicBezTo>
                <a:cubicBezTo>
                  <a:pt x="47" y="108"/>
                  <a:pt x="47" y="108"/>
                  <a:pt x="46" y="108"/>
                </a:cubicBezTo>
                <a:close/>
                <a:moveTo>
                  <a:pt x="50" y="108"/>
                </a:move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9"/>
                </a:cubicBezTo>
                <a:cubicBezTo>
                  <a:pt x="49" y="109"/>
                  <a:pt x="50" y="110"/>
                  <a:pt x="50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0"/>
                  <a:pt x="51" y="109"/>
                  <a:pt x="51" y="109"/>
                </a:cubicBezTo>
                <a:cubicBezTo>
                  <a:pt x="51" y="108"/>
                  <a:pt x="51" y="108"/>
                  <a:pt x="50" y="108"/>
                </a:cubicBez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5" y="108"/>
                  <a:pt x="54" y="108"/>
                </a:cubicBezTo>
                <a:close/>
                <a:moveTo>
                  <a:pt x="5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9" y="110"/>
                </a:cubicBezTo>
                <a:cubicBezTo>
                  <a:pt x="59" y="110"/>
                  <a:pt x="59" y="109"/>
                  <a:pt x="59" y="109"/>
                </a:cubicBezTo>
                <a:cubicBezTo>
                  <a:pt x="59" y="108"/>
                  <a:pt x="59" y="108"/>
                  <a:pt x="59" y="108"/>
                </a:cubicBezTo>
                <a:close/>
                <a:moveTo>
                  <a:pt x="63" y="108"/>
                </a:moveTo>
                <a:cubicBezTo>
                  <a:pt x="63" y="108"/>
                  <a:pt x="63" y="108"/>
                  <a:pt x="63" y="108"/>
                </a:cubicBezTo>
                <a:cubicBezTo>
                  <a:pt x="62" y="108"/>
                  <a:pt x="62" y="108"/>
                  <a:pt x="62" y="109"/>
                </a:cubicBezTo>
                <a:cubicBezTo>
                  <a:pt x="62" y="109"/>
                  <a:pt x="62" y="110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3" y="108"/>
                  <a:pt x="63" y="108"/>
                  <a:pt x="63" y="108"/>
                </a:cubicBezTo>
                <a:close/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6" y="108"/>
                  <a:pt x="66" y="108"/>
                  <a:pt x="66" y="109"/>
                </a:cubicBezTo>
                <a:cubicBezTo>
                  <a:pt x="66" y="109"/>
                  <a:pt x="66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8" y="109"/>
                  <a:pt x="68" y="109"/>
                </a:cubicBezTo>
                <a:cubicBezTo>
                  <a:pt x="68" y="108"/>
                  <a:pt x="67" y="108"/>
                  <a:pt x="67" y="108"/>
                </a:cubicBezTo>
                <a:close/>
                <a:moveTo>
                  <a:pt x="71" y="108"/>
                </a:move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8"/>
                  <a:pt x="70" y="109"/>
                </a:cubicBezTo>
                <a:cubicBezTo>
                  <a:pt x="70" y="109"/>
                  <a:pt x="70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2" y="109"/>
                  <a:pt x="72" y="109"/>
                </a:cubicBezTo>
                <a:cubicBezTo>
                  <a:pt x="72" y="108"/>
                  <a:pt x="71" y="108"/>
                  <a:pt x="71" y="108"/>
                </a:cubicBezTo>
                <a:close/>
                <a:moveTo>
                  <a:pt x="75" y="108"/>
                </a:moveTo>
                <a:cubicBezTo>
                  <a:pt x="75" y="108"/>
                  <a:pt x="75" y="108"/>
                  <a:pt x="75" y="108"/>
                </a:cubicBezTo>
                <a:cubicBezTo>
                  <a:pt x="74" y="108"/>
                  <a:pt x="74" y="108"/>
                  <a:pt x="74" y="109"/>
                </a:cubicBezTo>
                <a:cubicBezTo>
                  <a:pt x="74" y="109"/>
                  <a:pt x="74" y="110"/>
                  <a:pt x="75" y="110"/>
                </a:cubicBezTo>
                <a:cubicBezTo>
                  <a:pt x="75" y="110"/>
                  <a:pt x="76" y="109"/>
                  <a:pt x="76" y="109"/>
                </a:cubicBezTo>
                <a:cubicBezTo>
                  <a:pt x="76" y="108"/>
                  <a:pt x="75" y="108"/>
                  <a:pt x="75" y="108"/>
                </a:cubicBezTo>
                <a:close/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09"/>
                  <a:pt x="78" y="110"/>
                  <a:pt x="79" y="110"/>
                </a:cubicBezTo>
                <a:cubicBezTo>
                  <a:pt x="79" y="110"/>
                  <a:pt x="80" y="109"/>
                  <a:pt x="80" y="109"/>
                </a:cubicBezTo>
                <a:cubicBezTo>
                  <a:pt x="80" y="108"/>
                  <a:pt x="79" y="108"/>
                  <a:pt x="79" y="108"/>
                </a:cubicBezTo>
                <a:close/>
                <a:moveTo>
                  <a:pt x="83" y="108"/>
                </a:moveTo>
                <a:cubicBezTo>
                  <a:pt x="83" y="108"/>
                  <a:pt x="83" y="108"/>
                  <a:pt x="83" y="108"/>
                </a:cubicBezTo>
                <a:cubicBezTo>
                  <a:pt x="83" y="108"/>
                  <a:pt x="82" y="108"/>
                  <a:pt x="82" y="109"/>
                </a:cubicBezTo>
                <a:cubicBezTo>
                  <a:pt x="82" y="109"/>
                  <a:pt x="83" y="110"/>
                  <a:pt x="83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4" y="110"/>
                  <a:pt x="84" y="109"/>
                  <a:pt x="84" y="109"/>
                </a:cubicBezTo>
                <a:cubicBezTo>
                  <a:pt x="84" y="108"/>
                  <a:pt x="84" y="108"/>
                  <a:pt x="83" y="108"/>
                </a:cubicBezTo>
                <a:close/>
                <a:moveTo>
                  <a:pt x="87" y="108"/>
                </a:move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86" y="108"/>
                  <a:pt x="86" y="109"/>
                </a:cubicBezTo>
                <a:cubicBezTo>
                  <a:pt x="86" y="109"/>
                  <a:pt x="87" y="110"/>
                  <a:pt x="87" y="110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lose/>
                <a:moveTo>
                  <a:pt x="91" y="108"/>
                </a:moveTo>
                <a:cubicBezTo>
                  <a:pt x="91" y="108"/>
                  <a:pt x="91" y="108"/>
                  <a:pt x="91" y="108"/>
                </a:cubicBezTo>
                <a:cubicBezTo>
                  <a:pt x="91" y="108"/>
                  <a:pt x="90" y="108"/>
                  <a:pt x="90" y="109"/>
                </a:cubicBezTo>
                <a:cubicBezTo>
                  <a:pt x="90" y="109"/>
                  <a:pt x="91" y="110"/>
                  <a:pt x="91" y="110"/>
                </a:cubicBezTo>
                <a:cubicBezTo>
                  <a:pt x="92" y="110"/>
                  <a:pt x="92" y="109"/>
                  <a:pt x="92" y="109"/>
                </a:cubicBezTo>
                <a:cubicBezTo>
                  <a:pt x="92" y="108"/>
                  <a:pt x="92" y="108"/>
                  <a:pt x="91" y="108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5" y="108"/>
                  <a:pt x="94" y="108"/>
                  <a:pt x="94" y="109"/>
                </a:cubicBezTo>
                <a:cubicBezTo>
                  <a:pt x="94" y="109"/>
                  <a:pt x="95" y="110"/>
                  <a:pt x="95" y="110"/>
                </a:cubicBezTo>
                <a:cubicBezTo>
                  <a:pt x="96" y="110"/>
                  <a:pt x="96" y="109"/>
                  <a:pt x="96" y="109"/>
                </a:cubicBezTo>
                <a:cubicBezTo>
                  <a:pt x="96" y="108"/>
                  <a:pt x="96" y="108"/>
                  <a:pt x="95" y="108"/>
                </a:cubicBezTo>
                <a:close/>
                <a:moveTo>
                  <a:pt x="99" y="108"/>
                </a:moveTo>
                <a:cubicBezTo>
                  <a:pt x="99" y="108"/>
                  <a:pt x="99" y="108"/>
                  <a:pt x="99" y="108"/>
                </a:cubicBezTo>
                <a:cubicBezTo>
                  <a:pt x="99" y="108"/>
                  <a:pt x="98" y="108"/>
                  <a:pt x="98" y="109"/>
                </a:cubicBezTo>
                <a:cubicBezTo>
                  <a:pt x="98" y="109"/>
                  <a:pt x="99" y="110"/>
                  <a:pt x="99" y="110"/>
                </a:cubicBezTo>
                <a:cubicBezTo>
                  <a:pt x="100" y="110"/>
                  <a:pt x="100" y="109"/>
                  <a:pt x="100" y="109"/>
                </a:cubicBezTo>
                <a:cubicBezTo>
                  <a:pt x="100" y="108"/>
                  <a:pt x="100" y="108"/>
                  <a:pt x="99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1775611" y="1125067"/>
            <a:ext cx="55928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Check Point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695596" y="2654909"/>
            <a:ext cx="322133" cy="284759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425302" y="2654531"/>
            <a:ext cx="301866" cy="284760"/>
            <a:chOff x="3719513" y="36513"/>
            <a:chExt cx="868363" cy="819150"/>
          </a:xfrm>
          <a:solidFill>
            <a:schemeClr val="accent3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782004" y="2635132"/>
            <a:ext cx="317733" cy="316002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090701" y="2635036"/>
            <a:ext cx="249164" cy="324506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159420" y="2634874"/>
            <a:ext cx="281792" cy="323319"/>
            <a:chOff x="11201401" y="1560513"/>
            <a:chExt cx="754063" cy="865188"/>
          </a:xfrm>
          <a:solidFill>
            <a:schemeClr val="accent5"/>
          </a:solidFill>
        </p:grpSpPr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280094" y="4340013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2018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41818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663881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7937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151572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88665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52522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293250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911261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562178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191548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</p:spTree>
    <p:extLst>
      <p:ext uri="{BB962C8B-B14F-4D97-AF65-F5344CB8AC3E}">
        <p14:creationId xmlns:p14="http://schemas.microsoft.com/office/powerpoint/2010/main" val="132506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2327672" y="2180553"/>
            <a:ext cx="4488657" cy="3350419"/>
            <a:chOff x="3103563" y="1366838"/>
            <a:chExt cx="5984876" cy="44672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29313" y="4743451"/>
              <a:ext cx="2697163" cy="301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562976" y="4691063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171826" y="2182813"/>
              <a:ext cx="1828800" cy="417513"/>
            </a:xfrm>
            <a:custGeom>
              <a:avLst/>
              <a:gdLst>
                <a:gd name="T0" fmla="*/ 1152 w 1152"/>
                <a:gd name="T1" fmla="*/ 263 h 263"/>
                <a:gd name="T2" fmla="*/ 1133 w 1152"/>
                <a:gd name="T3" fmla="*/ 263 h 263"/>
                <a:gd name="T4" fmla="*/ 1133 w 1152"/>
                <a:gd name="T5" fmla="*/ 19 h 263"/>
                <a:gd name="T6" fmla="*/ 0 w 1152"/>
                <a:gd name="T7" fmla="*/ 19 h 263"/>
                <a:gd name="T8" fmla="*/ 0 w 1152"/>
                <a:gd name="T9" fmla="*/ 0 h 263"/>
                <a:gd name="T10" fmla="*/ 1152 w 1152"/>
                <a:gd name="T11" fmla="*/ 0 h 263"/>
                <a:gd name="T12" fmla="*/ 1152 w 1152"/>
                <a:gd name="T13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2" h="263">
                  <a:moveTo>
                    <a:pt x="1152" y="263"/>
                  </a:moveTo>
                  <a:lnTo>
                    <a:pt x="1133" y="263"/>
                  </a:lnTo>
                  <a:lnTo>
                    <a:pt x="1133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152" y="0"/>
                  </a:lnTo>
                  <a:lnTo>
                    <a:pt x="1152" y="2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03563" y="2130426"/>
              <a:ext cx="134938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2226" y="1419226"/>
              <a:ext cx="1382713" cy="903288"/>
            </a:xfrm>
            <a:custGeom>
              <a:avLst/>
              <a:gdLst>
                <a:gd name="T0" fmla="*/ 19 w 871"/>
                <a:gd name="T1" fmla="*/ 569 h 569"/>
                <a:gd name="T2" fmla="*/ 0 w 871"/>
                <a:gd name="T3" fmla="*/ 569 h 569"/>
                <a:gd name="T4" fmla="*/ 0 w 871"/>
                <a:gd name="T5" fmla="*/ 0 h 569"/>
                <a:gd name="T6" fmla="*/ 871 w 871"/>
                <a:gd name="T7" fmla="*/ 0 h 569"/>
                <a:gd name="T8" fmla="*/ 871 w 871"/>
                <a:gd name="T9" fmla="*/ 19 h 569"/>
                <a:gd name="T10" fmla="*/ 19 w 871"/>
                <a:gd name="T11" fmla="*/ 19 h 569"/>
                <a:gd name="T12" fmla="*/ 19 w 871"/>
                <a:gd name="T13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69">
                  <a:moveTo>
                    <a:pt x="19" y="569"/>
                  </a:moveTo>
                  <a:lnTo>
                    <a:pt x="0" y="56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19"/>
                  </a:lnTo>
                  <a:lnTo>
                    <a:pt x="19" y="19"/>
                  </a:lnTo>
                  <a:lnTo>
                    <a:pt x="19" y="5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6676" y="1366838"/>
              <a:ext cx="131763" cy="1317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500688" y="2025651"/>
              <a:ext cx="495300" cy="1965325"/>
            </a:xfrm>
            <a:custGeom>
              <a:avLst/>
              <a:gdLst>
                <a:gd name="T0" fmla="*/ 312 w 312"/>
                <a:gd name="T1" fmla="*/ 452 h 1238"/>
                <a:gd name="T2" fmla="*/ 308 w 312"/>
                <a:gd name="T3" fmla="*/ 1238 h 1238"/>
                <a:gd name="T4" fmla="*/ 0 w 312"/>
                <a:gd name="T5" fmla="*/ 788 h 1238"/>
                <a:gd name="T6" fmla="*/ 2 w 312"/>
                <a:gd name="T7" fmla="*/ 0 h 1238"/>
                <a:gd name="T8" fmla="*/ 312 w 312"/>
                <a:gd name="T9" fmla="*/ 452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238">
                  <a:moveTo>
                    <a:pt x="312" y="452"/>
                  </a:moveTo>
                  <a:lnTo>
                    <a:pt x="308" y="1238"/>
                  </a:lnTo>
                  <a:lnTo>
                    <a:pt x="0" y="788"/>
                  </a:lnTo>
                  <a:lnTo>
                    <a:pt x="2" y="0"/>
                  </a:lnTo>
                  <a:lnTo>
                    <a:pt x="312" y="4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89638" y="2713038"/>
              <a:ext cx="690563" cy="1293813"/>
            </a:xfrm>
            <a:custGeom>
              <a:avLst/>
              <a:gdLst>
                <a:gd name="T0" fmla="*/ 170 w 184"/>
                <a:gd name="T1" fmla="*/ 9 h 344"/>
                <a:gd name="T2" fmla="*/ 168 w 184"/>
                <a:gd name="T3" fmla="*/ 9 h 344"/>
                <a:gd name="T4" fmla="*/ 165 w 184"/>
                <a:gd name="T5" fmla="*/ 8 h 344"/>
                <a:gd name="T6" fmla="*/ 158 w 184"/>
                <a:gd name="T7" fmla="*/ 7 h 344"/>
                <a:gd name="T8" fmla="*/ 153 w 184"/>
                <a:gd name="T9" fmla="*/ 6 h 344"/>
                <a:gd name="T10" fmla="*/ 146 w 184"/>
                <a:gd name="T11" fmla="*/ 5 h 344"/>
                <a:gd name="T12" fmla="*/ 143 w 184"/>
                <a:gd name="T13" fmla="*/ 4 h 344"/>
                <a:gd name="T14" fmla="*/ 141 w 184"/>
                <a:gd name="T15" fmla="*/ 4 h 344"/>
                <a:gd name="T16" fmla="*/ 134 w 184"/>
                <a:gd name="T17" fmla="*/ 3 h 344"/>
                <a:gd name="T18" fmla="*/ 129 w 184"/>
                <a:gd name="T19" fmla="*/ 2 h 344"/>
                <a:gd name="T20" fmla="*/ 122 w 184"/>
                <a:gd name="T21" fmla="*/ 2 h 344"/>
                <a:gd name="T22" fmla="*/ 119 w 184"/>
                <a:gd name="T23" fmla="*/ 1 h 344"/>
                <a:gd name="T24" fmla="*/ 117 w 184"/>
                <a:gd name="T25" fmla="*/ 1 h 344"/>
                <a:gd name="T26" fmla="*/ 110 w 184"/>
                <a:gd name="T27" fmla="*/ 1 h 344"/>
                <a:gd name="T28" fmla="*/ 105 w 184"/>
                <a:gd name="T29" fmla="*/ 1 h 344"/>
                <a:gd name="T30" fmla="*/ 98 w 184"/>
                <a:gd name="T31" fmla="*/ 0 h 344"/>
                <a:gd name="T32" fmla="*/ 94 w 184"/>
                <a:gd name="T33" fmla="*/ 0 h 344"/>
                <a:gd name="T34" fmla="*/ 93 w 184"/>
                <a:gd name="T35" fmla="*/ 0 h 344"/>
                <a:gd name="T36" fmla="*/ 85 w 184"/>
                <a:gd name="T37" fmla="*/ 0 h 344"/>
                <a:gd name="T38" fmla="*/ 81 w 184"/>
                <a:gd name="T39" fmla="*/ 0 h 344"/>
                <a:gd name="T40" fmla="*/ 69 w 184"/>
                <a:gd name="T41" fmla="*/ 0 h 344"/>
                <a:gd name="T42" fmla="*/ 69 w 184"/>
                <a:gd name="T43" fmla="*/ 0 h 344"/>
                <a:gd name="T44" fmla="*/ 68 w 184"/>
                <a:gd name="T45" fmla="*/ 0 h 344"/>
                <a:gd name="T46" fmla="*/ 56 w 184"/>
                <a:gd name="T47" fmla="*/ 1 h 344"/>
                <a:gd name="T48" fmla="*/ 52 w 184"/>
                <a:gd name="T49" fmla="*/ 1 h 344"/>
                <a:gd name="T50" fmla="*/ 43 w 184"/>
                <a:gd name="T51" fmla="*/ 2 h 344"/>
                <a:gd name="T52" fmla="*/ 41 w 184"/>
                <a:gd name="T53" fmla="*/ 2 h 344"/>
                <a:gd name="T54" fmla="*/ 39 w 184"/>
                <a:gd name="T55" fmla="*/ 2 h 344"/>
                <a:gd name="T56" fmla="*/ 26 w 184"/>
                <a:gd name="T57" fmla="*/ 4 h 344"/>
                <a:gd name="T58" fmla="*/ 24 w 184"/>
                <a:gd name="T59" fmla="*/ 4 h 344"/>
                <a:gd name="T60" fmla="*/ 10 w 184"/>
                <a:gd name="T61" fmla="*/ 6 h 344"/>
                <a:gd name="T62" fmla="*/ 8 w 184"/>
                <a:gd name="T63" fmla="*/ 7 h 344"/>
                <a:gd name="T64" fmla="*/ 2 w 184"/>
                <a:gd name="T65" fmla="*/ 8 h 344"/>
                <a:gd name="T66" fmla="*/ 0 w 184"/>
                <a:gd name="T67" fmla="*/ 340 h 344"/>
                <a:gd name="T68" fmla="*/ 9 w 184"/>
                <a:gd name="T69" fmla="*/ 339 h 344"/>
                <a:gd name="T70" fmla="*/ 23 w 184"/>
                <a:gd name="T71" fmla="*/ 336 h 344"/>
                <a:gd name="T72" fmla="*/ 25 w 184"/>
                <a:gd name="T73" fmla="*/ 336 h 344"/>
                <a:gd name="T74" fmla="*/ 38 w 184"/>
                <a:gd name="T75" fmla="*/ 335 h 344"/>
                <a:gd name="T76" fmla="*/ 42 w 184"/>
                <a:gd name="T77" fmla="*/ 334 h 344"/>
                <a:gd name="T78" fmla="*/ 50 w 184"/>
                <a:gd name="T79" fmla="*/ 334 h 344"/>
                <a:gd name="T80" fmla="*/ 55 w 184"/>
                <a:gd name="T81" fmla="*/ 333 h 344"/>
                <a:gd name="T82" fmla="*/ 67 w 184"/>
                <a:gd name="T83" fmla="*/ 333 h 344"/>
                <a:gd name="T84" fmla="*/ 67 w 184"/>
                <a:gd name="T85" fmla="*/ 333 h 344"/>
                <a:gd name="T86" fmla="*/ 80 w 184"/>
                <a:gd name="T87" fmla="*/ 332 h 344"/>
                <a:gd name="T88" fmla="*/ 84 w 184"/>
                <a:gd name="T89" fmla="*/ 332 h 344"/>
                <a:gd name="T90" fmla="*/ 92 w 184"/>
                <a:gd name="T91" fmla="*/ 332 h 344"/>
                <a:gd name="T92" fmla="*/ 97 w 184"/>
                <a:gd name="T93" fmla="*/ 333 h 344"/>
                <a:gd name="T94" fmla="*/ 104 w 184"/>
                <a:gd name="T95" fmla="*/ 333 h 344"/>
                <a:gd name="T96" fmla="*/ 109 w 184"/>
                <a:gd name="T97" fmla="*/ 333 h 344"/>
                <a:gd name="T98" fmla="*/ 116 w 184"/>
                <a:gd name="T99" fmla="*/ 334 h 344"/>
                <a:gd name="T100" fmla="*/ 121 w 184"/>
                <a:gd name="T101" fmla="*/ 334 h 344"/>
                <a:gd name="T102" fmla="*/ 128 w 184"/>
                <a:gd name="T103" fmla="*/ 335 h 344"/>
                <a:gd name="T104" fmla="*/ 133 w 184"/>
                <a:gd name="T105" fmla="*/ 335 h 344"/>
                <a:gd name="T106" fmla="*/ 140 w 184"/>
                <a:gd name="T107" fmla="*/ 336 h 344"/>
                <a:gd name="T108" fmla="*/ 145 w 184"/>
                <a:gd name="T109" fmla="*/ 337 h 344"/>
                <a:gd name="T110" fmla="*/ 152 w 184"/>
                <a:gd name="T111" fmla="*/ 338 h 344"/>
                <a:gd name="T112" fmla="*/ 157 w 184"/>
                <a:gd name="T113" fmla="*/ 339 h 344"/>
                <a:gd name="T114" fmla="*/ 164 w 184"/>
                <a:gd name="T115" fmla="*/ 340 h 344"/>
                <a:gd name="T116" fmla="*/ 169 w 184"/>
                <a:gd name="T117" fmla="*/ 341 h 344"/>
                <a:gd name="T118" fmla="*/ 183 w 184"/>
                <a:gd name="T119" fmla="*/ 344 h 344"/>
                <a:gd name="T120" fmla="*/ 184 w 184"/>
                <a:gd name="T121" fmla="*/ 12 h 344"/>
                <a:gd name="T122" fmla="*/ 170 w 184"/>
                <a:gd name="T123" fmla="*/ 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344">
                  <a:moveTo>
                    <a:pt x="170" y="9"/>
                  </a:moveTo>
                  <a:cubicBezTo>
                    <a:pt x="169" y="9"/>
                    <a:pt x="169" y="9"/>
                    <a:pt x="168" y="9"/>
                  </a:cubicBezTo>
                  <a:cubicBezTo>
                    <a:pt x="167" y="8"/>
                    <a:pt x="166" y="8"/>
                    <a:pt x="165" y="8"/>
                  </a:cubicBezTo>
                  <a:cubicBezTo>
                    <a:pt x="163" y="7"/>
                    <a:pt x="160" y="7"/>
                    <a:pt x="158" y="7"/>
                  </a:cubicBezTo>
                  <a:cubicBezTo>
                    <a:pt x="156" y="6"/>
                    <a:pt x="155" y="6"/>
                    <a:pt x="153" y="6"/>
                  </a:cubicBezTo>
                  <a:cubicBezTo>
                    <a:pt x="151" y="5"/>
                    <a:pt x="148" y="5"/>
                    <a:pt x="146" y="5"/>
                  </a:cubicBezTo>
                  <a:cubicBezTo>
                    <a:pt x="145" y="5"/>
                    <a:pt x="144" y="4"/>
                    <a:pt x="143" y="4"/>
                  </a:cubicBezTo>
                  <a:cubicBezTo>
                    <a:pt x="142" y="4"/>
                    <a:pt x="141" y="4"/>
                    <a:pt x="141" y="4"/>
                  </a:cubicBezTo>
                  <a:cubicBezTo>
                    <a:pt x="139" y="4"/>
                    <a:pt x="136" y="3"/>
                    <a:pt x="134" y="3"/>
                  </a:cubicBezTo>
                  <a:cubicBezTo>
                    <a:pt x="132" y="3"/>
                    <a:pt x="131" y="3"/>
                    <a:pt x="129" y="2"/>
                  </a:cubicBezTo>
                  <a:cubicBezTo>
                    <a:pt x="127" y="2"/>
                    <a:pt x="125" y="2"/>
                    <a:pt x="122" y="2"/>
                  </a:cubicBezTo>
                  <a:cubicBezTo>
                    <a:pt x="121" y="2"/>
                    <a:pt x="120" y="2"/>
                    <a:pt x="119" y="1"/>
                  </a:cubicBezTo>
                  <a:cubicBezTo>
                    <a:pt x="118" y="1"/>
                    <a:pt x="118" y="1"/>
                    <a:pt x="117" y="1"/>
                  </a:cubicBezTo>
                  <a:cubicBezTo>
                    <a:pt x="115" y="1"/>
                    <a:pt x="113" y="1"/>
                    <a:pt x="110" y="1"/>
                  </a:cubicBezTo>
                  <a:cubicBezTo>
                    <a:pt x="109" y="1"/>
                    <a:pt x="107" y="1"/>
                    <a:pt x="105" y="1"/>
                  </a:cubicBezTo>
                  <a:cubicBezTo>
                    <a:pt x="103" y="0"/>
                    <a:pt x="100" y="0"/>
                    <a:pt x="98" y="0"/>
                  </a:cubicBezTo>
                  <a:cubicBezTo>
                    <a:pt x="97" y="0"/>
                    <a:pt x="96" y="0"/>
                    <a:pt x="94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90" y="0"/>
                    <a:pt x="88" y="0"/>
                    <a:pt x="85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3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1"/>
                    <a:pt x="56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49" y="1"/>
                    <a:pt x="46" y="2"/>
                    <a:pt x="43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19" y="5"/>
                    <a:pt x="15" y="6"/>
                    <a:pt x="10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2" y="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" y="340"/>
                    <a:pt x="6" y="339"/>
                    <a:pt x="9" y="339"/>
                  </a:cubicBezTo>
                  <a:cubicBezTo>
                    <a:pt x="13" y="338"/>
                    <a:pt x="18" y="337"/>
                    <a:pt x="23" y="336"/>
                  </a:cubicBezTo>
                  <a:cubicBezTo>
                    <a:pt x="23" y="336"/>
                    <a:pt x="24" y="336"/>
                    <a:pt x="25" y="336"/>
                  </a:cubicBezTo>
                  <a:cubicBezTo>
                    <a:pt x="29" y="336"/>
                    <a:pt x="33" y="335"/>
                    <a:pt x="38" y="335"/>
                  </a:cubicBezTo>
                  <a:cubicBezTo>
                    <a:pt x="39" y="335"/>
                    <a:pt x="40" y="334"/>
                    <a:pt x="42" y="334"/>
                  </a:cubicBezTo>
                  <a:cubicBezTo>
                    <a:pt x="45" y="334"/>
                    <a:pt x="48" y="334"/>
                    <a:pt x="50" y="334"/>
                  </a:cubicBezTo>
                  <a:cubicBezTo>
                    <a:pt x="52" y="333"/>
                    <a:pt x="53" y="333"/>
                    <a:pt x="55" y="333"/>
                  </a:cubicBezTo>
                  <a:cubicBezTo>
                    <a:pt x="59" y="333"/>
                    <a:pt x="63" y="333"/>
                    <a:pt x="67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72" y="332"/>
                    <a:pt x="76" y="332"/>
                    <a:pt x="80" y="332"/>
                  </a:cubicBezTo>
                  <a:cubicBezTo>
                    <a:pt x="81" y="332"/>
                    <a:pt x="82" y="332"/>
                    <a:pt x="84" y="332"/>
                  </a:cubicBezTo>
                  <a:cubicBezTo>
                    <a:pt x="86" y="332"/>
                    <a:pt x="89" y="332"/>
                    <a:pt x="92" y="332"/>
                  </a:cubicBezTo>
                  <a:cubicBezTo>
                    <a:pt x="94" y="332"/>
                    <a:pt x="95" y="333"/>
                    <a:pt x="97" y="333"/>
                  </a:cubicBezTo>
                  <a:cubicBezTo>
                    <a:pt x="99" y="333"/>
                    <a:pt x="102" y="333"/>
                    <a:pt x="104" y="333"/>
                  </a:cubicBezTo>
                  <a:cubicBezTo>
                    <a:pt x="106" y="333"/>
                    <a:pt x="107" y="333"/>
                    <a:pt x="109" y="333"/>
                  </a:cubicBezTo>
                  <a:cubicBezTo>
                    <a:pt x="111" y="333"/>
                    <a:pt x="114" y="333"/>
                    <a:pt x="116" y="334"/>
                  </a:cubicBezTo>
                  <a:cubicBezTo>
                    <a:pt x="118" y="334"/>
                    <a:pt x="119" y="334"/>
                    <a:pt x="121" y="334"/>
                  </a:cubicBezTo>
                  <a:cubicBezTo>
                    <a:pt x="123" y="334"/>
                    <a:pt x="126" y="335"/>
                    <a:pt x="128" y="335"/>
                  </a:cubicBezTo>
                  <a:cubicBezTo>
                    <a:pt x="130" y="335"/>
                    <a:pt x="131" y="335"/>
                    <a:pt x="133" y="335"/>
                  </a:cubicBezTo>
                  <a:cubicBezTo>
                    <a:pt x="135" y="336"/>
                    <a:pt x="137" y="336"/>
                    <a:pt x="140" y="336"/>
                  </a:cubicBezTo>
                  <a:cubicBezTo>
                    <a:pt x="141" y="336"/>
                    <a:pt x="143" y="337"/>
                    <a:pt x="145" y="337"/>
                  </a:cubicBezTo>
                  <a:cubicBezTo>
                    <a:pt x="147" y="337"/>
                    <a:pt x="149" y="338"/>
                    <a:pt x="152" y="338"/>
                  </a:cubicBezTo>
                  <a:cubicBezTo>
                    <a:pt x="154" y="338"/>
                    <a:pt x="155" y="339"/>
                    <a:pt x="157" y="339"/>
                  </a:cubicBezTo>
                  <a:cubicBezTo>
                    <a:pt x="159" y="339"/>
                    <a:pt x="162" y="340"/>
                    <a:pt x="164" y="340"/>
                  </a:cubicBezTo>
                  <a:cubicBezTo>
                    <a:pt x="165" y="341"/>
                    <a:pt x="167" y="341"/>
                    <a:pt x="169" y="341"/>
                  </a:cubicBezTo>
                  <a:cubicBezTo>
                    <a:pt x="173" y="342"/>
                    <a:pt x="178" y="343"/>
                    <a:pt x="183" y="344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79" y="11"/>
                    <a:pt x="175" y="10"/>
                    <a:pt x="170" y="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677026" y="2055813"/>
              <a:ext cx="528638" cy="1951038"/>
            </a:xfrm>
            <a:custGeom>
              <a:avLst/>
              <a:gdLst>
                <a:gd name="T0" fmla="*/ 333 w 333"/>
                <a:gd name="T1" fmla="*/ 0 h 1229"/>
                <a:gd name="T2" fmla="*/ 331 w 333"/>
                <a:gd name="T3" fmla="*/ 786 h 1229"/>
                <a:gd name="T4" fmla="*/ 0 w 333"/>
                <a:gd name="T5" fmla="*/ 1229 h 1229"/>
                <a:gd name="T6" fmla="*/ 2 w 333"/>
                <a:gd name="T7" fmla="*/ 442 h 1229"/>
                <a:gd name="T8" fmla="*/ 333 w 333"/>
                <a:gd name="T9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229">
                  <a:moveTo>
                    <a:pt x="333" y="0"/>
                  </a:moveTo>
                  <a:lnTo>
                    <a:pt x="331" y="786"/>
                  </a:lnTo>
                  <a:lnTo>
                    <a:pt x="0" y="1229"/>
                  </a:lnTo>
                  <a:lnTo>
                    <a:pt x="2" y="442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B26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503863" y="1912938"/>
              <a:ext cx="1701800" cy="844550"/>
            </a:xfrm>
            <a:custGeom>
              <a:avLst/>
              <a:gdLst>
                <a:gd name="T0" fmla="*/ 453 w 453"/>
                <a:gd name="T1" fmla="*/ 38 h 225"/>
                <a:gd name="T2" fmla="*/ 313 w 453"/>
                <a:gd name="T3" fmla="*/ 225 h 225"/>
                <a:gd name="T4" fmla="*/ 131 w 453"/>
                <a:gd name="T5" fmla="*/ 221 h 225"/>
                <a:gd name="T6" fmla="*/ 0 w 453"/>
                <a:gd name="T7" fmla="*/ 30 h 225"/>
                <a:gd name="T8" fmla="*/ 453 w 453"/>
                <a:gd name="T9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25">
                  <a:moveTo>
                    <a:pt x="453" y="38"/>
                  </a:moveTo>
                  <a:cubicBezTo>
                    <a:pt x="313" y="225"/>
                    <a:pt x="313" y="225"/>
                    <a:pt x="313" y="225"/>
                  </a:cubicBezTo>
                  <a:cubicBezTo>
                    <a:pt x="253" y="210"/>
                    <a:pt x="188" y="210"/>
                    <a:pt x="131" y="2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42" y="0"/>
                    <a:pt x="303" y="0"/>
                    <a:pt x="453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211638" y="2306638"/>
              <a:ext cx="1784350" cy="1019175"/>
            </a:xfrm>
            <a:custGeom>
              <a:avLst/>
              <a:gdLst>
                <a:gd name="T0" fmla="*/ 344 w 475"/>
                <a:gd name="T1" fmla="*/ 0 h 271"/>
                <a:gd name="T2" fmla="*/ 475 w 475"/>
                <a:gd name="T3" fmla="*/ 190 h 271"/>
                <a:gd name="T4" fmla="*/ 325 w 475"/>
                <a:gd name="T5" fmla="*/ 271 h 271"/>
                <a:gd name="T6" fmla="*/ 0 w 475"/>
                <a:gd name="T7" fmla="*/ 189 h 271"/>
                <a:gd name="T8" fmla="*/ 344 w 475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1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410" y="203"/>
                    <a:pt x="354" y="231"/>
                    <a:pt x="325" y="27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68" y="98"/>
                    <a:pt x="195" y="32"/>
                    <a:pt x="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429251" y="3021013"/>
              <a:ext cx="566738" cy="1271588"/>
            </a:xfrm>
            <a:custGeom>
              <a:avLst/>
              <a:gdLst>
                <a:gd name="T0" fmla="*/ 136 w 151"/>
                <a:gd name="T1" fmla="*/ 4 h 338"/>
                <a:gd name="T2" fmla="*/ 124 w 151"/>
                <a:gd name="T3" fmla="*/ 7 h 338"/>
                <a:gd name="T4" fmla="*/ 113 w 151"/>
                <a:gd name="T5" fmla="*/ 10 h 338"/>
                <a:gd name="T6" fmla="*/ 106 w 151"/>
                <a:gd name="T7" fmla="*/ 12 h 338"/>
                <a:gd name="T8" fmla="*/ 93 w 151"/>
                <a:gd name="T9" fmla="*/ 17 h 338"/>
                <a:gd name="T10" fmla="*/ 84 w 151"/>
                <a:gd name="T11" fmla="*/ 20 h 338"/>
                <a:gd name="T12" fmla="*/ 74 w 151"/>
                <a:gd name="T13" fmla="*/ 25 h 338"/>
                <a:gd name="T14" fmla="*/ 63 w 151"/>
                <a:gd name="T15" fmla="*/ 30 h 338"/>
                <a:gd name="T16" fmla="*/ 54 w 151"/>
                <a:gd name="T17" fmla="*/ 35 h 338"/>
                <a:gd name="T18" fmla="*/ 50 w 151"/>
                <a:gd name="T19" fmla="*/ 37 h 338"/>
                <a:gd name="T20" fmla="*/ 43 w 151"/>
                <a:gd name="T21" fmla="*/ 42 h 338"/>
                <a:gd name="T22" fmla="*/ 35 w 151"/>
                <a:gd name="T23" fmla="*/ 48 h 338"/>
                <a:gd name="T24" fmla="*/ 27 w 151"/>
                <a:gd name="T25" fmla="*/ 54 h 338"/>
                <a:gd name="T26" fmla="*/ 19 w 151"/>
                <a:gd name="T27" fmla="*/ 60 h 338"/>
                <a:gd name="T28" fmla="*/ 13 w 151"/>
                <a:gd name="T29" fmla="*/ 66 h 338"/>
                <a:gd name="T30" fmla="*/ 7 w 151"/>
                <a:gd name="T31" fmla="*/ 73 h 338"/>
                <a:gd name="T32" fmla="*/ 3 w 151"/>
                <a:gd name="T33" fmla="*/ 78 h 338"/>
                <a:gd name="T34" fmla="*/ 0 w 151"/>
                <a:gd name="T35" fmla="*/ 338 h 338"/>
                <a:gd name="T36" fmla="*/ 6 w 151"/>
                <a:gd name="T37" fmla="*/ 331 h 338"/>
                <a:gd name="T38" fmla="*/ 12 w 151"/>
                <a:gd name="T39" fmla="*/ 324 h 338"/>
                <a:gd name="T40" fmla="*/ 21 w 151"/>
                <a:gd name="T41" fmla="*/ 315 h 338"/>
                <a:gd name="T42" fmla="*/ 29 w 151"/>
                <a:gd name="T43" fmla="*/ 309 h 338"/>
                <a:gd name="T44" fmla="*/ 37 w 151"/>
                <a:gd name="T45" fmla="*/ 303 h 338"/>
                <a:gd name="T46" fmla="*/ 46 w 151"/>
                <a:gd name="T47" fmla="*/ 297 h 338"/>
                <a:gd name="T48" fmla="*/ 53 w 151"/>
                <a:gd name="T49" fmla="*/ 293 h 338"/>
                <a:gd name="T50" fmla="*/ 62 w 151"/>
                <a:gd name="T51" fmla="*/ 288 h 338"/>
                <a:gd name="T52" fmla="*/ 73 w 151"/>
                <a:gd name="T53" fmla="*/ 283 h 338"/>
                <a:gd name="T54" fmla="*/ 83 w 151"/>
                <a:gd name="T55" fmla="*/ 278 h 338"/>
                <a:gd name="T56" fmla="*/ 92 w 151"/>
                <a:gd name="T57" fmla="*/ 274 h 338"/>
                <a:gd name="T58" fmla="*/ 105 w 151"/>
                <a:gd name="T59" fmla="*/ 270 h 338"/>
                <a:gd name="T60" fmla="*/ 116 w 151"/>
                <a:gd name="T61" fmla="*/ 266 h 338"/>
                <a:gd name="T62" fmla="*/ 127 w 151"/>
                <a:gd name="T63" fmla="*/ 263 h 338"/>
                <a:gd name="T64" fmla="*/ 138 w 151"/>
                <a:gd name="T65" fmla="*/ 261 h 338"/>
                <a:gd name="T66" fmla="*/ 151 w 151"/>
                <a:gd name="T6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" h="338">
                  <a:moveTo>
                    <a:pt x="139" y="3"/>
                  </a:moveTo>
                  <a:cubicBezTo>
                    <a:pt x="138" y="3"/>
                    <a:pt x="137" y="3"/>
                    <a:pt x="136" y="4"/>
                  </a:cubicBezTo>
                  <a:cubicBezTo>
                    <a:pt x="133" y="4"/>
                    <a:pt x="131" y="5"/>
                    <a:pt x="128" y="6"/>
                  </a:cubicBezTo>
                  <a:cubicBezTo>
                    <a:pt x="127" y="6"/>
                    <a:pt x="125" y="6"/>
                    <a:pt x="124" y="7"/>
                  </a:cubicBezTo>
                  <a:cubicBezTo>
                    <a:pt x="122" y="7"/>
                    <a:pt x="119" y="8"/>
                    <a:pt x="117" y="9"/>
                  </a:cubicBezTo>
                  <a:cubicBezTo>
                    <a:pt x="116" y="9"/>
                    <a:pt x="114" y="9"/>
                    <a:pt x="113" y="10"/>
                  </a:cubicBezTo>
                  <a:cubicBezTo>
                    <a:pt x="112" y="10"/>
                    <a:pt x="111" y="11"/>
                    <a:pt x="110" y="11"/>
                  </a:cubicBezTo>
                  <a:cubicBezTo>
                    <a:pt x="108" y="11"/>
                    <a:pt x="107" y="12"/>
                    <a:pt x="106" y="12"/>
                  </a:cubicBezTo>
                  <a:cubicBezTo>
                    <a:pt x="105" y="13"/>
                    <a:pt x="104" y="13"/>
                    <a:pt x="103" y="13"/>
                  </a:cubicBezTo>
                  <a:cubicBezTo>
                    <a:pt x="100" y="14"/>
                    <a:pt x="96" y="15"/>
                    <a:pt x="93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89" y="18"/>
                    <a:pt x="86" y="19"/>
                    <a:pt x="84" y="20"/>
                  </a:cubicBezTo>
                  <a:cubicBezTo>
                    <a:pt x="83" y="21"/>
                    <a:pt x="82" y="21"/>
                    <a:pt x="81" y="22"/>
                  </a:cubicBezTo>
                  <a:cubicBezTo>
                    <a:pt x="79" y="23"/>
                    <a:pt x="76" y="24"/>
                    <a:pt x="74" y="25"/>
                  </a:cubicBezTo>
                  <a:cubicBezTo>
                    <a:pt x="73" y="25"/>
                    <a:pt x="72" y="26"/>
                    <a:pt x="72" y="26"/>
                  </a:cubicBezTo>
                  <a:cubicBezTo>
                    <a:pt x="69" y="27"/>
                    <a:pt x="66" y="29"/>
                    <a:pt x="63" y="30"/>
                  </a:cubicBezTo>
                  <a:cubicBezTo>
                    <a:pt x="62" y="31"/>
                    <a:pt x="62" y="31"/>
                    <a:pt x="61" y="31"/>
                  </a:cubicBezTo>
                  <a:cubicBezTo>
                    <a:pt x="59" y="33"/>
                    <a:pt x="56" y="34"/>
                    <a:pt x="54" y="35"/>
                  </a:cubicBezTo>
                  <a:cubicBezTo>
                    <a:pt x="54" y="35"/>
                    <a:pt x="53" y="36"/>
                    <a:pt x="52" y="36"/>
                  </a:cubicBezTo>
                  <a:cubicBezTo>
                    <a:pt x="51" y="37"/>
                    <a:pt x="51" y="37"/>
                    <a:pt x="50" y="37"/>
                  </a:cubicBezTo>
                  <a:cubicBezTo>
                    <a:pt x="49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41" y="43"/>
                    <a:pt x="40" y="44"/>
                    <a:pt x="38" y="45"/>
                  </a:cubicBezTo>
                  <a:cubicBezTo>
                    <a:pt x="37" y="46"/>
                    <a:pt x="36" y="47"/>
                    <a:pt x="35" y="48"/>
                  </a:cubicBezTo>
                  <a:cubicBezTo>
                    <a:pt x="33" y="49"/>
                    <a:pt x="32" y="50"/>
                    <a:pt x="30" y="51"/>
                  </a:cubicBezTo>
                  <a:cubicBezTo>
                    <a:pt x="29" y="52"/>
                    <a:pt x="28" y="53"/>
                    <a:pt x="27" y="54"/>
                  </a:cubicBezTo>
                  <a:cubicBezTo>
                    <a:pt x="25" y="55"/>
                    <a:pt x="24" y="56"/>
                    <a:pt x="23" y="57"/>
                  </a:cubicBezTo>
                  <a:cubicBezTo>
                    <a:pt x="22" y="58"/>
                    <a:pt x="20" y="59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13" y="66"/>
                    <a:pt x="13" y="67"/>
                    <a:pt x="12" y="67"/>
                  </a:cubicBezTo>
                  <a:cubicBezTo>
                    <a:pt x="10" y="69"/>
                    <a:pt x="9" y="71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5" y="75"/>
                    <a:pt x="4" y="76"/>
                    <a:pt x="3" y="78"/>
                  </a:cubicBezTo>
                  <a:cubicBezTo>
                    <a:pt x="2" y="79"/>
                    <a:pt x="1" y="80"/>
                    <a:pt x="1" y="8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" y="336"/>
                    <a:pt x="3" y="334"/>
                    <a:pt x="5" y="331"/>
                  </a:cubicBezTo>
                  <a:cubicBezTo>
                    <a:pt x="5" y="331"/>
                    <a:pt x="6" y="331"/>
                    <a:pt x="6" y="331"/>
                  </a:cubicBezTo>
                  <a:cubicBezTo>
                    <a:pt x="7" y="329"/>
                    <a:pt x="9" y="327"/>
                    <a:pt x="11" y="325"/>
                  </a:cubicBezTo>
                  <a:cubicBezTo>
                    <a:pt x="12" y="325"/>
                    <a:pt x="12" y="324"/>
                    <a:pt x="12" y="324"/>
                  </a:cubicBezTo>
                  <a:cubicBezTo>
                    <a:pt x="14" y="322"/>
                    <a:pt x="16" y="320"/>
                    <a:pt x="18" y="318"/>
                  </a:cubicBezTo>
                  <a:cubicBezTo>
                    <a:pt x="19" y="317"/>
                    <a:pt x="20" y="316"/>
                    <a:pt x="21" y="315"/>
                  </a:cubicBezTo>
                  <a:cubicBezTo>
                    <a:pt x="23" y="314"/>
                    <a:pt x="24" y="313"/>
                    <a:pt x="26" y="312"/>
                  </a:cubicBezTo>
                  <a:cubicBezTo>
                    <a:pt x="27" y="311"/>
                    <a:pt x="28" y="310"/>
                    <a:pt x="29" y="309"/>
                  </a:cubicBezTo>
                  <a:cubicBezTo>
                    <a:pt x="31" y="308"/>
                    <a:pt x="32" y="307"/>
                    <a:pt x="33" y="306"/>
                  </a:cubicBezTo>
                  <a:cubicBezTo>
                    <a:pt x="35" y="305"/>
                    <a:pt x="36" y="304"/>
                    <a:pt x="37" y="303"/>
                  </a:cubicBezTo>
                  <a:cubicBezTo>
                    <a:pt x="39" y="302"/>
                    <a:pt x="40" y="301"/>
                    <a:pt x="42" y="300"/>
                  </a:cubicBezTo>
                  <a:cubicBezTo>
                    <a:pt x="43" y="299"/>
                    <a:pt x="44" y="298"/>
                    <a:pt x="46" y="297"/>
                  </a:cubicBezTo>
                  <a:cubicBezTo>
                    <a:pt x="47" y="296"/>
                    <a:pt x="49" y="295"/>
                    <a:pt x="51" y="294"/>
                  </a:cubicBezTo>
                  <a:cubicBezTo>
                    <a:pt x="52" y="294"/>
                    <a:pt x="52" y="293"/>
                    <a:pt x="53" y="293"/>
                  </a:cubicBezTo>
                  <a:cubicBezTo>
                    <a:pt x="55" y="292"/>
                    <a:pt x="58" y="290"/>
                    <a:pt x="60" y="289"/>
                  </a:cubicBezTo>
                  <a:cubicBezTo>
                    <a:pt x="60" y="289"/>
                    <a:pt x="61" y="288"/>
                    <a:pt x="62" y="288"/>
                  </a:cubicBezTo>
                  <a:cubicBezTo>
                    <a:pt x="65" y="287"/>
                    <a:pt x="68" y="285"/>
                    <a:pt x="71" y="284"/>
                  </a:cubicBezTo>
                  <a:cubicBezTo>
                    <a:pt x="71" y="283"/>
                    <a:pt x="72" y="283"/>
                    <a:pt x="73" y="283"/>
                  </a:cubicBezTo>
                  <a:cubicBezTo>
                    <a:pt x="75" y="282"/>
                    <a:pt x="77" y="281"/>
                    <a:pt x="80" y="279"/>
                  </a:cubicBezTo>
                  <a:cubicBezTo>
                    <a:pt x="81" y="279"/>
                    <a:pt x="82" y="279"/>
                    <a:pt x="83" y="278"/>
                  </a:cubicBezTo>
                  <a:cubicBezTo>
                    <a:pt x="85" y="277"/>
                    <a:pt x="88" y="276"/>
                    <a:pt x="91" y="275"/>
                  </a:cubicBezTo>
                  <a:cubicBezTo>
                    <a:pt x="91" y="275"/>
                    <a:pt x="92" y="275"/>
                    <a:pt x="92" y="274"/>
                  </a:cubicBezTo>
                  <a:cubicBezTo>
                    <a:pt x="95" y="273"/>
                    <a:pt x="99" y="272"/>
                    <a:pt x="102" y="271"/>
                  </a:cubicBezTo>
                  <a:cubicBezTo>
                    <a:pt x="103" y="271"/>
                    <a:pt x="104" y="270"/>
                    <a:pt x="105" y="270"/>
                  </a:cubicBezTo>
                  <a:cubicBezTo>
                    <a:pt x="107" y="269"/>
                    <a:pt x="109" y="269"/>
                    <a:pt x="112" y="268"/>
                  </a:cubicBezTo>
                  <a:cubicBezTo>
                    <a:pt x="113" y="267"/>
                    <a:pt x="115" y="267"/>
                    <a:pt x="116" y="266"/>
                  </a:cubicBezTo>
                  <a:cubicBezTo>
                    <a:pt x="118" y="266"/>
                    <a:pt x="120" y="265"/>
                    <a:pt x="123" y="265"/>
                  </a:cubicBezTo>
                  <a:cubicBezTo>
                    <a:pt x="124" y="264"/>
                    <a:pt x="126" y="264"/>
                    <a:pt x="127" y="263"/>
                  </a:cubicBezTo>
                  <a:cubicBezTo>
                    <a:pt x="129" y="263"/>
                    <a:pt x="132" y="262"/>
                    <a:pt x="134" y="262"/>
                  </a:cubicBezTo>
                  <a:cubicBezTo>
                    <a:pt x="136" y="261"/>
                    <a:pt x="137" y="261"/>
                    <a:pt x="138" y="261"/>
                  </a:cubicBezTo>
                  <a:cubicBezTo>
                    <a:pt x="142" y="260"/>
                    <a:pt x="146" y="259"/>
                    <a:pt x="149" y="258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7" y="1"/>
                    <a:pt x="143" y="2"/>
                    <a:pt x="139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08463" y="3017838"/>
              <a:ext cx="1223963" cy="1274763"/>
            </a:xfrm>
            <a:custGeom>
              <a:avLst/>
              <a:gdLst>
                <a:gd name="T0" fmla="*/ 771 w 771"/>
                <a:gd name="T1" fmla="*/ 194 h 803"/>
                <a:gd name="T2" fmla="*/ 769 w 771"/>
                <a:gd name="T3" fmla="*/ 803 h 803"/>
                <a:gd name="T4" fmla="*/ 0 w 771"/>
                <a:gd name="T5" fmla="*/ 611 h 803"/>
                <a:gd name="T6" fmla="*/ 2 w 771"/>
                <a:gd name="T7" fmla="*/ 0 h 803"/>
                <a:gd name="T8" fmla="*/ 771 w 771"/>
                <a:gd name="T9" fmla="*/ 194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803">
                  <a:moveTo>
                    <a:pt x="771" y="194"/>
                  </a:moveTo>
                  <a:lnTo>
                    <a:pt x="769" y="803"/>
                  </a:lnTo>
                  <a:lnTo>
                    <a:pt x="0" y="611"/>
                  </a:lnTo>
                  <a:lnTo>
                    <a:pt x="2" y="0"/>
                  </a:lnTo>
                  <a:lnTo>
                    <a:pt x="771" y="1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677026" y="2479676"/>
              <a:ext cx="525463" cy="1857375"/>
            </a:xfrm>
            <a:custGeom>
              <a:avLst/>
              <a:gdLst>
                <a:gd name="T0" fmla="*/ 79 w 140"/>
                <a:gd name="T1" fmla="*/ 30 h 494"/>
                <a:gd name="T2" fmla="*/ 71 w 140"/>
                <a:gd name="T3" fmla="*/ 26 h 494"/>
                <a:gd name="T4" fmla="*/ 68 w 140"/>
                <a:gd name="T5" fmla="*/ 24 h 494"/>
                <a:gd name="T6" fmla="*/ 62 w 140"/>
                <a:gd name="T7" fmla="*/ 21 h 494"/>
                <a:gd name="T8" fmla="*/ 58 w 140"/>
                <a:gd name="T9" fmla="*/ 20 h 494"/>
                <a:gd name="T10" fmla="*/ 53 w 140"/>
                <a:gd name="T11" fmla="*/ 17 h 494"/>
                <a:gd name="T12" fmla="*/ 49 w 140"/>
                <a:gd name="T13" fmla="*/ 15 h 494"/>
                <a:gd name="T14" fmla="*/ 43 w 140"/>
                <a:gd name="T15" fmla="*/ 13 h 494"/>
                <a:gd name="T16" fmla="*/ 43 w 140"/>
                <a:gd name="T17" fmla="*/ 13 h 494"/>
                <a:gd name="T18" fmla="*/ 42 w 140"/>
                <a:gd name="T19" fmla="*/ 13 h 494"/>
                <a:gd name="T20" fmla="*/ 30 w 140"/>
                <a:gd name="T21" fmla="*/ 8 h 494"/>
                <a:gd name="T22" fmla="*/ 26 w 140"/>
                <a:gd name="T23" fmla="*/ 7 h 494"/>
                <a:gd name="T24" fmla="*/ 12 w 140"/>
                <a:gd name="T25" fmla="*/ 3 h 494"/>
                <a:gd name="T26" fmla="*/ 12 w 140"/>
                <a:gd name="T27" fmla="*/ 3 h 494"/>
                <a:gd name="T28" fmla="*/ 1 w 140"/>
                <a:gd name="T29" fmla="*/ 0 h 494"/>
                <a:gd name="T30" fmla="*/ 0 w 140"/>
                <a:gd name="T31" fmla="*/ 406 h 494"/>
                <a:gd name="T32" fmla="*/ 11 w 140"/>
                <a:gd name="T33" fmla="*/ 409 h 494"/>
                <a:gd name="T34" fmla="*/ 25 w 140"/>
                <a:gd name="T35" fmla="*/ 414 h 494"/>
                <a:gd name="T36" fmla="*/ 28 w 140"/>
                <a:gd name="T37" fmla="*/ 415 h 494"/>
                <a:gd name="T38" fmla="*/ 41 w 140"/>
                <a:gd name="T39" fmla="*/ 420 h 494"/>
                <a:gd name="T40" fmla="*/ 42 w 140"/>
                <a:gd name="T41" fmla="*/ 420 h 494"/>
                <a:gd name="T42" fmla="*/ 47 w 140"/>
                <a:gd name="T43" fmla="*/ 422 h 494"/>
                <a:gd name="T44" fmla="*/ 51 w 140"/>
                <a:gd name="T45" fmla="*/ 424 h 494"/>
                <a:gd name="T46" fmla="*/ 57 w 140"/>
                <a:gd name="T47" fmla="*/ 426 h 494"/>
                <a:gd name="T48" fmla="*/ 61 w 140"/>
                <a:gd name="T49" fmla="*/ 428 h 494"/>
                <a:gd name="T50" fmla="*/ 67 w 140"/>
                <a:gd name="T51" fmla="*/ 431 h 494"/>
                <a:gd name="T52" fmla="*/ 70 w 140"/>
                <a:gd name="T53" fmla="*/ 433 h 494"/>
                <a:gd name="T54" fmla="*/ 78 w 140"/>
                <a:gd name="T55" fmla="*/ 437 h 494"/>
                <a:gd name="T56" fmla="*/ 139 w 140"/>
                <a:gd name="T57" fmla="*/ 494 h 494"/>
                <a:gd name="T58" fmla="*/ 140 w 140"/>
                <a:gd name="T59" fmla="*/ 87 h 494"/>
                <a:gd name="T60" fmla="*/ 79 w 140"/>
                <a:gd name="T61" fmla="*/ 3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494">
                  <a:moveTo>
                    <a:pt x="79" y="30"/>
                  </a:moveTo>
                  <a:cubicBezTo>
                    <a:pt x="76" y="29"/>
                    <a:pt x="74" y="27"/>
                    <a:pt x="71" y="26"/>
                  </a:cubicBezTo>
                  <a:cubicBezTo>
                    <a:pt x="70" y="25"/>
                    <a:pt x="69" y="25"/>
                    <a:pt x="68" y="24"/>
                  </a:cubicBezTo>
                  <a:cubicBezTo>
                    <a:pt x="66" y="23"/>
                    <a:pt x="64" y="22"/>
                    <a:pt x="62" y="21"/>
                  </a:cubicBezTo>
                  <a:cubicBezTo>
                    <a:pt x="61" y="21"/>
                    <a:pt x="59" y="20"/>
                    <a:pt x="58" y="20"/>
                  </a:cubicBezTo>
                  <a:cubicBezTo>
                    <a:pt x="56" y="19"/>
                    <a:pt x="55" y="18"/>
                    <a:pt x="53" y="17"/>
                  </a:cubicBezTo>
                  <a:cubicBezTo>
                    <a:pt x="51" y="16"/>
                    <a:pt x="50" y="16"/>
                    <a:pt x="49" y="15"/>
                  </a:cubicBezTo>
                  <a:cubicBezTo>
                    <a:pt x="47" y="15"/>
                    <a:pt x="45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2" y="13"/>
                    <a:pt x="42" y="13"/>
                  </a:cubicBezTo>
                  <a:cubicBezTo>
                    <a:pt x="38" y="11"/>
                    <a:pt x="34" y="10"/>
                    <a:pt x="30" y="8"/>
                  </a:cubicBezTo>
                  <a:cubicBezTo>
                    <a:pt x="28" y="8"/>
                    <a:pt x="27" y="7"/>
                    <a:pt x="26" y="7"/>
                  </a:cubicBezTo>
                  <a:cubicBezTo>
                    <a:pt x="22" y="6"/>
                    <a:pt x="17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4" y="407"/>
                    <a:pt x="7" y="408"/>
                    <a:pt x="11" y="409"/>
                  </a:cubicBezTo>
                  <a:cubicBezTo>
                    <a:pt x="16" y="411"/>
                    <a:pt x="20" y="412"/>
                    <a:pt x="25" y="414"/>
                  </a:cubicBezTo>
                  <a:cubicBezTo>
                    <a:pt x="26" y="414"/>
                    <a:pt x="27" y="415"/>
                    <a:pt x="28" y="415"/>
                  </a:cubicBezTo>
                  <a:cubicBezTo>
                    <a:pt x="33" y="416"/>
                    <a:pt x="37" y="418"/>
                    <a:pt x="41" y="420"/>
                  </a:cubicBezTo>
                  <a:cubicBezTo>
                    <a:pt x="41" y="420"/>
                    <a:pt x="42" y="420"/>
                    <a:pt x="42" y="420"/>
                  </a:cubicBezTo>
                  <a:cubicBezTo>
                    <a:pt x="44" y="421"/>
                    <a:pt x="46" y="421"/>
                    <a:pt x="47" y="422"/>
                  </a:cubicBezTo>
                  <a:cubicBezTo>
                    <a:pt x="49" y="423"/>
                    <a:pt x="50" y="423"/>
                    <a:pt x="51" y="424"/>
                  </a:cubicBezTo>
                  <a:cubicBezTo>
                    <a:pt x="53" y="425"/>
                    <a:pt x="55" y="426"/>
                    <a:pt x="57" y="426"/>
                  </a:cubicBezTo>
                  <a:cubicBezTo>
                    <a:pt x="58" y="427"/>
                    <a:pt x="60" y="428"/>
                    <a:pt x="61" y="428"/>
                  </a:cubicBezTo>
                  <a:cubicBezTo>
                    <a:pt x="63" y="429"/>
                    <a:pt x="65" y="430"/>
                    <a:pt x="67" y="431"/>
                  </a:cubicBezTo>
                  <a:cubicBezTo>
                    <a:pt x="68" y="432"/>
                    <a:pt x="69" y="432"/>
                    <a:pt x="70" y="433"/>
                  </a:cubicBezTo>
                  <a:cubicBezTo>
                    <a:pt x="72" y="434"/>
                    <a:pt x="75" y="436"/>
                    <a:pt x="78" y="437"/>
                  </a:cubicBezTo>
                  <a:cubicBezTo>
                    <a:pt x="106" y="453"/>
                    <a:pt x="126" y="473"/>
                    <a:pt x="139" y="494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28" y="66"/>
                    <a:pt x="107" y="46"/>
                    <a:pt x="79" y="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80201" y="1773238"/>
              <a:ext cx="1754188" cy="1033463"/>
            </a:xfrm>
            <a:custGeom>
              <a:avLst/>
              <a:gdLst>
                <a:gd name="T0" fmla="*/ 327 w 467"/>
                <a:gd name="T1" fmla="*/ 74 h 275"/>
                <a:gd name="T2" fmla="*/ 467 w 467"/>
                <a:gd name="T3" fmla="*/ 200 h 275"/>
                <a:gd name="T4" fmla="*/ 139 w 467"/>
                <a:gd name="T5" fmla="*/ 275 h 275"/>
                <a:gd name="T6" fmla="*/ 78 w 467"/>
                <a:gd name="T7" fmla="*/ 218 h 275"/>
                <a:gd name="T8" fmla="*/ 0 w 467"/>
                <a:gd name="T9" fmla="*/ 188 h 275"/>
                <a:gd name="T10" fmla="*/ 140 w 467"/>
                <a:gd name="T11" fmla="*/ 0 h 275"/>
                <a:gd name="T12" fmla="*/ 327 w 467"/>
                <a:gd name="T1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275">
                  <a:moveTo>
                    <a:pt x="327" y="74"/>
                  </a:moveTo>
                  <a:cubicBezTo>
                    <a:pt x="389" y="110"/>
                    <a:pt x="437" y="153"/>
                    <a:pt x="467" y="200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27" y="254"/>
                    <a:pt x="106" y="234"/>
                    <a:pt x="78" y="218"/>
                  </a:cubicBezTo>
                  <a:cubicBezTo>
                    <a:pt x="56" y="206"/>
                    <a:pt x="30" y="195"/>
                    <a:pt x="0" y="18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12" y="18"/>
                    <a:pt x="275" y="43"/>
                    <a:pt x="327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99313" y="2525713"/>
              <a:ext cx="1235075" cy="1811338"/>
            </a:xfrm>
            <a:custGeom>
              <a:avLst/>
              <a:gdLst>
                <a:gd name="T0" fmla="*/ 778 w 778"/>
                <a:gd name="T1" fmla="*/ 0 h 1141"/>
                <a:gd name="T2" fmla="*/ 776 w 778"/>
                <a:gd name="T3" fmla="*/ 964 h 1141"/>
                <a:gd name="T4" fmla="*/ 0 w 778"/>
                <a:gd name="T5" fmla="*/ 1141 h 1141"/>
                <a:gd name="T6" fmla="*/ 2 w 778"/>
                <a:gd name="T7" fmla="*/ 177 h 1141"/>
                <a:gd name="T8" fmla="*/ 778 w 778"/>
                <a:gd name="T9" fmla="*/ 0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1141">
                  <a:moveTo>
                    <a:pt x="778" y="0"/>
                  </a:moveTo>
                  <a:lnTo>
                    <a:pt x="776" y="964"/>
                  </a:lnTo>
                  <a:lnTo>
                    <a:pt x="0" y="1141"/>
                  </a:lnTo>
                  <a:lnTo>
                    <a:pt x="2" y="177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349876" y="3603626"/>
              <a:ext cx="82550" cy="906463"/>
            </a:xfrm>
            <a:custGeom>
              <a:avLst/>
              <a:gdLst>
                <a:gd name="T0" fmla="*/ 17 w 22"/>
                <a:gd name="T1" fmla="*/ 7 h 241"/>
                <a:gd name="T2" fmla="*/ 16 w 22"/>
                <a:gd name="T3" fmla="*/ 9 h 241"/>
                <a:gd name="T4" fmla="*/ 14 w 22"/>
                <a:gd name="T5" fmla="*/ 13 h 241"/>
                <a:gd name="T6" fmla="*/ 13 w 22"/>
                <a:gd name="T7" fmla="*/ 13 h 241"/>
                <a:gd name="T8" fmla="*/ 11 w 22"/>
                <a:gd name="T9" fmla="*/ 17 h 241"/>
                <a:gd name="T10" fmla="*/ 9 w 22"/>
                <a:gd name="T11" fmla="*/ 21 h 241"/>
                <a:gd name="T12" fmla="*/ 8 w 22"/>
                <a:gd name="T13" fmla="*/ 24 h 241"/>
                <a:gd name="T14" fmla="*/ 7 w 22"/>
                <a:gd name="T15" fmla="*/ 27 h 241"/>
                <a:gd name="T16" fmla="*/ 7 w 22"/>
                <a:gd name="T17" fmla="*/ 28 h 241"/>
                <a:gd name="T18" fmla="*/ 5 w 22"/>
                <a:gd name="T19" fmla="*/ 31 h 241"/>
                <a:gd name="T20" fmla="*/ 4 w 22"/>
                <a:gd name="T21" fmla="*/ 35 h 241"/>
                <a:gd name="T22" fmla="*/ 3 w 22"/>
                <a:gd name="T23" fmla="*/ 38 h 241"/>
                <a:gd name="T24" fmla="*/ 3 w 22"/>
                <a:gd name="T25" fmla="*/ 41 h 241"/>
                <a:gd name="T26" fmla="*/ 3 w 22"/>
                <a:gd name="T27" fmla="*/ 42 h 241"/>
                <a:gd name="T28" fmla="*/ 2 w 22"/>
                <a:gd name="T29" fmla="*/ 46 h 241"/>
                <a:gd name="T30" fmla="*/ 2 w 22"/>
                <a:gd name="T31" fmla="*/ 49 h 241"/>
                <a:gd name="T32" fmla="*/ 1 w 22"/>
                <a:gd name="T33" fmla="*/ 53 h 241"/>
                <a:gd name="T34" fmla="*/ 1 w 22"/>
                <a:gd name="T35" fmla="*/ 55 h 241"/>
                <a:gd name="T36" fmla="*/ 1 w 22"/>
                <a:gd name="T37" fmla="*/ 58 h 241"/>
                <a:gd name="T38" fmla="*/ 0 w 22"/>
                <a:gd name="T39" fmla="*/ 241 h 241"/>
                <a:gd name="T40" fmla="*/ 0 w 22"/>
                <a:gd name="T41" fmla="*/ 236 h 241"/>
                <a:gd name="T42" fmla="*/ 0 w 22"/>
                <a:gd name="T43" fmla="*/ 233 h 241"/>
                <a:gd name="T44" fmla="*/ 1 w 22"/>
                <a:gd name="T45" fmla="*/ 229 h 241"/>
                <a:gd name="T46" fmla="*/ 1 w 22"/>
                <a:gd name="T47" fmla="*/ 226 h 241"/>
                <a:gd name="T48" fmla="*/ 2 w 22"/>
                <a:gd name="T49" fmla="*/ 222 h 241"/>
                <a:gd name="T50" fmla="*/ 3 w 22"/>
                <a:gd name="T51" fmla="*/ 218 h 241"/>
                <a:gd name="T52" fmla="*/ 4 w 22"/>
                <a:gd name="T53" fmla="*/ 215 h 241"/>
                <a:gd name="T54" fmla="*/ 5 w 22"/>
                <a:gd name="T55" fmla="*/ 211 h 241"/>
                <a:gd name="T56" fmla="*/ 7 w 22"/>
                <a:gd name="T57" fmla="*/ 208 h 241"/>
                <a:gd name="T58" fmla="*/ 8 w 22"/>
                <a:gd name="T59" fmla="*/ 204 h 241"/>
                <a:gd name="T60" fmla="*/ 10 w 22"/>
                <a:gd name="T61" fmla="*/ 200 h 241"/>
                <a:gd name="T62" fmla="*/ 12 w 22"/>
                <a:gd name="T63" fmla="*/ 197 h 241"/>
                <a:gd name="T64" fmla="*/ 15 w 22"/>
                <a:gd name="T65" fmla="*/ 192 h 241"/>
                <a:gd name="T66" fmla="*/ 16 w 22"/>
                <a:gd name="T67" fmla="*/ 190 h 241"/>
                <a:gd name="T68" fmla="*/ 21 w 22"/>
                <a:gd name="T69" fmla="*/ 183 h 241"/>
                <a:gd name="T70" fmla="*/ 22 w 22"/>
                <a:gd name="T71" fmla="*/ 0 h 241"/>
                <a:gd name="T72" fmla="*/ 17 w 22"/>
                <a:gd name="T73" fmla="*/ 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41">
                  <a:moveTo>
                    <a:pt x="17" y="7"/>
                  </a:moveTo>
                  <a:cubicBezTo>
                    <a:pt x="17" y="8"/>
                    <a:pt x="16" y="8"/>
                    <a:pt x="16" y="9"/>
                  </a:cubicBezTo>
                  <a:cubicBezTo>
                    <a:pt x="15" y="10"/>
                    <a:pt x="14" y="11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1" y="18"/>
                    <a:pt x="10" y="19"/>
                    <a:pt x="9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8" y="25"/>
                    <a:pt x="7" y="26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6" y="29"/>
                    <a:pt x="6" y="30"/>
                    <a:pt x="5" y="31"/>
                  </a:cubicBezTo>
                  <a:cubicBezTo>
                    <a:pt x="5" y="33"/>
                    <a:pt x="5" y="34"/>
                    <a:pt x="4" y="35"/>
                  </a:cubicBezTo>
                  <a:cubicBezTo>
                    <a:pt x="4" y="36"/>
                    <a:pt x="4" y="37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7"/>
                    <a:pt x="2" y="48"/>
                    <a:pt x="2" y="49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6"/>
                    <a:pt x="1" y="57"/>
                    <a:pt x="1" y="5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8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1" y="231"/>
                    <a:pt x="1" y="230"/>
                    <a:pt x="1" y="229"/>
                  </a:cubicBezTo>
                  <a:cubicBezTo>
                    <a:pt x="1" y="228"/>
                    <a:pt x="1" y="227"/>
                    <a:pt x="1" y="226"/>
                  </a:cubicBezTo>
                  <a:cubicBezTo>
                    <a:pt x="2" y="224"/>
                    <a:pt x="2" y="223"/>
                    <a:pt x="2" y="222"/>
                  </a:cubicBezTo>
                  <a:cubicBezTo>
                    <a:pt x="3" y="221"/>
                    <a:pt x="3" y="220"/>
                    <a:pt x="3" y="218"/>
                  </a:cubicBezTo>
                  <a:cubicBezTo>
                    <a:pt x="3" y="217"/>
                    <a:pt x="4" y="216"/>
                    <a:pt x="4" y="215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6" y="210"/>
                    <a:pt x="6" y="209"/>
                    <a:pt x="7" y="208"/>
                  </a:cubicBezTo>
                  <a:cubicBezTo>
                    <a:pt x="7" y="206"/>
                    <a:pt x="8" y="205"/>
                    <a:pt x="8" y="204"/>
                  </a:cubicBezTo>
                  <a:cubicBezTo>
                    <a:pt x="9" y="203"/>
                    <a:pt x="10" y="202"/>
                    <a:pt x="10" y="200"/>
                  </a:cubicBezTo>
                  <a:cubicBezTo>
                    <a:pt x="11" y="199"/>
                    <a:pt x="11" y="198"/>
                    <a:pt x="12" y="197"/>
                  </a:cubicBezTo>
                  <a:cubicBezTo>
                    <a:pt x="13" y="195"/>
                    <a:pt x="14" y="194"/>
                    <a:pt x="15" y="192"/>
                  </a:cubicBezTo>
                  <a:cubicBezTo>
                    <a:pt x="15" y="192"/>
                    <a:pt x="15" y="191"/>
                    <a:pt x="16" y="190"/>
                  </a:cubicBezTo>
                  <a:cubicBezTo>
                    <a:pt x="17" y="188"/>
                    <a:pt x="19" y="186"/>
                    <a:pt x="21" y="18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2"/>
                    <a:pt x="19" y="5"/>
                    <a:pt x="1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200526" y="4051301"/>
              <a:ext cx="1239838" cy="969963"/>
            </a:xfrm>
            <a:custGeom>
              <a:avLst/>
              <a:gdLst>
                <a:gd name="T0" fmla="*/ 781 w 781"/>
                <a:gd name="T1" fmla="*/ 0 h 611"/>
                <a:gd name="T2" fmla="*/ 779 w 781"/>
                <a:gd name="T3" fmla="*/ 434 h 611"/>
                <a:gd name="T4" fmla="*/ 0 w 781"/>
                <a:gd name="T5" fmla="*/ 611 h 611"/>
                <a:gd name="T6" fmla="*/ 2 w 781"/>
                <a:gd name="T7" fmla="*/ 178 h 611"/>
                <a:gd name="T8" fmla="*/ 781 w 781"/>
                <a:gd name="T9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611">
                  <a:moveTo>
                    <a:pt x="781" y="0"/>
                  </a:moveTo>
                  <a:lnTo>
                    <a:pt x="779" y="434"/>
                  </a:lnTo>
                  <a:lnTo>
                    <a:pt x="0" y="611"/>
                  </a:lnTo>
                  <a:lnTo>
                    <a:pt x="2" y="178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019551" y="3817938"/>
              <a:ext cx="184150" cy="1203325"/>
            </a:xfrm>
            <a:custGeom>
              <a:avLst/>
              <a:gdLst>
                <a:gd name="T0" fmla="*/ 3 w 49"/>
                <a:gd name="T1" fmla="*/ 26 h 320"/>
                <a:gd name="T2" fmla="*/ 2 w 49"/>
                <a:gd name="T3" fmla="*/ 0 h 320"/>
                <a:gd name="T4" fmla="*/ 1 w 49"/>
                <a:gd name="T5" fmla="*/ 183 h 320"/>
                <a:gd name="T6" fmla="*/ 48 w 49"/>
                <a:gd name="T7" fmla="*/ 320 h 320"/>
                <a:gd name="T8" fmla="*/ 49 w 49"/>
                <a:gd name="T9" fmla="*/ 137 h 320"/>
                <a:gd name="T10" fmla="*/ 3 w 49"/>
                <a:gd name="T11" fmla="*/ 2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20">
                  <a:moveTo>
                    <a:pt x="3" y="26"/>
                  </a:moveTo>
                  <a:cubicBezTo>
                    <a:pt x="2" y="17"/>
                    <a:pt x="2" y="8"/>
                    <a:pt x="2" y="0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0" y="230"/>
                    <a:pt x="17" y="277"/>
                    <a:pt x="48" y="320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24" y="102"/>
                    <a:pt x="8" y="64"/>
                    <a:pt x="3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956051" y="3300413"/>
              <a:ext cx="1484313" cy="1033463"/>
            </a:xfrm>
            <a:custGeom>
              <a:avLst/>
              <a:gdLst>
                <a:gd name="T0" fmla="*/ 393 w 395"/>
                <a:gd name="T1" fmla="*/ 81 h 275"/>
                <a:gd name="T2" fmla="*/ 395 w 395"/>
                <a:gd name="T3" fmla="*/ 200 h 275"/>
                <a:gd name="T4" fmla="*/ 66 w 395"/>
                <a:gd name="T5" fmla="*/ 275 h 275"/>
                <a:gd name="T6" fmla="*/ 68 w 395"/>
                <a:gd name="T7" fmla="*/ 0 h 275"/>
                <a:gd name="T8" fmla="*/ 393 w 395"/>
                <a:gd name="T9" fmla="*/ 8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275">
                  <a:moveTo>
                    <a:pt x="393" y="81"/>
                  </a:moveTo>
                  <a:cubicBezTo>
                    <a:pt x="363" y="120"/>
                    <a:pt x="366" y="163"/>
                    <a:pt x="395" y="200"/>
                  </a:cubicBezTo>
                  <a:cubicBezTo>
                    <a:pt x="66" y="275"/>
                    <a:pt x="66" y="275"/>
                    <a:pt x="66" y="275"/>
                  </a:cubicBezTo>
                  <a:cubicBezTo>
                    <a:pt x="5" y="190"/>
                    <a:pt x="0" y="91"/>
                    <a:pt x="68" y="0"/>
                  </a:cubicBezTo>
                  <a:lnTo>
                    <a:pt x="393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200526" y="4611688"/>
              <a:ext cx="1201738" cy="1112838"/>
            </a:xfrm>
            <a:custGeom>
              <a:avLst/>
              <a:gdLst>
                <a:gd name="T0" fmla="*/ 307 w 320"/>
                <a:gd name="T1" fmla="*/ 183 h 296"/>
                <a:gd name="T2" fmla="*/ 305 w 320"/>
                <a:gd name="T3" fmla="*/ 183 h 296"/>
                <a:gd name="T4" fmla="*/ 294 w 320"/>
                <a:gd name="T5" fmla="*/ 180 h 296"/>
                <a:gd name="T6" fmla="*/ 293 w 320"/>
                <a:gd name="T7" fmla="*/ 180 h 296"/>
                <a:gd name="T8" fmla="*/ 277 w 320"/>
                <a:gd name="T9" fmla="*/ 175 h 296"/>
                <a:gd name="T10" fmla="*/ 272 w 320"/>
                <a:gd name="T11" fmla="*/ 173 h 296"/>
                <a:gd name="T12" fmla="*/ 257 w 320"/>
                <a:gd name="T13" fmla="*/ 168 h 296"/>
                <a:gd name="T14" fmla="*/ 256 w 320"/>
                <a:gd name="T15" fmla="*/ 168 h 296"/>
                <a:gd name="T16" fmla="*/ 240 w 320"/>
                <a:gd name="T17" fmla="*/ 162 h 296"/>
                <a:gd name="T18" fmla="*/ 236 w 320"/>
                <a:gd name="T19" fmla="*/ 161 h 296"/>
                <a:gd name="T20" fmla="*/ 221 w 320"/>
                <a:gd name="T21" fmla="*/ 155 h 296"/>
                <a:gd name="T22" fmla="*/ 220 w 320"/>
                <a:gd name="T23" fmla="*/ 155 h 296"/>
                <a:gd name="T24" fmla="*/ 213 w 320"/>
                <a:gd name="T25" fmla="*/ 152 h 296"/>
                <a:gd name="T26" fmla="*/ 208 w 320"/>
                <a:gd name="T27" fmla="*/ 150 h 296"/>
                <a:gd name="T28" fmla="*/ 202 w 320"/>
                <a:gd name="T29" fmla="*/ 148 h 296"/>
                <a:gd name="T30" fmla="*/ 197 w 320"/>
                <a:gd name="T31" fmla="*/ 145 h 296"/>
                <a:gd name="T32" fmla="*/ 190 w 320"/>
                <a:gd name="T33" fmla="*/ 143 h 296"/>
                <a:gd name="T34" fmla="*/ 185 w 320"/>
                <a:gd name="T35" fmla="*/ 140 h 296"/>
                <a:gd name="T36" fmla="*/ 179 w 320"/>
                <a:gd name="T37" fmla="*/ 137 h 296"/>
                <a:gd name="T38" fmla="*/ 174 w 320"/>
                <a:gd name="T39" fmla="*/ 135 h 296"/>
                <a:gd name="T40" fmla="*/ 168 w 320"/>
                <a:gd name="T41" fmla="*/ 132 h 296"/>
                <a:gd name="T42" fmla="*/ 164 w 320"/>
                <a:gd name="T43" fmla="*/ 130 h 296"/>
                <a:gd name="T44" fmla="*/ 157 w 320"/>
                <a:gd name="T45" fmla="*/ 127 h 296"/>
                <a:gd name="T46" fmla="*/ 153 w 320"/>
                <a:gd name="T47" fmla="*/ 124 h 296"/>
                <a:gd name="T48" fmla="*/ 146 w 320"/>
                <a:gd name="T49" fmla="*/ 121 h 296"/>
                <a:gd name="T50" fmla="*/ 143 w 320"/>
                <a:gd name="T51" fmla="*/ 119 h 296"/>
                <a:gd name="T52" fmla="*/ 133 w 320"/>
                <a:gd name="T53" fmla="*/ 113 h 296"/>
                <a:gd name="T54" fmla="*/ 1 w 320"/>
                <a:gd name="T55" fmla="*/ 0 h 296"/>
                <a:gd name="T56" fmla="*/ 0 w 320"/>
                <a:gd name="T57" fmla="*/ 109 h 296"/>
                <a:gd name="T58" fmla="*/ 132 w 320"/>
                <a:gd name="T59" fmla="*/ 222 h 296"/>
                <a:gd name="T60" fmla="*/ 142 w 320"/>
                <a:gd name="T61" fmla="*/ 228 h 296"/>
                <a:gd name="T62" fmla="*/ 145 w 320"/>
                <a:gd name="T63" fmla="*/ 230 h 296"/>
                <a:gd name="T64" fmla="*/ 152 w 320"/>
                <a:gd name="T65" fmla="*/ 233 h 296"/>
                <a:gd name="T66" fmla="*/ 156 w 320"/>
                <a:gd name="T67" fmla="*/ 235 h 296"/>
                <a:gd name="T68" fmla="*/ 162 w 320"/>
                <a:gd name="T69" fmla="*/ 239 h 296"/>
                <a:gd name="T70" fmla="*/ 167 w 320"/>
                <a:gd name="T71" fmla="*/ 241 h 296"/>
                <a:gd name="T72" fmla="*/ 173 w 320"/>
                <a:gd name="T73" fmla="*/ 244 h 296"/>
                <a:gd name="T74" fmla="*/ 178 w 320"/>
                <a:gd name="T75" fmla="*/ 246 h 296"/>
                <a:gd name="T76" fmla="*/ 184 w 320"/>
                <a:gd name="T77" fmla="*/ 249 h 296"/>
                <a:gd name="T78" fmla="*/ 189 w 320"/>
                <a:gd name="T79" fmla="*/ 251 h 296"/>
                <a:gd name="T80" fmla="*/ 195 w 320"/>
                <a:gd name="T81" fmla="*/ 254 h 296"/>
                <a:gd name="T82" fmla="*/ 201 w 320"/>
                <a:gd name="T83" fmla="*/ 256 h 296"/>
                <a:gd name="T84" fmla="*/ 207 w 320"/>
                <a:gd name="T85" fmla="*/ 259 h 296"/>
                <a:gd name="T86" fmla="*/ 212 w 320"/>
                <a:gd name="T87" fmla="*/ 261 h 296"/>
                <a:gd name="T88" fmla="*/ 218 w 320"/>
                <a:gd name="T89" fmla="*/ 264 h 296"/>
                <a:gd name="T90" fmla="*/ 219 w 320"/>
                <a:gd name="T91" fmla="*/ 264 h 296"/>
                <a:gd name="T92" fmla="*/ 220 w 320"/>
                <a:gd name="T93" fmla="*/ 264 h 296"/>
                <a:gd name="T94" fmla="*/ 234 w 320"/>
                <a:gd name="T95" fmla="*/ 270 h 296"/>
                <a:gd name="T96" fmla="*/ 238 w 320"/>
                <a:gd name="T97" fmla="*/ 271 h 296"/>
                <a:gd name="T98" fmla="*/ 255 w 320"/>
                <a:gd name="T99" fmla="*/ 277 h 296"/>
                <a:gd name="T100" fmla="*/ 255 w 320"/>
                <a:gd name="T101" fmla="*/ 277 h 296"/>
                <a:gd name="T102" fmla="*/ 271 w 320"/>
                <a:gd name="T103" fmla="*/ 282 h 296"/>
                <a:gd name="T104" fmla="*/ 275 w 320"/>
                <a:gd name="T105" fmla="*/ 284 h 296"/>
                <a:gd name="T106" fmla="*/ 292 w 320"/>
                <a:gd name="T107" fmla="*/ 289 h 296"/>
                <a:gd name="T108" fmla="*/ 292 w 320"/>
                <a:gd name="T109" fmla="*/ 289 h 296"/>
                <a:gd name="T110" fmla="*/ 292 w 320"/>
                <a:gd name="T111" fmla="*/ 289 h 296"/>
                <a:gd name="T112" fmla="*/ 303 w 320"/>
                <a:gd name="T113" fmla="*/ 292 h 296"/>
                <a:gd name="T114" fmla="*/ 306 w 320"/>
                <a:gd name="T115" fmla="*/ 292 h 296"/>
                <a:gd name="T116" fmla="*/ 319 w 320"/>
                <a:gd name="T117" fmla="*/ 296 h 296"/>
                <a:gd name="T118" fmla="*/ 320 w 320"/>
                <a:gd name="T119" fmla="*/ 187 h 296"/>
                <a:gd name="T120" fmla="*/ 307 w 320"/>
                <a:gd name="T121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0" h="296">
                  <a:moveTo>
                    <a:pt x="307" y="183"/>
                  </a:moveTo>
                  <a:cubicBezTo>
                    <a:pt x="306" y="183"/>
                    <a:pt x="305" y="183"/>
                    <a:pt x="305" y="183"/>
                  </a:cubicBezTo>
                  <a:cubicBezTo>
                    <a:pt x="301" y="182"/>
                    <a:pt x="297" y="181"/>
                    <a:pt x="294" y="180"/>
                  </a:cubicBezTo>
                  <a:cubicBezTo>
                    <a:pt x="294" y="180"/>
                    <a:pt x="294" y="180"/>
                    <a:pt x="293" y="180"/>
                  </a:cubicBezTo>
                  <a:cubicBezTo>
                    <a:pt x="288" y="178"/>
                    <a:pt x="282" y="176"/>
                    <a:pt x="277" y="175"/>
                  </a:cubicBezTo>
                  <a:cubicBezTo>
                    <a:pt x="275" y="174"/>
                    <a:pt x="274" y="174"/>
                    <a:pt x="272" y="173"/>
                  </a:cubicBezTo>
                  <a:cubicBezTo>
                    <a:pt x="267" y="172"/>
                    <a:pt x="262" y="170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0" y="166"/>
                    <a:pt x="245" y="164"/>
                    <a:pt x="240" y="162"/>
                  </a:cubicBezTo>
                  <a:cubicBezTo>
                    <a:pt x="238" y="162"/>
                    <a:pt x="237" y="161"/>
                    <a:pt x="236" y="161"/>
                  </a:cubicBezTo>
                  <a:cubicBezTo>
                    <a:pt x="231" y="159"/>
                    <a:pt x="226" y="157"/>
                    <a:pt x="221" y="155"/>
                  </a:cubicBezTo>
                  <a:cubicBezTo>
                    <a:pt x="221" y="155"/>
                    <a:pt x="220" y="155"/>
                    <a:pt x="220" y="155"/>
                  </a:cubicBezTo>
                  <a:cubicBezTo>
                    <a:pt x="218" y="154"/>
                    <a:pt x="215" y="153"/>
                    <a:pt x="213" y="152"/>
                  </a:cubicBezTo>
                  <a:cubicBezTo>
                    <a:pt x="212" y="152"/>
                    <a:pt x="210" y="151"/>
                    <a:pt x="208" y="150"/>
                  </a:cubicBezTo>
                  <a:cubicBezTo>
                    <a:pt x="206" y="149"/>
                    <a:pt x="204" y="148"/>
                    <a:pt x="202" y="148"/>
                  </a:cubicBezTo>
                  <a:cubicBezTo>
                    <a:pt x="200" y="147"/>
                    <a:pt x="198" y="146"/>
                    <a:pt x="197" y="145"/>
                  </a:cubicBezTo>
                  <a:cubicBezTo>
                    <a:pt x="194" y="144"/>
                    <a:pt x="192" y="143"/>
                    <a:pt x="190" y="143"/>
                  </a:cubicBezTo>
                  <a:cubicBezTo>
                    <a:pt x="189" y="142"/>
                    <a:pt x="187" y="141"/>
                    <a:pt x="185" y="140"/>
                  </a:cubicBezTo>
                  <a:cubicBezTo>
                    <a:pt x="183" y="139"/>
                    <a:pt x="181" y="138"/>
                    <a:pt x="179" y="137"/>
                  </a:cubicBezTo>
                  <a:cubicBezTo>
                    <a:pt x="178" y="137"/>
                    <a:pt x="176" y="136"/>
                    <a:pt x="174" y="135"/>
                  </a:cubicBezTo>
                  <a:cubicBezTo>
                    <a:pt x="172" y="134"/>
                    <a:pt x="170" y="133"/>
                    <a:pt x="168" y="132"/>
                  </a:cubicBezTo>
                  <a:cubicBezTo>
                    <a:pt x="167" y="131"/>
                    <a:pt x="165" y="131"/>
                    <a:pt x="164" y="130"/>
                  </a:cubicBezTo>
                  <a:cubicBezTo>
                    <a:pt x="161" y="129"/>
                    <a:pt x="159" y="128"/>
                    <a:pt x="157" y="127"/>
                  </a:cubicBezTo>
                  <a:cubicBezTo>
                    <a:pt x="156" y="126"/>
                    <a:pt x="154" y="125"/>
                    <a:pt x="153" y="124"/>
                  </a:cubicBezTo>
                  <a:cubicBezTo>
                    <a:pt x="151" y="123"/>
                    <a:pt x="149" y="122"/>
                    <a:pt x="146" y="121"/>
                  </a:cubicBezTo>
                  <a:cubicBezTo>
                    <a:pt x="145" y="120"/>
                    <a:pt x="144" y="120"/>
                    <a:pt x="143" y="119"/>
                  </a:cubicBezTo>
                  <a:cubicBezTo>
                    <a:pt x="140" y="117"/>
                    <a:pt x="136" y="115"/>
                    <a:pt x="133" y="113"/>
                  </a:cubicBezTo>
                  <a:cubicBezTo>
                    <a:pt x="76" y="81"/>
                    <a:pt x="32" y="42"/>
                    <a:pt x="1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1" y="151"/>
                    <a:pt x="75" y="189"/>
                    <a:pt x="132" y="222"/>
                  </a:cubicBezTo>
                  <a:cubicBezTo>
                    <a:pt x="135" y="224"/>
                    <a:pt x="138" y="226"/>
                    <a:pt x="142" y="228"/>
                  </a:cubicBezTo>
                  <a:cubicBezTo>
                    <a:pt x="143" y="228"/>
                    <a:pt x="144" y="229"/>
                    <a:pt x="145" y="230"/>
                  </a:cubicBezTo>
                  <a:cubicBezTo>
                    <a:pt x="147" y="231"/>
                    <a:pt x="150" y="232"/>
                    <a:pt x="152" y="233"/>
                  </a:cubicBezTo>
                  <a:cubicBezTo>
                    <a:pt x="153" y="234"/>
                    <a:pt x="155" y="235"/>
                    <a:pt x="156" y="235"/>
                  </a:cubicBezTo>
                  <a:cubicBezTo>
                    <a:pt x="158" y="237"/>
                    <a:pt x="160" y="238"/>
                    <a:pt x="162" y="239"/>
                  </a:cubicBezTo>
                  <a:cubicBezTo>
                    <a:pt x="164" y="240"/>
                    <a:pt x="166" y="240"/>
                    <a:pt x="167" y="241"/>
                  </a:cubicBezTo>
                  <a:cubicBezTo>
                    <a:pt x="169" y="242"/>
                    <a:pt x="171" y="243"/>
                    <a:pt x="173" y="244"/>
                  </a:cubicBezTo>
                  <a:cubicBezTo>
                    <a:pt x="175" y="245"/>
                    <a:pt x="176" y="246"/>
                    <a:pt x="178" y="246"/>
                  </a:cubicBezTo>
                  <a:cubicBezTo>
                    <a:pt x="180" y="247"/>
                    <a:pt x="182" y="248"/>
                    <a:pt x="184" y="249"/>
                  </a:cubicBezTo>
                  <a:cubicBezTo>
                    <a:pt x="186" y="250"/>
                    <a:pt x="188" y="251"/>
                    <a:pt x="189" y="251"/>
                  </a:cubicBezTo>
                  <a:cubicBezTo>
                    <a:pt x="191" y="252"/>
                    <a:pt x="193" y="253"/>
                    <a:pt x="195" y="254"/>
                  </a:cubicBezTo>
                  <a:cubicBezTo>
                    <a:pt x="197" y="255"/>
                    <a:pt x="199" y="256"/>
                    <a:pt x="201" y="256"/>
                  </a:cubicBezTo>
                  <a:cubicBezTo>
                    <a:pt x="203" y="257"/>
                    <a:pt x="205" y="258"/>
                    <a:pt x="207" y="259"/>
                  </a:cubicBezTo>
                  <a:cubicBezTo>
                    <a:pt x="209" y="260"/>
                    <a:pt x="210" y="260"/>
                    <a:pt x="212" y="261"/>
                  </a:cubicBezTo>
                  <a:cubicBezTo>
                    <a:pt x="214" y="262"/>
                    <a:pt x="216" y="263"/>
                    <a:pt x="218" y="264"/>
                  </a:cubicBezTo>
                  <a:cubicBezTo>
                    <a:pt x="219" y="264"/>
                    <a:pt x="219" y="264"/>
                    <a:pt x="219" y="264"/>
                  </a:cubicBezTo>
                  <a:cubicBezTo>
                    <a:pt x="219" y="264"/>
                    <a:pt x="220" y="264"/>
                    <a:pt x="220" y="264"/>
                  </a:cubicBezTo>
                  <a:cubicBezTo>
                    <a:pt x="225" y="266"/>
                    <a:pt x="230" y="268"/>
                    <a:pt x="234" y="270"/>
                  </a:cubicBezTo>
                  <a:cubicBezTo>
                    <a:pt x="236" y="270"/>
                    <a:pt x="237" y="271"/>
                    <a:pt x="238" y="271"/>
                  </a:cubicBezTo>
                  <a:cubicBezTo>
                    <a:pt x="244" y="273"/>
                    <a:pt x="249" y="275"/>
                    <a:pt x="255" y="277"/>
                  </a:cubicBezTo>
                  <a:cubicBezTo>
                    <a:pt x="255" y="277"/>
                    <a:pt x="255" y="277"/>
                    <a:pt x="255" y="277"/>
                  </a:cubicBezTo>
                  <a:cubicBezTo>
                    <a:pt x="261" y="279"/>
                    <a:pt x="266" y="281"/>
                    <a:pt x="271" y="282"/>
                  </a:cubicBezTo>
                  <a:cubicBezTo>
                    <a:pt x="273" y="283"/>
                    <a:pt x="274" y="283"/>
                    <a:pt x="275" y="284"/>
                  </a:cubicBezTo>
                  <a:cubicBezTo>
                    <a:pt x="281" y="285"/>
                    <a:pt x="287" y="287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6" y="290"/>
                    <a:pt x="300" y="291"/>
                    <a:pt x="303" y="292"/>
                  </a:cubicBezTo>
                  <a:cubicBezTo>
                    <a:pt x="304" y="292"/>
                    <a:pt x="305" y="292"/>
                    <a:pt x="306" y="292"/>
                  </a:cubicBezTo>
                  <a:cubicBezTo>
                    <a:pt x="310" y="293"/>
                    <a:pt x="315" y="295"/>
                    <a:pt x="319" y="29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16" y="186"/>
                    <a:pt x="311" y="185"/>
                    <a:pt x="307" y="1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03701" y="4330701"/>
              <a:ext cx="1725613" cy="984250"/>
            </a:xfrm>
            <a:custGeom>
              <a:avLst/>
              <a:gdLst>
                <a:gd name="T0" fmla="*/ 459 w 459"/>
                <a:gd name="T1" fmla="*/ 74 h 262"/>
                <a:gd name="T2" fmla="*/ 319 w 459"/>
                <a:gd name="T3" fmla="*/ 262 h 262"/>
                <a:gd name="T4" fmla="*/ 132 w 459"/>
                <a:gd name="T5" fmla="*/ 188 h 262"/>
                <a:gd name="T6" fmla="*/ 0 w 459"/>
                <a:gd name="T7" fmla="*/ 75 h 262"/>
                <a:gd name="T8" fmla="*/ 329 w 459"/>
                <a:gd name="T9" fmla="*/ 0 h 262"/>
                <a:gd name="T10" fmla="*/ 381 w 459"/>
                <a:gd name="T11" fmla="*/ 44 h 262"/>
                <a:gd name="T12" fmla="*/ 459 w 459"/>
                <a:gd name="T13" fmla="*/ 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262">
                  <a:moveTo>
                    <a:pt x="459" y="74"/>
                  </a:moveTo>
                  <a:cubicBezTo>
                    <a:pt x="319" y="262"/>
                    <a:pt x="319" y="262"/>
                    <a:pt x="319" y="262"/>
                  </a:cubicBezTo>
                  <a:cubicBezTo>
                    <a:pt x="247" y="244"/>
                    <a:pt x="184" y="219"/>
                    <a:pt x="132" y="188"/>
                  </a:cubicBezTo>
                  <a:cubicBezTo>
                    <a:pt x="75" y="156"/>
                    <a:pt x="31" y="117"/>
                    <a:pt x="0" y="75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1" y="16"/>
                    <a:pt x="359" y="31"/>
                    <a:pt x="381" y="44"/>
                  </a:cubicBezTo>
                  <a:cubicBezTo>
                    <a:pt x="403" y="56"/>
                    <a:pt x="429" y="67"/>
                    <a:pt x="459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99088" y="4608513"/>
              <a:ext cx="530225" cy="1116013"/>
            </a:xfrm>
            <a:custGeom>
              <a:avLst/>
              <a:gdLst>
                <a:gd name="T0" fmla="*/ 334 w 334"/>
                <a:gd name="T1" fmla="*/ 0 h 703"/>
                <a:gd name="T2" fmla="*/ 334 w 334"/>
                <a:gd name="T3" fmla="*/ 260 h 703"/>
                <a:gd name="T4" fmla="*/ 0 w 334"/>
                <a:gd name="T5" fmla="*/ 703 h 703"/>
                <a:gd name="T6" fmla="*/ 2 w 334"/>
                <a:gd name="T7" fmla="*/ 445 h 703"/>
                <a:gd name="T8" fmla="*/ 334 w 334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703">
                  <a:moveTo>
                    <a:pt x="334" y="0"/>
                  </a:moveTo>
                  <a:lnTo>
                    <a:pt x="334" y="260"/>
                  </a:lnTo>
                  <a:lnTo>
                    <a:pt x="0" y="703"/>
                  </a:lnTo>
                  <a:lnTo>
                    <a:pt x="2" y="44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02263" y="4886326"/>
              <a:ext cx="1785938" cy="857250"/>
            </a:xfrm>
            <a:custGeom>
              <a:avLst/>
              <a:gdLst>
                <a:gd name="T0" fmla="*/ 344 w 475"/>
                <a:gd name="T1" fmla="*/ 0 h 228"/>
                <a:gd name="T2" fmla="*/ 475 w 475"/>
                <a:gd name="T3" fmla="*/ 190 h 228"/>
                <a:gd name="T4" fmla="*/ 0 w 475"/>
                <a:gd name="T5" fmla="*/ 188 h 228"/>
                <a:gd name="T6" fmla="*/ 140 w 475"/>
                <a:gd name="T7" fmla="*/ 1 h 228"/>
                <a:gd name="T8" fmla="*/ 344 w 475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28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328" y="226"/>
                    <a:pt x="158" y="228"/>
                    <a:pt x="0" y="188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208" y="18"/>
                    <a:pt x="282" y="16"/>
                    <a:pt x="3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399088" y="5592763"/>
              <a:ext cx="1789113" cy="241300"/>
            </a:xfrm>
            <a:custGeom>
              <a:avLst/>
              <a:gdLst>
                <a:gd name="T0" fmla="*/ 449 w 476"/>
                <a:gd name="T1" fmla="*/ 9 h 64"/>
                <a:gd name="T2" fmla="*/ 422 w 476"/>
                <a:gd name="T3" fmla="*/ 14 h 64"/>
                <a:gd name="T4" fmla="*/ 400 w 476"/>
                <a:gd name="T5" fmla="*/ 17 h 64"/>
                <a:gd name="T6" fmla="*/ 381 w 476"/>
                <a:gd name="T7" fmla="*/ 20 h 64"/>
                <a:gd name="T8" fmla="*/ 363 w 476"/>
                <a:gd name="T9" fmla="*/ 22 h 64"/>
                <a:gd name="T10" fmla="*/ 340 w 476"/>
                <a:gd name="T11" fmla="*/ 25 h 64"/>
                <a:gd name="T12" fmla="*/ 324 w 476"/>
                <a:gd name="T13" fmla="*/ 26 h 64"/>
                <a:gd name="T14" fmla="*/ 308 w 476"/>
                <a:gd name="T15" fmla="*/ 28 h 64"/>
                <a:gd name="T16" fmla="*/ 292 w 476"/>
                <a:gd name="T17" fmla="*/ 28 h 64"/>
                <a:gd name="T18" fmla="*/ 276 w 476"/>
                <a:gd name="T19" fmla="*/ 29 h 64"/>
                <a:gd name="T20" fmla="*/ 260 w 476"/>
                <a:gd name="T21" fmla="*/ 29 h 64"/>
                <a:gd name="T22" fmla="*/ 245 w 476"/>
                <a:gd name="T23" fmla="*/ 30 h 64"/>
                <a:gd name="T24" fmla="*/ 230 w 476"/>
                <a:gd name="T25" fmla="*/ 29 h 64"/>
                <a:gd name="T26" fmla="*/ 214 w 476"/>
                <a:gd name="T27" fmla="*/ 29 h 64"/>
                <a:gd name="T28" fmla="*/ 200 w 476"/>
                <a:gd name="T29" fmla="*/ 29 h 64"/>
                <a:gd name="T30" fmla="*/ 185 w 476"/>
                <a:gd name="T31" fmla="*/ 28 h 64"/>
                <a:gd name="T32" fmla="*/ 170 w 476"/>
                <a:gd name="T33" fmla="*/ 27 h 64"/>
                <a:gd name="T34" fmla="*/ 155 w 476"/>
                <a:gd name="T35" fmla="*/ 26 h 64"/>
                <a:gd name="T36" fmla="*/ 140 w 476"/>
                <a:gd name="T37" fmla="*/ 24 h 64"/>
                <a:gd name="T38" fmla="*/ 125 w 476"/>
                <a:gd name="T39" fmla="*/ 23 h 64"/>
                <a:gd name="T40" fmla="*/ 110 w 476"/>
                <a:gd name="T41" fmla="*/ 21 h 64"/>
                <a:gd name="T42" fmla="*/ 95 w 476"/>
                <a:gd name="T43" fmla="*/ 19 h 64"/>
                <a:gd name="T44" fmla="*/ 80 w 476"/>
                <a:gd name="T45" fmla="*/ 17 h 64"/>
                <a:gd name="T46" fmla="*/ 65 w 476"/>
                <a:gd name="T47" fmla="*/ 14 h 64"/>
                <a:gd name="T48" fmla="*/ 50 w 476"/>
                <a:gd name="T49" fmla="*/ 11 h 64"/>
                <a:gd name="T50" fmla="*/ 36 w 476"/>
                <a:gd name="T51" fmla="*/ 8 h 64"/>
                <a:gd name="T52" fmla="*/ 18 w 476"/>
                <a:gd name="T53" fmla="*/ 5 h 64"/>
                <a:gd name="T54" fmla="*/ 0 w 476"/>
                <a:gd name="T55" fmla="*/ 35 h 64"/>
                <a:gd name="T56" fmla="*/ 23 w 476"/>
                <a:gd name="T57" fmla="*/ 40 h 64"/>
                <a:gd name="T58" fmla="*/ 38 w 476"/>
                <a:gd name="T59" fmla="*/ 43 h 64"/>
                <a:gd name="T60" fmla="*/ 49 w 476"/>
                <a:gd name="T61" fmla="*/ 46 h 64"/>
                <a:gd name="T62" fmla="*/ 64 w 476"/>
                <a:gd name="T63" fmla="*/ 48 h 64"/>
                <a:gd name="T64" fmla="*/ 79 w 476"/>
                <a:gd name="T65" fmla="*/ 51 h 64"/>
                <a:gd name="T66" fmla="*/ 94 w 476"/>
                <a:gd name="T67" fmla="*/ 53 h 64"/>
                <a:gd name="T68" fmla="*/ 102 w 476"/>
                <a:gd name="T69" fmla="*/ 54 h 64"/>
                <a:gd name="T70" fmla="*/ 117 w 476"/>
                <a:gd name="T71" fmla="*/ 56 h 64"/>
                <a:gd name="T72" fmla="*/ 132 w 476"/>
                <a:gd name="T73" fmla="*/ 58 h 64"/>
                <a:gd name="T74" fmla="*/ 146 w 476"/>
                <a:gd name="T75" fmla="*/ 60 h 64"/>
                <a:gd name="T76" fmla="*/ 157 w 476"/>
                <a:gd name="T77" fmla="*/ 60 h 64"/>
                <a:gd name="T78" fmla="*/ 168 w 476"/>
                <a:gd name="T79" fmla="*/ 61 h 64"/>
                <a:gd name="T80" fmla="*/ 183 w 476"/>
                <a:gd name="T81" fmla="*/ 62 h 64"/>
                <a:gd name="T82" fmla="*/ 198 w 476"/>
                <a:gd name="T83" fmla="*/ 63 h 64"/>
                <a:gd name="T84" fmla="*/ 213 w 476"/>
                <a:gd name="T85" fmla="*/ 64 h 64"/>
                <a:gd name="T86" fmla="*/ 221 w 476"/>
                <a:gd name="T87" fmla="*/ 64 h 64"/>
                <a:gd name="T88" fmla="*/ 236 w 476"/>
                <a:gd name="T89" fmla="*/ 64 h 64"/>
                <a:gd name="T90" fmla="*/ 251 w 476"/>
                <a:gd name="T91" fmla="*/ 64 h 64"/>
                <a:gd name="T92" fmla="*/ 267 w 476"/>
                <a:gd name="T93" fmla="*/ 64 h 64"/>
                <a:gd name="T94" fmla="*/ 277 w 476"/>
                <a:gd name="T95" fmla="*/ 63 h 64"/>
                <a:gd name="T96" fmla="*/ 291 w 476"/>
                <a:gd name="T97" fmla="*/ 63 h 64"/>
                <a:gd name="T98" fmla="*/ 307 w 476"/>
                <a:gd name="T99" fmla="*/ 62 h 64"/>
                <a:gd name="T100" fmla="*/ 323 w 476"/>
                <a:gd name="T101" fmla="*/ 61 h 64"/>
                <a:gd name="T102" fmla="*/ 339 w 476"/>
                <a:gd name="T103" fmla="*/ 59 h 64"/>
                <a:gd name="T104" fmla="*/ 345 w 476"/>
                <a:gd name="T105" fmla="*/ 59 h 64"/>
                <a:gd name="T106" fmla="*/ 366 w 476"/>
                <a:gd name="T107" fmla="*/ 56 h 64"/>
                <a:gd name="T108" fmla="*/ 386 w 476"/>
                <a:gd name="T109" fmla="*/ 54 h 64"/>
                <a:gd name="T110" fmla="*/ 403 w 476"/>
                <a:gd name="T111" fmla="*/ 51 h 64"/>
                <a:gd name="T112" fmla="*/ 421 w 476"/>
                <a:gd name="T113" fmla="*/ 48 h 64"/>
                <a:gd name="T114" fmla="*/ 448 w 476"/>
                <a:gd name="T115" fmla="*/ 43 h 64"/>
                <a:gd name="T116" fmla="*/ 475 w 476"/>
                <a:gd name="T117" fmla="*/ 37 h 64"/>
                <a:gd name="T118" fmla="*/ 451 w 476"/>
                <a:gd name="T1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" h="64">
                  <a:moveTo>
                    <a:pt x="451" y="8"/>
                  </a:moveTo>
                  <a:cubicBezTo>
                    <a:pt x="450" y="8"/>
                    <a:pt x="450" y="8"/>
                    <a:pt x="449" y="9"/>
                  </a:cubicBezTo>
                  <a:cubicBezTo>
                    <a:pt x="441" y="10"/>
                    <a:pt x="433" y="12"/>
                    <a:pt x="424" y="13"/>
                  </a:cubicBezTo>
                  <a:cubicBezTo>
                    <a:pt x="423" y="14"/>
                    <a:pt x="422" y="14"/>
                    <a:pt x="422" y="14"/>
                  </a:cubicBezTo>
                  <a:cubicBezTo>
                    <a:pt x="416" y="15"/>
                    <a:pt x="410" y="16"/>
                    <a:pt x="404" y="17"/>
                  </a:cubicBezTo>
                  <a:cubicBezTo>
                    <a:pt x="403" y="17"/>
                    <a:pt x="402" y="17"/>
                    <a:pt x="400" y="17"/>
                  </a:cubicBezTo>
                  <a:cubicBezTo>
                    <a:pt x="396" y="18"/>
                    <a:pt x="391" y="19"/>
                    <a:pt x="387" y="19"/>
                  </a:cubicBezTo>
                  <a:cubicBezTo>
                    <a:pt x="385" y="20"/>
                    <a:pt x="383" y="20"/>
                    <a:pt x="381" y="20"/>
                  </a:cubicBezTo>
                  <a:cubicBezTo>
                    <a:pt x="377" y="21"/>
                    <a:pt x="372" y="21"/>
                    <a:pt x="367" y="22"/>
                  </a:cubicBezTo>
                  <a:cubicBezTo>
                    <a:pt x="366" y="22"/>
                    <a:pt x="365" y="22"/>
                    <a:pt x="363" y="22"/>
                  </a:cubicBezTo>
                  <a:cubicBezTo>
                    <a:pt x="358" y="23"/>
                    <a:pt x="352" y="24"/>
                    <a:pt x="346" y="24"/>
                  </a:cubicBezTo>
                  <a:cubicBezTo>
                    <a:pt x="344" y="25"/>
                    <a:pt x="342" y="25"/>
                    <a:pt x="340" y="25"/>
                  </a:cubicBezTo>
                  <a:cubicBezTo>
                    <a:pt x="337" y="25"/>
                    <a:pt x="334" y="26"/>
                    <a:pt x="330" y="26"/>
                  </a:cubicBezTo>
                  <a:cubicBezTo>
                    <a:pt x="328" y="26"/>
                    <a:pt x="326" y="26"/>
                    <a:pt x="324" y="26"/>
                  </a:cubicBezTo>
                  <a:cubicBezTo>
                    <a:pt x="321" y="27"/>
                    <a:pt x="318" y="27"/>
                    <a:pt x="314" y="27"/>
                  </a:cubicBezTo>
                  <a:cubicBezTo>
                    <a:pt x="312" y="27"/>
                    <a:pt x="310" y="27"/>
                    <a:pt x="308" y="28"/>
                  </a:cubicBezTo>
                  <a:cubicBezTo>
                    <a:pt x="305" y="28"/>
                    <a:pt x="302" y="28"/>
                    <a:pt x="298" y="28"/>
                  </a:cubicBezTo>
                  <a:cubicBezTo>
                    <a:pt x="296" y="28"/>
                    <a:pt x="294" y="28"/>
                    <a:pt x="292" y="28"/>
                  </a:cubicBezTo>
                  <a:cubicBezTo>
                    <a:pt x="289" y="29"/>
                    <a:pt x="285" y="29"/>
                    <a:pt x="282" y="29"/>
                  </a:cubicBezTo>
                  <a:cubicBezTo>
                    <a:pt x="280" y="29"/>
                    <a:pt x="278" y="29"/>
                    <a:pt x="276" y="29"/>
                  </a:cubicBezTo>
                  <a:cubicBezTo>
                    <a:pt x="273" y="29"/>
                    <a:pt x="270" y="29"/>
                    <a:pt x="268" y="29"/>
                  </a:cubicBezTo>
                  <a:cubicBezTo>
                    <a:pt x="265" y="29"/>
                    <a:pt x="263" y="29"/>
                    <a:pt x="260" y="29"/>
                  </a:cubicBezTo>
                  <a:cubicBezTo>
                    <a:pt x="258" y="29"/>
                    <a:pt x="255" y="29"/>
                    <a:pt x="253" y="29"/>
                  </a:cubicBezTo>
                  <a:cubicBezTo>
                    <a:pt x="250" y="30"/>
                    <a:pt x="248" y="30"/>
                    <a:pt x="245" y="30"/>
                  </a:cubicBezTo>
                  <a:cubicBezTo>
                    <a:pt x="242" y="30"/>
                    <a:pt x="240" y="30"/>
                    <a:pt x="237" y="30"/>
                  </a:cubicBezTo>
                  <a:cubicBezTo>
                    <a:pt x="235" y="30"/>
                    <a:pt x="232" y="30"/>
                    <a:pt x="230" y="29"/>
                  </a:cubicBezTo>
                  <a:cubicBezTo>
                    <a:pt x="227" y="29"/>
                    <a:pt x="225" y="29"/>
                    <a:pt x="222" y="29"/>
                  </a:cubicBezTo>
                  <a:cubicBezTo>
                    <a:pt x="219" y="29"/>
                    <a:pt x="217" y="29"/>
                    <a:pt x="214" y="29"/>
                  </a:cubicBezTo>
                  <a:cubicBezTo>
                    <a:pt x="212" y="29"/>
                    <a:pt x="210" y="29"/>
                    <a:pt x="207" y="29"/>
                  </a:cubicBezTo>
                  <a:cubicBezTo>
                    <a:pt x="205" y="29"/>
                    <a:pt x="202" y="29"/>
                    <a:pt x="200" y="29"/>
                  </a:cubicBezTo>
                  <a:cubicBezTo>
                    <a:pt x="197" y="29"/>
                    <a:pt x="195" y="28"/>
                    <a:pt x="192" y="28"/>
                  </a:cubicBezTo>
                  <a:cubicBezTo>
                    <a:pt x="190" y="28"/>
                    <a:pt x="187" y="28"/>
                    <a:pt x="185" y="28"/>
                  </a:cubicBezTo>
                  <a:cubicBezTo>
                    <a:pt x="182" y="28"/>
                    <a:pt x="180" y="28"/>
                    <a:pt x="178" y="28"/>
                  </a:cubicBezTo>
                  <a:cubicBezTo>
                    <a:pt x="175" y="27"/>
                    <a:pt x="172" y="27"/>
                    <a:pt x="170" y="27"/>
                  </a:cubicBezTo>
                  <a:cubicBezTo>
                    <a:pt x="167" y="27"/>
                    <a:pt x="165" y="27"/>
                    <a:pt x="163" y="26"/>
                  </a:cubicBezTo>
                  <a:cubicBezTo>
                    <a:pt x="160" y="26"/>
                    <a:pt x="157" y="26"/>
                    <a:pt x="155" y="26"/>
                  </a:cubicBezTo>
                  <a:cubicBezTo>
                    <a:pt x="152" y="26"/>
                    <a:pt x="150" y="25"/>
                    <a:pt x="148" y="25"/>
                  </a:cubicBezTo>
                  <a:cubicBezTo>
                    <a:pt x="145" y="25"/>
                    <a:pt x="142" y="25"/>
                    <a:pt x="140" y="24"/>
                  </a:cubicBezTo>
                  <a:cubicBezTo>
                    <a:pt x="137" y="24"/>
                    <a:pt x="135" y="24"/>
                    <a:pt x="133" y="24"/>
                  </a:cubicBezTo>
                  <a:cubicBezTo>
                    <a:pt x="130" y="23"/>
                    <a:pt x="127" y="23"/>
                    <a:pt x="125" y="23"/>
                  </a:cubicBezTo>
                  <a:cubicBezTo>
                    <a:pt x="122" y="23"/>
                    <a:pt x="120" y="22"/>
                    <a:pt x="118" y="22"/>
                  </a:cubicBezTo>
                  <a:cubicBezTo>
                    <a:pt x="115" y="22"/>
                    <a:pt x="113" y="21"/>
                    <a:pt x="110" y="21"/>
                  </a:cubicBezTo>
                  <a:cubicBezTo>
                    <a:pt x="108" y="21"/>
                    <a:pt x="105" y="20"/>
                    <a:pt x="103" y="20"/>
                  </a:cubicBezTo>
                  <a:cubicBezTo>
                    <a:pt x="100" y="20"/>
                    <a:pt x="98" y="19"/>
                    <a:pt x="95" y="19"/>
                  </a:cubicBezTo>
                  <a:cubicBezTo>
                    <a:pt x="93" y="19"/>
                    <a:pt x="90" y="18"/>
                    <a:pt x="88" y="18"/>
                  </a:cubicBezTo>
                  <a:cubicBezTo>
                    <a:pt x="85" y="17"/>
                    <a:pt x="83" y="17"/>
                    <a:pt x="80" y="17"/>
                  </a:cubicBezTo>
                  <a:cubicBezTo>
                    <a:pt x="78" y="16"/>
                    <a:pt x="75" y="16"/>
                    <a:pt x="73" y="15"/>
                  </a:cubicBezTo>
                  <a:cubicBezTo>
                    <a:pt x="70" y="15"/>
                    <a:pt x="68" y="14"/>
                    <a:pt x="65" y="14"/>
                  </a:cubicBezTo>
                  <a:cubicBezTo>
                    <a:pt x="63" y="14"/>
                    <a:pt x="60" y="13"/>
                    <a:pt x="58" y="13"/>
                  </a:cubicBezTo>
                  <a:cubicBezTo>
                    <a:pt x="55" y="12"/>
                    <a:pt x="53" y="12"/>
                    <a:pt x="50" y="11"/>
                  </a:cubicBezTo>
                  <a:cubicBezTo>
                    <a:pt x="48" y="11"/>
                    <a:pt x="45" y="10"/>
                    <a:pt x="43" y="10"/>
                  </a:cubicBezTo>
                  <a:cubicBezTo>
                    <a:pt x="40" y="9"/>
                    <a:pt x="38" y="9"/>
                    <a:pt x="36" y="8"/>
                  </a:cubicBezTo>
                  <a:cubicBezTo>
                    <a:pt x="32" y="8"/>
                    <a:pt x="28" y="7"/>
                    <a:pt x="24" y="6"/>
                  </a:cubicBezTo>
                  <a:cubicBezTo>
                    <a:pt x="22" y="5"/>
                    <a:pt x="20" y="5"/>
                    <a:pt x="18" y="5"/>
                  </a:cubicBezTo>
                  <a:cubicBezTo>
                    <a:pt x="13" y="3"/>
                    <a:pt x="7" y="2"/>
                    <a:pt x="1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6"/>
                    <a:pt x="12" y="38"/>
                    <a:pt x="17" y="39"/>
                  </a:cubicBezTo>
                  <a:cubicBezTo>
                    <a:pt x="19" y="39"/>
                    <a:pt x="21" y="40"/>
                    <a:pt x="23" y="40"/>
                  </a:cubicBezTo>
                  <a:cubicBezTo>
                    <a:pt x="27" y="41"/>
                    <a:pt x="31" y="42"/>
                    <a:pt x="35" y="43"/>
                  </a:cubicBezTo>
                  <a:cubicBezTo>
                    <a:pt x="36" y="43"/>
                    <a:pt x="37" y="43"/>
                    <a:pt x="38" y="43"/>
                  </a:cubicBezTo>
                  <a:cubicBezTo>
                    <a:pt x="39" y="44"/>
                    <a:pt x="40" y="44"/>
                    <a:pt x="41" y="44"/>
                  </a:cubicBezTo>
                  <a:cubicBezTo>
                    <a:pt x="44" y="45"/>
                    <a:pt x="46" y="45"/>
                    <a:pt x="49" y="46"/>
                  </a:cubicBezTo>
                  <a:cubicBezTo>
                    <a:pt x="51" y="46"/>
                    <a:pt x="54" y="47"/>
                    <a:pt x="56" y="47"/>
                  </a:cubicBezTo>
                  <a:cubicBezTo>
                    <a:pt x="59" y="48"/>
                    <a:pt x="61" y="48"/>
                    <a:pt x="64" y="48"/>
                  </a:cubicBezTo>
                  <a:cubicBezTo>
                    <a:pt x="66" y="49"/>
                    <a:pt x="69" y="49"/>
                    <a:pt x="71" y="50"/>
                  </a:cubicBezTo>
                  <a:cubicBezTo>
                    <a:pt x="74" y="50"/>
                    <a:pt x="76" y="51"/>
                    <a:pt x="79" y="51"/>
                  </a:cubicBezTo>
                  <a:cubicBezTo>
                    <a:pt x="82" y="51"/>
                    <a:pt x="84" y="52"/>
                    <a:pt x="87" y="52"/>
                  </a:cubicBezTo>
                  <a:cubicBezTo>
                    <a:pt x="89" y="53"/>
                    <a:pt x="92" y="53"/>
                    <a:pt x="94" y="53"/>
                  </a:cubicBezTo>
                  <a:cubicBezTo>
                    <a:pt x="96" y="54"/>
                    <a:pt x="97" y="54"/>
                    <a:pt x="98" y="54"/>
                  </a:cubicBezTo>
                  <a:cubicBezTo>
                    <a:pt x="99" y="54"/>
                    <a:pt x="101" y="54"/>
                    <a:pt x="102" y="54"/>
                  </a:cubicBezTo>
                  <a:cubicBezTo>
                    <a:pt x="104" y="55"/>
                    <a:pt x="106" y="55"/>
                    <a:pt x="109" y="55"/>
                  </a:cubicBezTo>
                  <a:cubicBezTo>
                    <a:pt x="111" y="56"/>
                    <a:pt x="114" y="56"/>
                    <a:pt x="117" y="56"/>
                  </a:cubicBezTo>
                  <a:cubicBezTo>
                    <a:pt x="119" y="57"/>
                    <a:pt x="121" y="57"/>
                    <a:pt x="124" y="57"/>
                  </a:cubicBezTo>
                  <a:cubicBezTo>
                    <a:pt x="126" y="57"/>
                    <a:pt x="129" y="58"/>
                    <a:pt x="132" y="58"/>
                  </a:cubicBezTo>
                  <a:cubicBezTo>
                    <a:pt x="134" y="58"/>
                    <a:pt x="136" y="59"/>
                    <a:pt x="139" y="59"/>
                  </a:cubicBezTo>
                  <a:cubicBezTo>
                    <a:pt x="141" y="59"/>
                    <a:pt x="144" y="59"/>
                    <a:pt x="146" y="60"/>
                  </a:cubicBezTo>
                  <a:cubicBezTo>
                    <a:pt x="149" y="60"/>
                    <a:pt x="151" y="60"/>
                    <a:pt x="154" y="60"/>
                  </a:cubicBezTo>
                  <a:cubicBezTo>
                    <a:pt x="155" y="60"/>
                    <a:pt x="156" y="60"/>
                    <a:pt x="157" y="60"/>
                  </a:cubicBezTo>
                  <a:cubicBezTo>
                    <a:pt x="158" y="61"/>
                    <a:pt x="160" y="61"/>
                    <a:pt x="161" y="61"/>
                  </a:cubicBezTo>
                  <a:cubicBezTo>
                    <a:pt x="164" y="61"/>
                    <a:pt x="166" y="61"/>
                    <a:pt x="168" y="61"/>
                  </a:cubicBezTo>
                  <a:cubicBezTo>
                    <a:pt x="171" y="62"/>
                    <a:pt x="174" y="62"/>
                    <a:pt x="176" y="62"/>
                  </a:cubicBezTo>
                  <a:cubicBezTo>
                    <a:pt x="179" y="62"/>
                    <a:pt x="181" y="62"/>
                    <a:pt x="183" y="62"/>
                  </a:cubicBezTo>
                  <a:cubicBezTo>
                    <a:pt x="186" y="62"/>
                    <a:pt x="189" y="63"/>
                    <a:pt x="191" y="63"/>
                  </a:cubicBezTo>
                  <a:cubicBezTo>
                    <a:pt x="194" y="63"/>
                    <a:pt x="196" y="63"/>
                    <a:pt x="198" y="63"/>
                  </a:cubicBezTo>
                  <a:cubicBezTo>
                    <a:pt x="201" y="63"/>
                    <a:pt x="204" y="63"/>
                    <a:pt x="206" y="63"/>
                  </a:cubicBezTo>
                  <a:cubicBezTo>
                    <a:pt x="209" y="63"/>
                    <a:pt x="211" y="63"/>
                    <a:pt x="213" y="64"/>
                  </a:cubicBezTo>
                  <a:cubicBezTo>
                    <a:pt x="214" y="64"/>
                    <a:pt x="215" y="64"/>
                    <a:pt x="215" y="64"/>
                  </a:cubicBezTo>
                  <a:cubicBezTo>
                    <a:pt x="217" y="64"/>
                    <a:pt x="219" y="64"/>
                    <a:pt x="221" y="64"/>
                  </a:cubicBezTo>
                  <a:cubicBezTo>
                    <a:pt x="223" y="64"/>
                    <a:pt x="226" y="64"/>
                    <a:pt x="229" y="64"/>
                  </a:cubicBezTo>
                  <a:cubicBezTo>
                    <a:pt x="231" y="64"/>
                    <a:pt x="234" y="64"/>
                    <a:pt x="236" y="64"/>
                  </a:cubicBezTo>
                  <a:cubicBezTo>
                    <a:pt x="239" y="64"/>
                    <a:pt x="241" y="64"/>
                    <a:pt x="244" y="64"/>
                  </a:cubicBezTo>
                  <a:cubicBezTo>
                    <a:pt x="246" y="64"/>
                    <a:pt x="249" y="64"/>
                    <a:pt x="251" y="64"/>
                  </a:cubicBezTo>
                  <a:cubicBezTo>
                    <a:pt x="254" y="64"/>
                    <a:pt x="257" y="64"/>
                    <a:pt x="259" y="64"/>
                  </a:cubicBezTo>
                  <a:cubicBezTo>
                    <a:pt x="262" y="64"/>
                    <a:pt x="264" y="64"/>
                    <a:pt x="267" y="64"/>
                  </a:cubicBezTo>
                  <a:cubicBezTo>
                    <a:pt x="269" y="64"/>
                    <a:pt x="272" y="63"/>
                    <a:pt x="274" y="63"/>
                  </a:cubicBezTo>
                  <a:cubicBezTo>
                    <a:pt x="275" y="63"/>
                    <a:pt x="276" y="63"/>
                    <a:pt x="277" y="63"/>
                  </a:cubicBezTo>
                  <a:cubicBezTo>
                    <a:pt x="278" y="63"/>
                    <a:pt x="280" y="63"/>
                    <a:pt x="281" y="63"/>
                  </a:cubicBezTo>
                  <a:cubicBezTo>
                    <a:pt x="284" y="63"/>
                    <a:pt x="287" y="63"/>
                    <a:pt x="291" y="63"/>
                  </a:cubicBezTo>
                  <a:cubicBezTo>
                    <a:pt x="293" y="63"/>
                    <a:pt x="295" y="63"/>
                    <a:pt x="297" y="62"/>
                  </a:cubicBezTo>
                  <a:cubicBezTo>
                    <a:pt x="300" y="62"/>
                    <a:pt x="303" y="62"/>
                    <a:pt x="307" y="62"/>
                  </a:cubicBezTo>
                  <a:cubicBezTo>
                    <a:pt x="309" y="62"/>
                    <a:pt x="311" y="62"/>
                    <a:pt x="313" y="61"/>
                  </a:cubicBezTo>
                  <a:cubicBezTo>
                    <a:pt x="316" y="61"/>
                    <a:pt x="320" y="61"/>
                    <a:pt x="323" y="61"/>
                  </a:cubicBezTo>
                  <a:cubicBezTo>
                    <a:pt x="325" y="61"/>
                    <a:pt x="327" y="60"/>
                    <a:pt x="329" y="60"/>
                  </a:cubicBezTo>
                  <a:cubicBezTo>
                    <a:pt x="332" y="60"/>
                    <a:pt x="336" y="60"/>
                    <a:pt x="339" y="59"/>
                  </a:cubicBezTo>
                  <a:cubicBezTo>
                    <a:pt x="341" y="59"/>
                    <a:pt x="342" y="59"/>
                    <a:pt x="344" y="59"/>
                  </a:cubicBezTo>
                  <a:cubicBezTo>
                    <a:pt x="344" y="59"/>
                    <a:pt x="344" y="59"/>
                    <a:pt x="345" y="59"/>
                  </a:cubicBezTo>
                  <a:cubicBezTo>
                    <a:pt x="351" y="58"/>
                    <a:pt x="356" y="58"/>
                    <a:pt x="362" y="57"/>
                  </a:cubicBezTo>
                  <a:cubicBezTo>
                    <a:pt x="364" y="57"/>
                    <a:pt x="365" y="57"/>
                    <a:pt x="366" y="56"/>
                  </a:cubicBezTo>
                  <a:cubicBezTo>
                    <a:pt x="371" y="56"/>
                    <a:pt x="376" y="55"/>
                    <a:pt x="380" y="55"/>
                  </a:cubicBezTo>
                  <a:cubicBezTo>
                    <a:pt x="382" y="54"/>
                    <a:pt x="384" y="54"/>
                    <a:pt x="386" y="54"/>
                  </a:cubicBezTo>
                  <a:cubicBezTo>
                    <a:pt x="390" y="53"/>
                    <a:pt x="395" y="52"/>
                    <a:pt x="399" y="52"/>
                  </a:cubicBezTo>
                  <a:cubicBezTo>
                    <a:pt x="401" y="52"/>
                    <a:pt x="402" y="51"/>
                    <a:pt x="403" y="51"/>
                  </a:cubicBezTo>
                  <a:cubicBezTo>
                    <a:pt x="409" y="50"/>
                    <a:pt x="415" y="49"/>
                    <a:pt x="420" y="48"/>
                  </a:cubicBezTo>
                  <a:cubicBezTo>
                    <a:pt x="421" y="48"/>
                    <a:pt x="421" y="48"/>
                    <a:pt x="421" y="48"/>
                  </a:cubicBezTo>
                  <a:cubicBezTo>
                    <a:pt x="422" y="48"/>
                    <a:pt x="423" y="48"/>
                    <a:pt x="423" y="48"/>
                  </a:cubicBezTo>
                  <a:cubicBezTo>
                    <a:pt x="431" y="46"/>
                    <a:pt x="440" y="45"/>
                    <a:pt x="448" y="43"/>
                  </a:cubicBezTo>
                  <a:cubicBezTo>
                    <a:pt x="448" y="43"/>
                    <a:pt x="449" y="43"/>
                    <a:pt x="449" y="43"/>
                  </a:cubicBezTo>
                  <a:cubicBezTo>
                    <a:pt x="458" y="41"/>
                    <a:pt x="466" y="39"/>
                    <a:pt x="475" y="37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68" y="4"/>
                    <a:pt x="459" y="6"/>
                    <a:pt x="451" y="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884738" y="4608513"/>
              <a:ext cx="604838" cy="349250"/>
              <a:chOff x="4884738" y="4608513"/>
              <a:chExt cx="604838" cy="349250"/>
            </a:xfrm>
          </p:grpSpPr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5011738" y="4683126"/>
                <a:ext cx="349250" cy="200025"/>
              </a:xfrm>
              <a:custGeom>
                <a:avLst/>
                <a:gdLst>
                  <a:gd name="T0" fmla="*/ 77 w 93"/>
                  <a:gd name="T1" fmla="*/ 10 h 53"/>
                  <a:gd name="T2" fmla="*/ 76 w 93"/>
                  <a:gd name="T3" fmla="*/ 44 h 53"/>
                  <a:gd name="T4" fmla="*/ 17 w 93"/>
                  <a:gd name="T5" fmla="*/ 44 h 53"/>
                  <a:gd name="T6" fmla="*/ 16 w 93"/>
                  <a:gd name="T7" fmla="*/ 43 h 53"/>
                  <a:gd name="T8" fmla="*/ 17 w 93"/>
                  <a:gd name="T9" fmla="*/ 9 h 53"/>
                  <a:gd name="T10" fmla="*/ 76 w 93"/>
                  <a:gd name="T11" fmla="*/ 9 h 53"/>
                  <a:gd name="T12" fmla="*/ 77 w 93"/>
                  <a:gd name="T13" fmla="*/ 10 h 53"/>
                  <a:gd name="T14" fmla="*/ 52 w 93"/>
                  <a:gd name="T15" fmla="*/ 45 h 53"/>
                  <a:gd name="T16" fmla="*/ 57 w 93"/>
                  <a:gd name="T17" fmla="*/ 44 h 53"/>
                  <a:gd name="T18" fmla="*/ 59 w 93"/>
                  <a:gd name="T19" fmla="*/ 41 h 53"/>
                  <a:gd name="T20" fmla="*/ 54 w 93"/>
                  <a:gd name="T21" fmla="*/ 28 h 53"/>
                  <a:gd name="T22" fmla="*/ 55 w 93"/>
                  <a:gd name="T23" fmla="*/ 27 h 53"/>
                  <a:gd name="T24" fmla="*/ 73 w 93"/>
                  <a:gd name="T25" fmla="*/ 17 h 53"/>
                  <a:gd name="T26" fmla="*/ 74 w 93"/>
                  <a:gd name="T27" fmla="*/ 12 h 53"/>
                  <a:gd name="T28" fmla="*/ 73 w 93"/>
                  <a:gd name="T29" fmla="*/ 12 h 53"/>
                  <a:gd name="T30" fmla="*/ 64 w 93"/>
                  <a:gd name="T31" fmla="*/ 12 h 53"/>
                  <a:gd name="T32" fmla="*/ 44 w 93"/>
                  <a:gd name="T33" fmla="*/ 22 h 53"/>
                  <a:gd name="T34" fmla="*/ 42 w 93"/>
                  <a:gd name="T35" fmla="*/ 24 h 53"/>
                  <a:gd name="T36" fmla="*/ 41 w 93"/>
                  <a:gd name="T37" fmla="*/ 26 h 53"/>
                  <a:gd name="T38" fmla="*/ 46 w 93"/>
                  <a:gd name="T39" fmla="*/ 41 h 53"/>
                  <a:gd name="T40" fmla="*/ 48 w 93"/>
                  <a:gd name="T41" fmla="*/ 44 h 53"/>
                  <a:gd name="T42" fmla="*/ 52 w 93"/>
                  <a:gd name="T43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" h="53">
                    <a:moveTo>
                      <a:pt x="77" y="10"/>
                    </a:moveTo>
                    <a:cubicBezTo>
                      <a:pt x="93" y="19"/>
                      <a:pt x="92" y="35"/>
                      <a:pt x="76" y="44"/>
                    </a:cubicBezTo>
                    <a:cubicBezTo>
                      <a:pt x="59" y="53"/>
                      <a:pt x="33" y="53"/>
                      <a:pt x="17" y="44"/>
                    </a:cubicBezTo>
                    <a:cubicBezTo>
                      <a:pt x="17" y="43"/>
                      <a:pt x="16" y="43"/>
                      <a:pt x="16" y="43"/>
                    </a:cubicBezTo>
                    <a:cubicBezTo>
                      <a:pt x="0" y="33"/>
                      <a:pt x="1" y="18"/>
                      <a:pt x="17" y="9"/>
                    </a:cubicBezTo>
                    <a:cubicBezTo>
                      <a:pt x="34" y="0"/>
                      <a:pt x="60" y="0"/>
                      <a:pt x="76" y="9"/>
                    </a:cubicBezTo>
                    <a:cubicBezTo>
                      <a:pt x="76" y="9"/>
                      <a:pt x="77" y="9"/>
                      <a:pt x="77" y="10"/>
                    </a:cubicBezTo>
                    <a:close/>
                    <a:moveTo>
                      <a:pt x="52" y="45"/>
                    </a:moveTo>
                    <a:cubicBezTo>
                      <a:pt x="54" y="45"/>
                      <a:pt x="56" y="44"/>
                      <a:pt x="57" y="44"/>
                    </a:cubicBezTo>
                    <a:cubicBezTo>
                      <a:pt x="58" y="43"/>
                      <a:pt x="59" y="42"/>
                      <a:pt x="59" y="4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7"/>
                      <a:pt x="55" y="27"/>
                      <a:pt x="55" y="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5" y="16"/>
                      <a:pt x="76" y="14"/>
                      <a:pt x="74" y="12"/>
                    </a:cubicBezTo>
                    <a:cubicBezTo>
                      <a:pt x="74" y="12"/>
                      <a:pt x="73" y="12"/>
                      <a:pt x="73" y="12"/>
                    </a:cubicBezTo>
                    <a:cubicBezTo>
                      <a:pt x="70" y="10"/>
                      <a:pt x="66" y="10"/>
                      <a:pt x="64" y="1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3"/>
                      <a:pt x="43" y="23"/>
                      <a:pt x="42" y="24"/>
                    </a:cubicBezTo>
                    <a:cubicBezTo>
                      <a:pt x="42" y="25"/>
                      <a:pt x="41" y="25"/>
                      <a:pt x="41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2"/>
                      <a:pt x="47" y="43"/>
                      <a:pt x="48" y="44"/>
                    </a:cubicBezTo>
                    <a:cubicBezTo>
                      <a:pt x="49" y="44"/>
                      <a:pt x="51" y="45"/>
                      <a:pt x="52" y="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884738" y="4608513"/>
                <a:ext cx="604838" cy="349250"/>
              </a:xfrm>
              <a:custGeom>
                <a:avLst/>
                <a:gdLst>
                  <a:gd name="T0" fmla="*/ 134 w 161"/>
                  <a:gd name="T1" fmla="*/ 17 h 93"/>
                  <a:gd name="T2" fmla="*/ 131 w 161"/>
                  <a:gd name="T3" fmla="*/ 77 h 93"/>
                  <a:gd name="T4" fmla="*/ 29 w 161"/>
                  <a:gd name="T5" fmla="*/ 76 h 93"/>
                  <a:gd name="T6" fmla="*/ 28 w 161"/>
                  <a:gd name="T7" fmla="*/ 75 h 93"/>
                  <a:gd name="T8" fmla="*/ 30 w 161"/>
                  <a:gd name="T9" fmla="*/ 16 h 93"/>
                  <a:gd name="T10" fmla="*/ 132 w 161"/>
                  <a:gd name="T11" fmla="*/ 16 h 93"/>
                  <a:gd name="T12" fmla="*/ 134 w 161"/>
                  <a:gd name="T13" fmla="*/ 17 h 93"/>
                  <a:gd name="T14" fmla="*/ 41 w 161"/>
                  <a:gd name="T15" fmla="*/ 70 h 93"/>
                  <a:gd name="T16" fmla="*/ 120 w 161"/>
                  <a:gd name="T17" fmla="*/ 70 h 93"/>
                  <a:gd name="T18" fmla="*/ 122 w 161"/>
                  <a:gd name="T19" fmla="*/ 23 h 93"/>
                  <a:gd name="T20" fmla="*/ 121 w 161"/>
                  <a:gd name="T21" fmla="*/ 23 h 93"/>
                  <a:gd name="T22" fmla="*/ 41 w 161"/>
                  <a:gd name="T23" fmla="*/ 22 h 93"/>
                  <a:gd name="T24" fmla="*/ 40 w 161"/>
                  <a:gd name="T25" fmla="*/ 69 h 93"/>
                  <a:gd name="T26" fmla="*/ 41 w 161"/>
                  <a:gd name="T27" fmla="*/ 7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93">
                    <a:moveTo>
                      <a:pt x="134" y="17"/>
                    </a:moveTo>
                    <a:cubicBezTo>
                      <a:pt x="161" y="34"/>
                      <a:pt x="160" y="61"/>
                      <a:pt x="131" y="77"/>
                    </a:cubicBezTo>
                    <a:cubicBezTo>
                      <a:pt x="103" y="93"/>
                      <a:pt x="57" y="92"/>
                      <a:pt x="29" y="76"/>
                    </a:cubicBezTo>
                    <a:cubicBezTo>
                      <a:pt x="29" y="76"/>
                      <a:pt x="28" y="76"/>
                      <a:pt x="28" y="75"/>
                    </a:cubicBezTo>
                    <a:cubicBezTo>
                      <a:pt x="0" y="58"/>
                      <a:pt x="1" y="32"/>
                      <a:pt x="30" y="16"/>
                    </a:cubicBezTo>
                    <a:cubicBezTo>
                      <a:pt x="59" y="0"/>
                      <a:pt x="104" y="0"/>
                      <a:pt x="132" y="16"/>
                    </a:cubicBezTo>
                    <a:cubicBezTo>
                      <a:pt x="133" y="17"/>
                      <a:pt x="133" y="17"/>
                      <a:pt x="134" y="17"/>
                    </a:cubicBezTo>
                    <a:close/>
                    <a:moveTo>
                      <a:pt x="41" y="70"/>
                    </a:moveTo>
                    <a:cubicBezTo>
                      <a:pt x="62" y="82"/>
                      <a:pt x="98" y="82"/>
                      <a:pt x="120" y="70"/>
                    </a:cubicBezTo>
                    <a:cubicBezTo>
                      <a:pt x="143" y="58"/>
                      <a:pt x="144" y="37"/>
                      <a:pt x="122" y="23"/>
                    </a:cubicBezTo>
                    <a:cubicBezTo>
                      <a:pt x="122" y="23"/>
                      <a:pt x="121" y="23"/>
                      <a:pt x="121" y="23"/>
                    </a:cubicBezTo>
                    <a:cubicBezTo>
                      <a:pt x="99" y="10"/>
                      <a:pt x="64" y="10"/>
                      <a:pt x="41" y="22"/>
                    </a:cubicBezTo>
                    <a:cubicBezTo>
                      <a:pt x="19" y="35"/>
                      <a:pt x="18" y="56"/>
                      <a:pt x="40" y="69"/>
                    </a:cubicBezTo>
                    <a:cubicBezTo>
                      <a:pt x="40" y="69"/>
                      <a:pt x="40" y="69"/>
                      <a:pt x="41" y="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832351" y="2663826"/>
              <a:ext cx="503238" cy="338137"/>
              <a:chOff x="4832351" y="2663826"/>
              <a:chExt cx="503238" cy="338137"/>
            </a:xfrm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121276" y="2693988"/>
                <a:ext cx="138113" cy="90488"/>
              </a:xfrm>
              <a:custGeom>
                <a:avLst/>
                <a:gdLst>
                  <a:gd name="T0" fmla="*/ 31 w 87"/>
                  <a:gd name="T1" fmla="*/ 0 h 57"/>
                  <a:gd name="T2" fmla="*/ 87 w 87"/>
                  <a:gd name="T3" fmla="*/ 43 h 57"/>
                  <a:gd name="T4" fmla="*/ 59 w 87"/>
                  <a:gd name="T5" fmla="*/ 57 h 57"/>
                  <a:gd name="T6" fmla="*/ 0 w 87"/>
                  <a:gd name="T7" fmla="*/ 12 h 57"/>
                  <a:gd name="T8" fmla="*/ 31 w 8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7">
                    <a:moveTo>
                      <a:pt x="31" y="0"/>
                    </a:moveTo>
                    <a:lnTo>
                      <a:pt x="87" y="43"/>
                    </a:lnTo>
                    <a:lnTo>
                      <a:pt x="59" y="57"/>
                    </a:lnTo>
                    <a:lnTo>
                      <a:pt x="0" y="1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184776" y="2663826"/>
                <a:ext cx="150813" cy="90488"/>
              </a:xfrm>
              <a:custGeom>
                <a:avLst/>
                <a:gdLst>
                  <a:gd name="T0" fmla="*/ 32 w 40"/>
                  <a:gd name="T1" fmla="*/ 4 h 24"/>
                  <a:gd name="T2" fmla="*/ 34 w 40"/>
                  <a:gd name="T3" fmla="*/ 5 h 24"/>
                  <a:gd name="T4" fmla="*/ 30 w 40"/>
                  <a:gd name="T5" fmla="*/ 21 h 24"/>
                  <a:gd name="T6" fmla="*/ 25 w 40"/>
                  <a:gd name="T7" fmla="*/ 24 h 24"/>
                  <a:gd name="T8" fmla="*/ 0 w 40"/>
                  <a:gd name="T9" fmla="*/ 6 h 24"/>
                  <a:gd name="T10" fmla="*/ 6 w 40"/>
                  <a:gd name="T11" fmla="*/ 3 h 24"/>
                  <a:gd name="T12" fmla="*/ 32 w 40"/>
                  <a:gd name="T1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4">
                    <a:moveTo>
                      <a:pt x="32" y="4"/>
                    </a:moveTo>
                    <a:cubicBezTo>
                      <a:pt x="33" y="5"/>
                      <a:pt x="33" y="5"/>
                      <a:pt x="34" y="5"/>
                    </a:cubicBezTo>
                    <a:cubicBezTo>
                      <a:pt x="40" y="10"/>
                      <a:pt x="39" y="18"/>
                      <a:pt x="30" y="21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4" y="0"/>
                      <a:pt x="25" y="0"/>
                      <a:pt x="32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027613" y="2728913"/>
                <a:ext cx="160338" cy="96838"/>
              </a:xfrm>
              <a:custGeom>
                <a:avLst/>
                <a:gdLst>
                  <a:gd name="T0" fmla="*/ 42 w 101"/>
                  <a:gd name="T1" fmla="*/ 0 h 61"/>
                  <a:gd name="T2" fmla="*/ 101 w 101"/>
                  <a:gd name="T3" fmla="*/ 42 h 61"/>
                  <a:gd name="T4" fmla="*/ 57 w 101"/>
                  <a:gd name="T5" fmla="*/ 61 h 61"/>
                  <a:gd name="T6" fmla="*/ 0 w 101"/>
                  <a:gd name="T7" fmla="*/ 18 h 61"/>
                  <a:gd name="T8" fmla="*/ 42 w 10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61">
                    <a:moveTo>
                      <a:pt x="42" y="0"/>
                    </a:moveTo>
                    <a:lnTo>
                      <a:pt x="101" y="42"/>
                    </a:lnTo>
                    <a:lnTo>
                      <a:pt x="57" y="61"/>
                    </a:lnTo>
                    <a:lnTo>
                      <a:pt x="0" y="18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832351" y="2894013"/>
                <a:ext cx="393700" cy="107950"/>
              </a:xfrm>
              <a:custGeom>
                <a:avLst/>
                <a:gdLst>
                  <a:gd name="T0" fmla="*/ 104 w 105"/>
                  <a:gd name="T1" fmla="*/ 25 h 29"/>
                  <a:gd name="T2" fmla="*/ 104 w 105"/>
                  <a:gd name="T3" fmla="*/ 27 h 29"/>
                  <a:gd name="T4" fmla="*/ 99 w 105"/>
                  <a:gd name="T5" fmla="*/ 28 h 29"/>
                  <a:gd name="T6" fmla="*/ 0 w 105"/>
                  <a:gd name="T7" fmla="*/ 2 h 29"/>
                  <a:gd name="T8" fmla="*/ 10 w 105"/>
                  <a:gd name="T9" fmla="*/ 0 h 29"/>
                  <a:gd name="T10" fmla="*/ 16 w 105"/>
                  <a:gd name="T11" fmla="*/ 2 h 29"/>
                  <a:gd name="T12" fmla="*/ 102 w 105"/>
                  <a:gd name="T13" fmla="*/ 24 h 29"/>
                  <a:gd name="T14" fmla="*/ 104 w 105"/>
                  <a:gd name="T1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29">
                    <a:moveTo>
                      <a:pt x="104" y="25"/>
                    </a:moveTo>
                    <a:cubicBezTo>
                      <a:pt x="105" y="25"/>
                      <a:pt x="105" y="26"/>
                      <a:pt x="104" y="27"/>
                    </a:cubicBezTo>
                    <a:cubicBezTo>
                      <a:pt x="103" y="28"/>
                      <a:pt x="101" y="29"/>
                      <a:pt x="99" y="2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29188" y="2770188"/>
                <a:ext cx="161925" cy="101600"/>
              </a:xfrm>
              <a:custGeom>
                <a:avLst/>
                <a:gdLst>
                  <a:gd name="T0" fmla="*/ 45 w 102"/>
                  <a:gd name="T1" fmla="*/ 0 h 64"/>
                  <a:gd name="T2" fmla="*/ 102 w 102"/>
                  <a:gd name="T3" fmla="*/ 42 h 64"/>
                  <a:gd name="T4" fmla="*/ 57 w 102"/>
                  <a:gd name="T5" fmla="*/ 64 h 64"/>
                  <a:gd name="T6" fmla="*/ 0 w 102"/>
                  <a:gd name="T7" fmla="*/ 21 h 64"/>
                  <a:gd name="T8" fmla="*/ 45 w 10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4">
                    <a:moveTo>
                      <a:pt x="45" y="0"/>
                    </a:moveTo>
                    <a:lnTo>
                      <a:pt x="102" y="42"/>
                    </a:lnTo>
                    <a:lnTo>
                      <a:pt x="57" y="64"/>
                    </a:lnTo>
                    <a:lnTo>
                      <a:pt x="0" y="2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832351" y="2814638"/>
                <a:ext cx="160338" cy="85725"/>
              </a:xfrm>
              <a:custGeom>
                <a:avLst/>
                <a:gdLst>
                  <a:gd name="T0" fmla="*/ 45 w 101"/>
                  <a:gd name="T1" fmla="*/ 0 h 54"/>
                  <a:gd name="T2" fmla="*/ 101 w 101"/>
                  <a:gd name="T3" fmla="*/ 43 h 54"/>
                  <a:gd name="T4" fmla="*/ 80 w 101"/>
                  <a:gd name="T5" fmla="*/ 52 h 54"/>
                  <a:gd name="T6" fmla="*/ 38 w 101"/>
                  <a:gd name="T7" fmla="*/ 54 h 54"/>
                  <a:gd name="T8" fmla="*/ 23 w 101"/>
                  <a:gd name="T9" fmla="*/ 50 h 54"/>
                  <a:gd name="T10" fmla="*/ 0 w 101"/>
                  <a:gd name="T11" fmla="*/ 54 h 54"/>
                  <a:gd name="T12" fmla="*/ 0 w 101"/>
                  <a:gd name="T13" fmla="*/ 54 h 54"/>
                  <a:gd name="T14" fmla="*/ 23 w 101"/>
                  <a:gd name="T15" fmla="*/ 9 h 54"/>
                  <a:gd name="T16" fmla="*/ 45 w 101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4">
                    <a:moveTo>
                      <a:pt x="45" y="0"/>
                    </a:moveTo>
                    <a:lnTo>
                      <a:pt x="101" y="43"/>
                    </a:lnTo>
                    <a:lnTo>
                      <a:pt x="80" y="52"/>
                    </a:lnTo>
                    <a:lnTo>
                      <a:pt x="38" y="54"/>
                    </a:lnTo>
                    <a:lnTo>
                      <a:pt x="23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3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61213" y="2028826"/>
              <a:ext cx="796925" cy="458788"/>
              <a:chOff x="7161213" y="2028826"/>
              <a:chExt cx="796925" cy="458788"/>
            </a:xfrm>
          </p:grpSpPr>
          <p:sp>
            <p:nvSpPr>
              <p:cNvPr id="38" name="Freeform 38"/>
              <p:cNvSpPr>
                <a:spLocks noEditPoints="1"/>
              </p:cNvSpPr>
              <p:nvPr/>
            </p:nvSpPr>
            <p:spPr bwMode="auto">
              <a:xfrm>
                <a:off x="7161213" y="2028826"/>
                <a:ext cx="796925" cy="458788"/>
              </a:xfrm>
              <a:custGeom>
                <a:avLst/>
                <a:gdLst>
                  <a:gd name="T0" fmla="*/ 205 w 212"/>
                  <a:gd name="T1" fmla="*/ 72 h 122"/>
                  <a:gd name="T2" fmla="*/ 205 w 212"/>
                  <a:gd name="T3" fmla="*/ 85 h 122"/>
                  <a:gd name="T4" fmla="*/ 147 w 212"/>
                  <a:gd name="T5" fmla="*/ 118 h 122"/>
                  <a:gd name="T6" fmla="*/ 125 w 212"/>
                  <a:gd name="T7" fmla="*/ 118 h 122"/>
                  <a:gd name="T8" fmla="*/ 6 w 212"/>
                  <a:gd name="T9" fmla="*/ 50 h 122"/>
                  <a:gd name="T10" fmla="*/ 6 w 212"/>
                  <a:gd name="T11" fmla="*/ 37 h 122"/>
                  <a:gd name="T12" fmla="*/ 64 w 212"/>
                  <a:gd name="T13" fmla="*/ 3 h 122"/>
                  <a:gd name="T14" fmla="*/ 87 w 212"/>
                  <a:gd name="T15" fmla="*/ 3 h 122"/>
                  <a:gd name="T16" fmla="*/ 205 w 212"/>
                  <a:gd name="T17" fmla="*/ 72 h 122"/>
                  <a:gd name="T18" fmla="*/ 70 w 212"/>
                  <a:gd name="T19" fmla="*/ 81 h 122"/>
                  <a:gd name="T20" fmla="*/ 141 w 212"/>
                  <a:gd name="T21" fmla="*/ 81 h 122"/>
                  <a:gd name="T22" fmla="*/ 141 w 212"/>
                  <a:gd name="T23" fmla="*/ 40 h 122"/>
                  <a:gd name="T24" fmla="*/ 70 w 212"/>
                  <a:gd name="T25" fmla="*/ 40 h 122"/>
                  <a:gd name="T26" fmla="*/ 70 w 212"/>
                  <a:gd name="T27" fmla="*/ 8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22">
                    <a:moveTo>
                      <a:pt x="205" y="72"/>
                    </a:moveTo>
                    <a:cubicBezTo>
                      <a:pt x="212" y="75"/>
                      <a:pt x="212" y="81"/>
                      <a:pt x="205" y="85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1" y="122"/>
                      <a:pt x="131" y="122"/>
                      <a:pt x="125" y="118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0" y="46"/>
                      <a:pt x="0" y="41"/>
                      <a:pt x="6" y="3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71" y="0"/>
                      <a:pt x="81" y="0"/>
                      <a:pt x="87" y="3"/>
                    </a:cubicBezTo>
                    <a:lnTo>
                      <a:pt x="205" y="72"/>
                    </a:lnTo>
                    <a:close/>
                    <a:moveTo>
                      <a:pt x="70" y="81"/>
                    </a:moveTo>
                    <a:cubicBezTo>
                      <a:pt x="90" y="93"/>
                      <a:pt x="122" y="93"/>
                      <a:pt x="141" y="81"/>
                    </a:cubicBezTo>
                    <a:cubicBezTo>
                      <a:pt x="161" y="70"/>
                      <a:pt x="161" y="52"/>
                      <a:pt x="141" y="40"/>
                    </a:cubicBezTo>
                    <a:cubicBezTo>
                      <a:pt x="121" y="29"/>
                      <a:pt x="90" y="29"/>
                      <a:pt x="70" y="40"/>
                    </a:cubicBezTo>
                    <a:cubicBezTo>
                      <a:pt x="51" y="52"/>
                      <a:pt x="51" y="70"/>
                      <a:pt x="70" y="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7394576" y="2160588"/>
                <a:ext cx="330200" cy="192088"/>
              </a:xfrm>
              <a:custGeom>
                <a:avLst/>
                <a:gdLst>
                  <a:gd name="T0" fmla="*/ 72 w 88"/>
                  <a:gd name="T1" fmla="*/ 9 h 51"/>
                  <a:gd name="T2" fmla="*/ 72 w 88"/>
                  <a:gd name="T3" fmla="*/ 42 h 51"/>
                  <a:gd name="T4" fmla="*/ 15 w 88"/>
                  <a:gd name="T5" fmla="*/ 42 h 51"/>
                  <a:gd name="T6" fmla="*/ 15 w 88"/>
                  <a:gd name="T7" fmla="*/ 9 h 51"/>
                  <a:gd name="T8" fmla="*/ 72 w 88"/>
                  <a:gd name="T9" fmla="*/ 9 h 51"/>
                  <a:gd name="T10" fmla="*/ 27 w 88"/>
                  <a:gd name="T11" fmla="*/ 39 h 51"/>
                  <a:gd name="T12" fmla="*/ 43 w 88"/>
                  <a:gd name="T13" fmla="*/ 37 h 51"/>
                  <a:gd name="T14" fmla="*/ 51 w 88"/>
                  <a:gd name="T15" fmla="*/ 18 h 51"/>
                  <a:gd name="T16" fmla="*/ 58 w 88"/>
                  <a:gd name="T17" fmla="*/ 18 h 51"/>
                  <a:gd name="T18" fmla="*/ 57 w 88"/>
                  <a:gd name="T19" fmla="*/ 22 h 51"/>
                  <a:gd name="T20" fmla="*/ 56 w 88"/>
                  <a:gd name="T21" fmla="*/ 23 h 51"/>
                  <a:gd name="T22" fmla="*/ 62 w 88"/>
                  <a:gd name="T23" fmla="*/ 26 h 51"/>
                  <a:gd name="T24" fmla="*/ 63 w 88"/>
                  <a:gd name="T25" fmla="*/ 25 h 51"/>
                  <a:gd name="T26" fmla="*/ 66 w 88"/>
                  <a:gd name="T27" fmla="*/ 16 h 51"/>
                  <a:gd name="T28" fmla="*/ 69 w 88"/>
                  <a:gd name="T29" fmla="*/ 14 h 51"/>
                  <a:gd name="T30" fmla="*/ 64 w 88"/>
                  <a:gd name="T31" fmla="*/ 11 h 51"/>
                  <a:gd name="T32" fmla="*/ 61 w 88"/>
                  <a:gd name="T33" fmla="*/ 13 h 51"/>
                  <a:gd name="T34" fmla="*/ 44 w 88"/>
                  <a:gd name="T35" fmla="*/ 15 h 51"/>
                  <a:gd name="T36" fmla="*/ 37 w 88"/>
                  <a:gd name="T37" fmla="*/ 34 h 51"/>
                  <a:gd name="T38" fmla="*/ 29 w 88"/>
                  <a:gd name="T39" fmla="*/ 34 h 51"/>
                  <a:gd name="T40" fmla="*/ 30 w 88"/>
                  <a:gd name="T41" fmla="*/ 30 h 51"/>
                  <a:gd name="T42" fmla="*/ 33 w 88"/>
                  <a:gd name="T43" fmla="*/ 28 h 51"/>
                  <a:gd name="T44" fmla="*/ 27 w 88"/>
                  <a:gd name="T45" fmla="*/ 24 h 51"/>
                  <a:gd name="T46" fmla="*/ 24 w 88"/>
                  <a:gd name="T47" fmla="*/ 26 h 51"/>
                  <a:gd name="T48" fmla="*/ 21 w 88"/>
                  <a:gd name="T49" fmla="*/ 36 h 51"/>
                  <a:gd name="T50" fmla="*/ 18 w 88"/>
                  <a:gd name="T51" fmla="*/ 37 h 51"/>
                  <a:gd name="T52" fmla="*/ 24 w 88"/>
                  <a:gd name="T53" fmla="*/ 40 h 51"/>
                  <a:gd name="T54" fmla="*/ 27 w 88"/>
                  <a:gd name="T5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51">
                    <a:moveTo>
                      <a:pt x="72" y="9"/>
                    </a:moveTo>
                    <a:cubicBezTo>
                      <a:pt x="88" y="18"/>
                      <a:pt x="88" y="33"/>
                      <a:pt x="72" y="42"/>
                    </a:cubicBezTo>
                    <a:cubicBezTo>
                      <a:pt x="57" y="51"/>
                      <a:pt x="31" y="51"/>
                      <a:pt x="15" y="42"/>
                    </a:cubicBezTo>
                    <a:cubicBezTo>
                      <a:pt x="0" y="33"/>
                      <a:pt x="0" y="18"/>
                      <a:pt x="15" y="9"/>
                    </a:cubicBezTo>
                    <a:cubicBezTo>
                      <a:pt x="31" y="0"/>
                      <a:pt x="56" y="0"/>
                      <a:pt x="72" y="9"/>
                    </a:cubicBezTo>
                    <a:close/>
                    <a:moveTo>
                      <a:pt x="27" y="39"/>
                    </a:moveTo>
                    <a:cubicBezTo>
                      <a:pt x="32" y="41"/>
                      <a:pt x="38" y="40"/>
                      <a:pt x="43" y="37"/>
                    </a:cubicBezTo>
                    <a:cubicBezTo>
                      <a:pt x="55" y="30"/>
                      <a:pt x="43" y="23"/>
                      <a:pt x="51" y="18"/>
                    </a:cubicBezTo>
                    <a:cubicBezTo>
                      <a:pt x="54" y="16"/>
                      <a:pt x="56" y="16"/>
                      <a:pt x="58" y="18"/>
                    </a:cubicBezTo>
                    <a:cubicBezTo>
                      <a:pt x="60" y="19"/>
                      <a:pt x="60" y="20"/>
                      <a:pt x="57" y="2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2"/>
                      <a:pt x="70" y="19"/>
                      <a:pt x="66" y="16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11"/>
                      <a:pt x="50" y="12"/>
                      <a:pt x="44" y="15"/>
                    </a:cubicBezTo>
                    <a:cubicBezTo>
                      <a:pt x="33" y="21"/>
                      <a:pt x="45" y="29"/>
                      <a:pt x="37" y="34"/>
                    </a:cubicBezTo>
                    <a:cubicBezTo>
                      <a:pt x="34" y="35"/>
                      <a:pt x="31" y="35"/>
                      <a:pt x="29" y="34"/>
                    </a:cubicBezTo>
                    <a:cubicBezTo>
                      <a:pt x="27" y="33"/>
                      <a:pt x="27" y="31"/>
                      <a:pt x="30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19" y="29"/>
                      <a:pt x="18" y="33"/>
                      <a:pt x="21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7" y="39"/>
                      <a:pt x="27" y="39"/>
                      <a:pt x="2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6391276" y="1411288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6391276" y="2025651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237661" y="1125067"/>
            <a:ext cx="46687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Step 3D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45585" y="208068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907763" y="2300020"/>
            <a:ext cx="1626638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246739" y="26499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87828" y="2869314"/>
            <a:ext cx="162116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73442" y="45783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35620" y="4797643"/>
            <a:ext cx="2203580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3618853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7137179" y="2127849"/>
            <a:ext cx="299231" cy="20964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7678303" y="2117098"/>
            <a:ext cx="1419110" cy="217705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flipH="1">
            <a:off x="7329798" y="1819659"/>
            <a:ext cx="857378" cy="856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7438202" y="2008694"/>
            <a:ext cx="553668" cy="5509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7482997" y="1972858"/>
            <a:ext cx="550980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flipH="1">
            <a:off x="8263327" y="2174435"/>
            <a:ext cx="74360" cy="116468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8" name="Group 67"/>
          <p:cNvGrpSpPr/>
          <p:nvPr/>
        </p:nvGrpSpPr>
        <p:grpSpPr>
          <a:xfrm>
            <a:off x="7613799" y="2061552"/>
            <a:ext cx="295648" cy="341339"/>
            <a:chOff x="10151731" y="1605736"/>
            <a:chExt cx="394197" cy="455118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10151731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1020548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10250878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H="1">
              <a:off x="10333301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10308216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0449171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10192346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Freeform 18"/>
          <p:cNvSpPr>
            <a:spLocks/>
          </p:cNvSpPr>
          <p:nvPr/>
        </p:nvSpPr>
        <p:spPr bwMode="auto">
          <a:xfrm flipH="1">
            <a:off x="7217810" y="3562189"/>
            <a:ext cx="299231" cy="207849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 flipH="1">
            <a:off x="7569900" y="3549646"/>
            <a:ext cx="1524826" cy="218600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 flipH="1">
            <a:off x="7421180" y="3245040"/>
            <a:ext cx="857378" cy="8555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flipH="1">
            <a:off x="7529584" y="3433178"/>
            <a:ext cx="550980" cy="5509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flipH="1">
            <a:off x="7573483" y="3397343"/>
            <a:ext cx="551876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>
            <a:off x="8337688" y="3594441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0" name="Group 69"/>
          <p:cNvGrpSpPr/>
          <p:nvPr/>
        </p:nvGrpSpPr>
        <p:grpSpPr>
          <a:xfrm>
            <a:off x="7703389" y="3513810"/>
            <a:ext cx="316253" cy="307295"/>
            <a:chOff x="10271185" y="3542080"/>
            <a:chExt cx="421671" cy="409726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10271185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10335690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Freeform 26"/>
          <p:cNvSpPr>
            <a:spLocks/>
          </p:cNvSpPr>
          <p:nvPr/>
        </p:nvSpPr>
        <p:spPr bwMode="auto">
          <a:xfrm flipH="1">
            <a:off x="6500192" y="4255617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flipH="1">
            <a:off x="6799423" y="4253826"/>
            <a:ext cx="2297990" cy="217705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 flipH="1">
            <a:off x="6693707" y="3912486"/>
            <a:ext cx="859170" cy="85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 flipH="1">
            <a:off x="6810174" y="4094355"/>
            <a:ext cx="553668" cy="5536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 flipH="1">
            <a:off x="6846010" y="4064790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 flipH="1">
            <a:off x="7637988" y="4311163"/>
            <a:ext cx="73464" cy="116468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1" name="Group 70"/>
          <p:cNvGrpSpPr/>
          <p:nvPr/>
        </p:nvGrpSpPr>
        <p:grpSpPr>
          <a:xfrm>
            <a:off x="6990250" y="4173194"/>
            <a:ext cx="275939" cy="318045"/>
            <a:chOff x="9320333" y="4421259"/>
            <a:chExt cx="367918" cy="424060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9601050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 flipH="1">
              <a:off x="946248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 flipH="1">
              <a:off x="9320333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flipH="1">
              <a:off x="9365726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Freeform 36"/>
          <p:cNvSpPr>
            <a:spLocks/>
          </p:cNvSpPr>
          <p:nvPr/>
        </p:nvSpPr>
        <p:spPr bwMode="auto">
          <a:xfrm flipH="1">
            <a:off x="7295754" y="5000112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7681888" y="4980403"/>
            <a:ext cx="1423589" cy="218600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 flipH="1">
            <a:off x="7506290" y="4639064"/>
            <a:ext cx="859170" cy="8564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 flipH="1">
            <a:off x="7622757" y="4823620"/>
            <a:ext cx="553668" cy="55098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Oval 40"/>
          <p:cNvSpPr>
            <a:spLocks noChangeArrowheads="1"/>
          </p:cNvSpPr>
          <p:nvPr/>
        </p:nvSpPr>
        <p:spPr bwMode="auto">
          <a:xfrm flipH="1">
            <a:off x="7658593" y="4792262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H="1">
            <a:off x="8413840" y="5034156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2" name="Group 71"/>
          <p:cNvGrpSpPr/>
          <p:nvPr/>
        </p:nvGrpSpPr>
        <p:grpSpPr>
          <a:xfrm>
            <a:off x="7766998" y="4902459"/>
            <a:ext cx="328796" cy="328796"/>
            <a:chOff x="10355997" y="5393611"/>
            <a:chExt cx="438395" cy="438395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 flipH="1">
              <a:off x="10355997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 flipH="1">
              <a:off x="10415724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flipH="1">
              <a:off x="1050531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Freeform 45"/>
          <p:cNvSpPr>
            <a:spLocks/>
          </p:cNvSpPr>
          <p:nvPr/>
        </p:nvSpPr>
        <p:spPr bwMode="auto">
          <a:xfrm flipH="1">
            <a:off x="6532445" y="2854426"/>
            <a:ext cx="296543" cy="207849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H="1">
            <a:off x="7098655" y="2840091"/>
            <a:ext cx="2006822" cy="217705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 flipH="1">
            <a:off x="6721480" y="2534588"/>
            <a:ext cx="859170" cy="85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Oval 48"/>
          <p:cNvSpPr>
            <a:spLocks noChangeArrowheads="1"/>
          </p:cNvSpPr>
          <p:nvPr/>
        </p:nvSpPr>
        <p:spPr bwMode="auto">
          <a:xfrm flipH="1">
            <a:off x="6831676" y="2722728"/>
            <a:ext cx="550980" cy="5536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 flipH="1">
            <a:off x="6873782" y="2686892"/>
            <a:ext cx="553668" cy="5536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H="1">
            <a:off x="7644259" y="2888470"/>
            <a:ext cx="74360" cy="116468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9" name="Group 68"/>
          <p:cNvGrpSpPr/>
          <p:nvPr/>
        </p:nvGrpSpPr>
        <p:grpSpPr>
          <a:xfrm>
            <a:off x="6992938" y="2814110"/>
            <a:ext cx="302815" cy="273251"/>
            <a:chOff x="9323917" y="2609146"/>
            <a:chExt cx="403753" cy="364335"/>
          </a:xfrm>
        </p:grpSpPr>
        <p:sp>
          <p:nvSpPr>
            <p:cNvPr id="51" name="Freeform 51"/>
            <p:cNvSpPr>
              <a:spLocks noEditPoints="1"/>
            </p:cNvSpPr>
            <p:nvPr/>
          </p:nvSpPr>
          <p:spPr bwMode="auto">
            <a:xfrm flipH="1">
              <a:off x="9323917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959507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9504292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 flipH="1">
              <a:off x="9595077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9504292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941350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flipH="1">
              <a:off x="9654804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flipH="1">
              <a:off x="936572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9" name="Rectangle 59"/>
          <p:cNvSpPr>
            <a:spLocks noChangeArrowheads="1"/>
          </p:cNvSpPr>
          <p:nvPr/>
        </p:nvSpPr>
        <p:spPr bwMode="auto">
          <a:xfrm flipH="1">
            <a:off x="9097412" y="4011932"/>
            <a:ext cx="46587" cy="695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H="1">
            <a:off x="9097413" y="4707152"/>
            <a:ext cx="46587" cy="693428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flipH="1">
            <a:off x="9097412" y="3316712"/>
            <a:ext cx="46587" cy="695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flipH="1">
            <a:off x="9097413" y="2621492"/>
            <a:ext cx="46587" cy="695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H="1">
            <a:off x="9097413" y="1928063"/>
            <a:ext cx="46587" cy="693428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H="1">
            <a:off x="9107268" y="1923583"/>
            <a:ext cx="25981" cy="4480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TextBox 66"/>
          <p:cNvSpPr txBox="1"/>
          <p:nvPr/>
        </p:nvSpPr>
        <p:spPr>
          <a:xfrm>
            <a:off x="1646447" y="1125067"/>
            <a:ext cx="58511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Timeline Circle Arrows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244448" y="202860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1"/>
                </a:solidFill>
                <a:latin typeface="+mj-lt"/>
              </a:rPr>
              <a:t>20%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644305" y="273906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20%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242431" y="345452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3"/>
                </a:solidFill>
                <a:latin typeface="+mj-lt"/>
              </a:rPr>
              <a:t>20%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644305" y="414025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4"/>
                </a:solidFill>
                <a:latin typeface="+mj-lt"/>
              </a:rPr>
              <a:t>20%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42431" y="486984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5"/>
                </a:solidFill>
                <a:latin typeface="+mj-lt"/>
              </a:rPr>
              <a:t>20%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539767" y="182393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555982" y="2043262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019136" y="252038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035351" y="2739715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543317" y="32492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559532" y="346853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543317" y="463916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559532" y="485849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19136" y="3915358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35351" y="4134689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588496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reeform 5"/>
          <p:cNvSpPr>
            <a:spLocks/>
          </p:cNvSpPr>
          <p:nvPr/>
        </p:nvSpPr>
        <p:spPr bwMode="auto">
          <a:xfrm>
            <a:off x="1707591" y="2127849"/>
            <a:ext cx="299231" cy="20964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46587" y="2117098"/>
            <a:ext cx="1419110" cy="217705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956825" y="1819659"/>
            <a:ext cx="857378" cy="856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1" name="Oval 8"/>
          <p:cNvSpPr>
            <a:spLocks noChangeArrowheads="1"/>
          </p:cNvSpPr>
          <p:nvPr/>
        </p:nvSpPr>
        <p:spPr bwMode="auto">
          <a:xfrm>
            <a:off x="1152131" y="2008694"/>
            <a:ext cx="553668" cy="5509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2" name="Oval 9"/>
          <p:cNvSpPr>
            <a:spLocks noChangeArrowheads="1"/>
          </p:cNvSpPr>
          <p:nvPr/>
        </p:nvSpPr>
        <p:spPr bwMode="auto">
          <a:xfrm>
            <a:off x="1110023" y="1972858"/>
            <a:ext cx="550980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3" name="Freeform 10"/>
          <p:cNvSpPr>
            <a:spLocks/>
          </p:cNvSpPr>
          <p:nvPr/>
        </p:nvSpPr>
        <p:spPr bwMode="auto">
          <a:xfrm>
            <a:off x="806313" y="2174435"/>
            <a:ext cx="74360" cy="116468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8" name="Group 247"/>
          <p:cNvGrpSpPr/>
          <p:nvPr/>
        </p:nvGrpSpPr>
        <p:grpSpPr>
          <a:xfrm>
            <a:off x="1234554" y="2061552"/>
            <a:ext cx="295648" cy="341339"/>
            <a:chOff x="1646072" y="1605736"/>
            <a:chExt cx="394197" cy="455118"/>
          </a:xfrm>
        </p:grpSpPr>
        <p:sp>
          <p:nvSpPr>
            <p:cNvPr id="194" name="Oval 11"/>
            <p:cNvSpPr>
              <a:spLocks noChangeArrowheads="1"/>
            </p:cNvSpPr>
            <p:nvPr/>
          </p:nvSpPr>
          <p:spPr bwMode="auto">
            <a:xfrm>
              <a:off x="1646072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5" name="Oval 12"/>
            <p:cNvSpPr>
              <a:spLocks noChangeArrowheads="1"/>
            </p:cNvSpPr>
            <p:nvPr/>
          </p:nvSpPr>
          <p:spPr bwMode="auto">
            <a:xfrm>
              <a:off x="169743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1841976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7" name="Rectangle 14"/>
            <p:cNvSpPr>
              <a:spLocks noChangeArrowheads="1"/>
            </p:cNvSpPr>
            <p:nvPr/>
          </p:nvSpPr>
          <p:spPr bwMode="auto">
            <a:xfrm>
              <a:off x="1825252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1798972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1686686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1941122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1" name="Freeform 18"/>
          <p:cNvSpPr>
            <a:spLocks/>
          </p:cNvSpPr>
          <p:nvPr/>
        </p:nvSpPr>
        <p:spPr bwMode="auto">
          <a:xfrm>
            <a:off x="1626960" y="3562189"/>
            <a:ext cx="299231" cy="207849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2" name="Freeform 19"/>
          <p:cNvSpPr>
            <a:spLocks/>
          </p:cNvSpPr>
          <p:nvPr/>
        </p:nvSpPr>
        <p:spPr bwMode="auto">
          <a:xfrm>
            <a:off x="49275" y="3549646"/>
            <a:ext cx="1524826" cy="218600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3" name="Oval 20"/>
          <p:cNvSpPr>
            <a:spLocks noChangeArrowheads="1"/>
          </p:cNvSpPr>
          <p:nvPr/>
        </p:nvSpPr>
        <p:spPr bwMode="auto">
          <a:xfrm>
            <a:off x="865443" y="3245040"/>
            <a:ext cx="857378" cy="8555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4" name="Oval 21"/>
          <p:cNvSpPr>
            <a:spLocks noChangeArrowheads="1"/>
          </p:cNvSpPr>
          <p:nvPr/>
        </p:nvSpPr>
        <p:spPr bwMode="auto">
          <a:xfrm>
            <a:off x="1063436" y="3433178"/>
            <a:ext cx="550980" cy="5509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5" name="Oval 22"/>
          <p:cNvSpPr>
            <a:spLocks noChangeArrowheads="1"/>
          </p:cNvSpPr>
          <p:nvPr/>
        </p:nvSpPr>
        <p:spPr bwMode="auto">
          <a:xfrm>
            <a:off x="1018642" y="3397343"/>
            <a:ext cx="551876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6" name="Freeform 23"/>
          <p:cNvSpPr>
            <a:spLocks/>
          </p:cNvSpPr>
          <p:nvPr/>
        </p:nvSpPr>
        <p:spPr bwMode="auto">
          <a:xfrm>
            <a:off x="731953" y="3594441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0" name="Group 249"/>
          <p:cNvGrpSpPr/>
          <p:nvPr/>
        </p:nvGrpSpPr>
        <p:grpSpPr>
          <a:xfrm>
            <a:off x="1124359" y="3513810"/>
            <a:ext cx="316253" cy="307295"/>
            <a:chOff x="1499144" y="3542080"/>
            <a:chExt cx="421671" cy="409726"/>
          </a:xfrm>
        </p:grpSpPr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1499144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1564843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9" name="Freeform 26"/>
          <p:cNvSpPr>
            <a:spLocks/>
          </p:cNvSpPr>
          <p:nvPr/>
        </p:nvSpPr>
        <p:spPr bwMode="auto">
          <a:xfrm>
            <a:off x="2344578" y="4255617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0" name="Freeform 27"/>
          <p:cNvSpPr>
            <a:spLocks/>
          </p:cNvSpPr>
          <p:nvPr/>
        </p:nvSpPr>
        <p:spPr bwMode="auto">
          <a:xfrm>
            <a:off x="46588" y="4253826"/>
            <a:ext cx="2297990" cy="217705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1" name="Oval 28"/>
          <p:cNvSpPr>
            <a:spLocks noChangeArrowheads="1"/>
          </p:cNvSpPr>
          <p:nvPr/>
        </p:nvSpPr>
        <p:spPr bwMode="auto">
          <a:xfrm>
            <a:off x="1591124" y="3912486"/>
            <a:ext cx="859170" cy="85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2" name="Oval 29"/>
          <p:cNvSpPr>
            <a:spLocks noChangeArrowheads="1"/>
          </p:cNvSpPr>
          <p:nvPr/>
        </p:nvSpPr>
        <p:spPr bwMode="auto">
          <a:xfrm>
            <a:off x="1780158" y="4094355"/>
            <a:ext cx="553668" cy="5536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3" name="Oval 30"/>
          <p:cNvSpPr>
            <a:spLocks noChangeArrowheads="1"/>
          </p:cNvSpPr>
          <p:nvPr/>
        </p:nvSpPr>
        <p:spPr bwMode="auto">
          <a:xfrm>
            <a:off x="1744322" y="4064790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4" name="Freeform 31"/>
          <p:cNvSpPr>
            <a:spLocks/>
          </p:cNvSpPr>
          <p:nvPr/>
        </p:nvSpPr>
        <p:spPr bwMode="auto">
          <a:xfrm>
            <a:off x="1432548" y="4311163"/>
            <a:ext cx="73464" cy="116468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1" name="Group 250"/>
          <p:cNvGrpSpPr/>
          <p:nvPr/>
        </p:nvGrpSpPr>
        <p:grpSpPr>
          <a:xfrm>
            <a:off x="1877812" y="4173194"/>
            <a:ext cx="275939" cy="318045"/>
            <a:chOff x="2503749" y="4421259"/>
            <a:chExt cx="367918" cy="424060"/>
          </a:xfrm>
        </p:grpSpPr>
        <p:sp>
          <p:nvSpPr>
            <p:cNvPr id="215" name="Rectangle 32"/>
            <p:cNvSpPr>
              <a:spLocks noChangeArrowheads="1"/>
            </p:cNvSpPr>
            <p:nvPr/>
          </p:nvSpPr>
          <p:spPr bwMode="auto">
            <a:xfrm>
              <a:off x="2506138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6" name="Rectangle 33"/>
            <p:cNvSpPr>
              <a:spLocks noChangeArrowheads="1"/>
            </p:cNvSpPr>
            <p:nvPr/>
          </p:nvSpPr>
          <p:spPr bwMode="auto">
            <a:xfrm>
              <a:off x="264470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7" name="Rectangle 34"/>
            <p:cNvSpPr>
              <a:spLocks noChangeArrowheads="1"/>
            </p:cNvSpPr>
            <p:nvPr/>
          </p:nvSpPr>
          <p:spPr bwMode="auto">
            <a:xfrm>
              <a:off x="2783271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503749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9" name="Freeform 36"/>
          <p:cNvSpPr>
            <a:spLocks/>
          </p:cNvSpPr>
          <p:nvPr/>
        </p:nvSpPr>
        <p:spPr bwMode="auto">
          <a:xfrm>
            <a:off x="1549016" y="5000112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0" name="Freeform 37"/>
          <p:cNvSpPr>
            <a:spLocks/>
          </p:cNvSpPr>
          <p:nvPr/>
        </p:nvSpPr>
        <p:spPr bwMode="auto">
          <a:xfrm>
            <a:off x="38524" y="4980403"/>
            <a:ext cx="1423589" cy="218600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1" name="Oval 38"/>
          <p:cNvSpPr>
            <a:spLocks noChangeArrowheads="1"/>
          </p:cNvSpPr>
          <p:nvPr/>
        </p:nvSpPr>
        <p:spPr bwMode="auto">
          <a:xfrm>
            <a:off x="778540" y="4639064"/>
            <a:ext cx="859170" cy="8564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2" name="Oval 39"/>
          <p:cNvSpPr>
            <a:spLocks noChangeArrowheads="1"/>
          </p:cNvSpPr>
          <p:nvPr/>
        </p:nvSpPr>
        <p:spPr bwMode="auto">
          <a:xfrm>
            <a:off x="967575" y="4823620"/>
            <a:ext cx="553668" cy="55098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3" name="Oval 40"/>
          <p:cNvSpPr>
            <a:spLocks noChangeArrowheads="1"/>
          </p:cNvSpPr>
          <p:nvPr/>
        </p:nvSpPr>
        <p:spPr bwMode="auto">
          <a:xfrm>
            <a:off x="931739" y="4792262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4" name="Freeform 41"/>
          <p:cNvSpPr>
            <a:spLocks/>
          </p:cNvSpPr>
          <p:nvPr/>
        </p:nvSpPr>
        <p:spPr bwMode="auto">
          <a:xfrm>
            <a:off x="655801" y="5034156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2" name="Group 251"/>
          <p:cNvGrpSpPr/>
          <p:nvPr/>
        </p:nvGrpSpPr>
        <p:grpSpPr>
          <a:xfrm>
            <a:off x="1048207" y="4902459"/>
            <a:ext cx="328796" cy="328796"/>
            <a:chOff x="1397608" y="5393611"/>
            <a:chExt cx="438395" cy="438395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1397608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1457335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153617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28" name="Freeform 45"/>
          <p:cNvSpPr>
            <a:spLocks/>
          </p:cNvSpPr>
          <p:nvPr/>
        </p:nvSpPr>
        <p:spPr bwMode="auto">
          <a:xfrm>
            <a:off x="2315013" y="2854426"/>
            <a:ext cx="296543" cy="207849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9" name="Freeform 46"/>
          <p:cNvSpPr>
            <a:spLocks/>
          </p:cNvSpPr>
          <p:nvPr/>
        </p:nvSpPr>
        <p:spPr bwMode="auto">
          <a:xfrm>
            <a:off x="38524" y="2840091"/>
            <a:ext cx="2006822" cy="217705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0" name="Oval 47"/>
          <p:cNvSpPr>
            <a:spLocks noChangeArrowheads="1"/>
          </p:cNvSpPr>
          <p:nvPr/>
        </p:nvSpPr>
        <p:spPr bwMode="auto">
          <a:xfrm>
            <a:off x="1563350" y="2534588"/>
            <a:ext cx="859170" cy="85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1" name="Oval 48"/>
          <p:cNvSpPr>
            <a:spLocks noChangeArrowheads="1"/>
          </p:cNvSpPr>
          <p:nvPr/>
        </p:nvSpPr>
        <p:spPr bwMode="auto">
          <a:xfrm>
            <a:off x="1761344" y="2722728"/>
            <a:ext cx="550980" cy="5536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2" name="Oval 49"/>
          <p:cNvSpPr>
            <a:spLocks noChangeArrowheads="1"/>
          </p:cNvSpPr>
          <p:nvPr/>
        </p:nvSpPr>
        <p:spPr bwMode="auto">
          <a:xfrm>
            <a:off x="1716550" y="2686892"/>
            <a:ext cx="553668" cy="5536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3" name="Freeform 50"/>
          <p:cNvSpPr>
            <a:spLocks/>
          </p:cNvSpPr>
          <p:nvPr/>
        </p:nvSpPr>
        <p:spPr bwMode="auto">
          <a:xfrm>
            <a:off x="1425381" y="2888470"/>
            <a:ext cx="74360" cy="116468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9" name="Group 248"/>
          <p:cNvGrpSpPr/>
          <p:nvPr/>
        </p:nvGrpSpPr>
        <p:grpSpPr>
          <a:xfrm>
            <a:off x="1848248" y="2814110"/>
            <a:ext cx="302815" cy="273251"/>
            <a:chOff x="2464330" y="2609146"/>
            <a:chExt cx="403753" cy="364335"/>
          </a:xfrm>
        </p:grpSpPr>
        <p:sp>
          <p:nvSpPr>
            <p:cNvPr id="234" name="Freeform 51"/>
            <p:cNvSpPr>
              <a:spLocks noEditPoints="1"/>
            </p:cNvSpPr>
            <p:nvPr/>
          </p:nvSpPr>
          <p:spPr bwMode="auto">
            <a:xfrm>
              <a:off x="2464330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5" name="Rectangle 52"/>
            <p:cNvSpPr>
              <a:spLocks noChangeArrowheads="1"/>
            </p:cNvSpPr>
            <p:nvPr/>
          </p:nvSpPr>
          <p:spPr bwMode="auto">
            <a:xfrm>
              <a:off x="255153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6" name="Rectangle 53"/>
            <p:cNvSpPr>
              <a:spLocks noChangeArrowheads="1"/>
            </p:cNvSpPr>
            <p:nvPr/>
          </p:nvSpPr>
          <p:spPr bwMode="auto">
            <a:xfrm>
              <a:off x="2642316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7" name="Rectangle 54"/>
            <p:cNvSpPr>
              <a:spLocks noChangeArrowheads="1"/>
            </p:cNvSpPr>
            <p:nvPr/>
          </p:nvSpPr>
          <p:spPr bwMode="auto">
            <a:xfrm>
              <a:off x="2551531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8" name="Rectangle 55"/>
            <p:cNvSpPr>
              <a:spLocks noChangeArrowheads="1"/>
            </p:cNvSpPr>
            <p:nvPr/>
          </p:nvSpPr>
          <p:spPr bwMode="auto">
            <a:xfrm>
              <a:off x="2642316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9" name="Rectangle 56"/>
            <p:cNvSpPr>
              <a:spLocks noChangeArrowheads="1"/>
            </p:cNvSpPr>
            <p:nvPr/>
          </p:nvSpPr>
          <p:spPr bwMode="auto">
            <a:xfrm>
              <a:off x="273310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06138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79521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Rectangle 59"/>
          <p:cNvSpPr>
            <a:spLocks noChangeArrowheads="1"/>
          </p:cNvSpPr>
          <p:nvPr/>
        </p:nvSpPr>
        <p:spPr bwMode="auto">
          <a:xfrm>
            <a:off x="1" y="4011932"/>
            <a:ext cx="46587" cy="695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3" name="Freeform 60"/>
          <p:cNvSpPr>
            <a:spLocks/>
          </p:cNvSpPr>
          <p:nvPr/>
        </p:nvSpPr>
        <p:spPr bwMode="auto">
          <a:xfrm>
            <a:off x="0" y="4707152"/>
            <a:ext cx="46587" cy="693428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4" name="Rectangle 61"/>
          <p:cNvSpPr>
            <a:spLocks noChangeArrowheads="1"/>
          </p:cNvSpPr>
          <p:nvPr/>
        </p:nvSpPr>
        <p:spPr bwMode="auto">
          <a:xfrm>
            <a:off x="1" y="3316712"/>
            <a:ext cx="46587" cy="695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5" name="Rectangle 62"/>
          <p:cNvSpPr>
            <a:spLocks noChangeArrowheads="1"/>
          </p:cNvSpPr>
          <p:nvPr/>
        </p:nvSpPr>
        <p:spPr bwMode="auto">
          <a:xfrm>
            <a:off x="0" y="2621492"/>
            <a:ext cx="46587" cy="695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6" name="Freeform 63"/>
          <p:cNvSpPr>
            <a:spLocks/>
          </p:cNvSpPr>
          <p:nvPr/>
        </p:nvSpPr>
        <p:spPr bwMode="auto">
          <a:xfrm>
            <a:off x="0" y="1928063"/>
            <a:ext cx="46587" cy="693428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7" name="Freeform 64"/>
          <p:cNvSpPr>
            <a:spLocks/>
          </p:cNvSpPr>
          <p:nvPr/>
        </p:nvSpPr>
        <p:spPr bwMode="auto">
          <a:xfrm>
            <a:off x="10752" y="1923583"/>
            <a:ext cx="25981" cy="4480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TextBox 66"/>
          <p:cNvSpPr txBox="1"/>
          <p:nvPr/>
        </p:nvSpPr>
        <p:spPr>
          <a:xfrm>
            <a:off x="2005185" y="202860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20%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664752" y="273906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20%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91251" y="345452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+mj-lt"/>
              </a:rPr>
              <a:t>20%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664752" y="414025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+mj-lt"/>
              </a:rPr>
              <a:t>20%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869975" y="486984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+mj-lt"/>
              </a:rPr>
              <a:t>20%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976410" y="182393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49099" y="2043262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663655" y="252038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714889" y="2739715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979960" y="32492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052649" y="346853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979960" y="463916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052649" y="485849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663655" y="3915358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714889" y="4134689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97239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grpSp>
        <p:nvGrpSpPr>
          <p:cNvPr id="33" name="Group 32"/>
          <p:cNvGrpSpPr/>
          <p:nvPr/>
        </p:nvGrpSpPr>
        <p:grpSpPr>
          <a:xfrm>
            <a:off x="3341915" y="1311519"/>
            <a:ext cx="2416629" cy="2324460"/>
            <a:chOff x="1006071" y="1347431"/>
            <a:chExt cx="2572884" cy="2474756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539661" y="1448630"/>
              <a:ext cx="1754100" cy="1751036"/>
            </a:xfrm>
            <a:custGeom>
              <a:avLst/>
              <a:gdLst>
                <a:gd name="T0" fmla="*/ 240 w 240"/>
                <a:gd name="T1" fmla="*/ 119 h 240"/>
                <a:gd name="T2" fmla="*/ 120 w 240"/>
                <a:gd name="T3" fmla="*/ 240 h 240"/>
                <a:gd name="T4" fmla="*/ 0 w 240"/>
                <a:gd name="T5" fmla="*/ 120 h 240"/>
                <a:gd name="T6" fmla="*/ 120 w 240"/>
                <a:gd name="T7" fmla="*/ 0 h 240"/>
                <a:gd name="T8" fmla="*/ 240 w 240"/>
                <a:gd name="T9" fmla="*/ 11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40" y="119"/>
                  </a:moveTo>
                  <a:cubicBezTo>
                    <a:pt x="240" y="186"/>
                    <a:pt x="187" y="239"/>
                    <a:pt x="120" y="240"/>
                  </a:cubicBez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39" y="53"/>
                    <a:pt x="240" y="11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475261" y="1724625"/>
              <a:ext cx="2097561" cy="2097562"/>
            </a:xfrm>
            <a:custGeom>
              <a:avLst/>
              <a:gdLst>
                <a:gd name="T0" fmla="*/ 53 w 287"/>
                <a:gd name="T1" fmla="*/ 50 h 287"/>
                <a:gd name="T2" fmla="*/ 237 w 287"/>
                <a:gd name="T3" fmla="*/ 53 h 287"/>
                <a:gd name="T4" fmla="*/ 234 w 287"/>
                <a:gd name="T5" fmla="*/ 237 h 287"/>
                <a:gd name="T6" fmla="*/ 50 w 287"/>
                <a:gd name="T7" fmla="*/ 234 h 287"/>
                <a:gd name="T8" fmla="*/ 53 w 287"/>
                <a:gd name="T9" fmla="*/ 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7">
                  <a:moveTo>
                    <a:pt x="53" y="50"/>
                  </a:moveTo>
                  <a:cubicBezTo>
                    <a:pt x="105" y="0"/>
                    <a:pt x="187" y="1"/>
                    <a:pt x="237" y="53"/>
                  </a:cubicBezTo>
                  <a:cubicBezTo>
                    <a:pt x="287" y="105"/>
                    <a:pt x="285" y="187"/>
                    <a:pt x="234" y="237"/>
                  </a:cubicBezTo>
                  <a:cubicBezTo>
                    <a:pt x="182" y="287"/>
                    <a:pt x="100" y="286"/>
                    <a:pt x="50" y="234"/>
                  </a:cubicBezTo>
                  <a:cubicBezTo>
                    <a:pt x="0" y="182"/>
                    <a:pt x="1" y="100"/>
                    <a:pt x="53" y="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006071" y="1739957"/>
              <a:ext cx="1974896" cy="1977965"/>
            </a:xfrm>
            <a:custGeom>
              <a:avLst/>
              <a:gdLst>
                <a:gd name="T0" fmla="*/ 50 w 270"/>
                <a:gd name="T1" fmla="*/ 47 h 271"/>
                <a:gd name="T2" fmla="*/ 223 w 270"/>
                <a:gd name="T3" fmla="*/ 50 h 271"/>
                <a:gd name="T4" fmla="*/ 220 w 270"/>
                <a:gd name="T5" fmla="*/ 223 h 271"/>
                <a:gd name="T6" fmla="*/ 47 w 270"/>
                <a:gd name="T7" fmla="*/ 221 h 271"/>
                <a:gd name="T8" fmla="*/ 50 w 270"/>
                <a:gd name="T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1">
                  <a:moveTo>
                    <a:pt x="50" y="47"/>
                  </a:moveTo>
                  <a:cubicBezTo>
                    <a:pt x="98" y="0"/>
                    <a:pt x="176" y="1"/>
                    <a:pt x="223" y="50"/>
                  </a:cubicBezTo>
                  <a:cubicBezTo>
                    <a:pt x="270" y="99"/>
                    <a:pt x="269" y="176"/>
                    <a:pt x="220" y="223"/>
                  </a:cubicBezTo>
                  <a:cubicBezTo>
                    <a:pt x="171" y="271"/>
                    <a:pt x="94" y="269"/>
                    <a:pt x="47" y="221"/>
                  </a:cubicBezTo>
                  <a:cubicBezTo>
                    <a:pt x="0" y="172"/>
                    <a:pt x="1" y="94"/>
                    <a:pt x="50" y="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380197" y="1841156"/>
              <a:ext cx="239196" cy="248396"/>
            </a:xfrm>
            <a:custGeom>
              <a:avLst/>
              <a:gdLst>
                <a:gd name="T0" fmla="*/ 6 w 33"/>
                <a:gd name="T1" fmla="*/ 6 h 34"/>
                <a:gd name="T2" fmla="*/ 27 w 33"/>
                <a:gd name="T3" fmla="*/ 7 h 34"/>
                <a:gd name="T4" fmla="*/ 27 w 33"/>
                <a:gd name="T5" fmla="*/ 28 h 34"/>
                <a:gd name="T6" fmla="*/ 6 w 33"/>
                <a:gd name="T7" fmla="*/ 28 h 34"/>
                <a:gd name="T8" fmla="*/ 6 w 33"/>
                <a:gd name="T9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6" y="6"/>
                  </a:moveTo>
                  <a:cubicBezTo>
                    <a:pt x="12" y="0"/>
                    <a:pt x="22" y="1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ubicBezTo>
                    <a:pt x="21" y="34"/>
                    <a:pt x="11" y="34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533528" y="1368898"/>
              <a:ext cx="159464" cy="159464"/>
            </a:xfrm>
            <a:custGeom>
              <a:avLst/>
              <a:gdLst>
                <a:gd name="T0" fmla="*/ 4 w 22"/>
                <a:gd name="T1" fmla="*/ 4 h 22"/>
                <a:gd name="T2" fmla="*/ 18 w 22"/>
                <a:gd name="T3" fmla="*/ 4 h 22"/>
                <a:gd name="T4" fmla="*/ 18 w 22"/>
                <a:gd name="T5" fmla="*/ 18 h 22"/>
                <a:gd name="T6" fmla="*/ 4 w 22"/>
                <a:gd name="T7" fmla="*/ 18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8" y="0"/>
                    <a:pt x="14" y="0"/>
                    <a:pt x="18" y="4"/>
                  </a:cubicBez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7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855521" y="1347431"/>
              <a:ext cx="107330" cy="107332"/>
            </a:xfrm>
            <a:custGeom>
              <a:avLst/>
              <a:gdLst>
                <a:gd name="T0" fmla="*/ 2 w 15"/>
                <a:gd name="T1" fmla="*/ 2 h 15"/>
                <a:gd name="T2" fmla="*/ 12 w 15"/>
                <a:gd name="T3" fmla="*/ 3 h 15"/>
                <a:gd name="T4" fmla="*/ 12 w 15"/>
                <a:gd name="T5" fmla="*/ 12 h 15"/>
                <a:gd name="T6" fmla="*/ 2 w 15"/>
                <a:gd name="T7" fmla="*/ 12 h 15"/>
                <a:gd name="T8" fmla="*/ 2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cubicBezTo>
                    <a:pt x="5" y="0"/>
                    <a:pt x="9" y="0"/>
                    <a:pt x="12" y="3"/>
                  </a:cubicBezTo>
                  <a:cubicBezTo>
                    <a:pt x="15" y="5"/>
                    <a:pt x="15" y="10"/>
                    <a:pt x="12" y="12"/>
                  </a:cubicBezTo>
                  <a:cubicBezTo>
                    <a:pt x="9" y="15"/>
                    <a:pt x="5" y="15"/>
                    <a:pt x="2" y="12"/>
                  </a:cubicBezTo>
                  <a:cubicBezTo>
                    <a:pt x="0" y="9"/>
                    <a:pt x="0" y="5"/>
                    <a:pt x="2" y="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140431" y="3150598"/>
              <a:ext cx="343460" cy="334262"/>
            </a:xfrm>
            <a:custGeom>
              <a:avLst/>
              <a:gdLst>
                <a:gd name="T0" fmla="*/ 39 w 47"/>
                <a:gd name="T1" fmla="*/ 8 h 46"/>
                <a:gd name="T2" fmla="*/ 38 w 47"/>
                <a:gd name="T3" fmla="*/ 38 h 46"/>
                <a:gd name="T4" fmla="*/ 8 w 47"/>
                <a:gd name="T5" fmla="*/ 38 h 46"/>
                <a:gd name="T6" fmla="*/ 9 w 47"/>
                <a:gd name="T7" fmla="*/ 8 h 46"/>
                <a:gd name="T8" fmla="*/ 39 w 47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39" y="8"/>
                  </a:moveTo>
                  <a:cubicBezTo>
                    <a:pt x="47" y="17"/>
                    <a:pt x="47" y="30"/>
                    <a:pt x="38" y="38"/>
                  </a:cubicBezTo>
                  <a:cubicBezTo>
                    <a:pt x="30" y="46"/>
                    <a:pt x="17" y="46"/>
                    <a:pt x="8" y="38"/>
                  </a:cubicBezTo>
                  <a:cubicBezTo>
                    <a:pt x="0" y="29"/>
                    <a:pt x="0" y="16"/>
                    <a:pt x="9" y="8"/>
                  </a:cubicBezTo>
                  <a:cubicBezTo>
                    <a:pt x="17" y="0"/>
                    <a:pt x="31" y="0"/>
                    <a:pt x="39" y="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68557" y="3009534"/>
              <a:ext cx="110398" cy="110398"/>
            </a:xfrm>
            <a:custGeom>
              <a:avLst/>
              <a:gdLst>
                <a:gd name="T0" fmla="*/ 12 w 15"/>
                <a:gd name="T1" fmla="*/ 3 h 15"/>
                <a:gd name="T2" fmla="*/ 12 w 15"/>
                <a:gd name="T3" fmla="*/ 13 h 15"/>
                <a:gd name="T4" fmla="*/ 2 w 15"/>
                <a:gd name="T5" fmla="*/ 13 h 15"/>
                <a:gd name="T6" fmla="*/ 2 w 15"/>
                <a:gd name="T7" fmla="*/ 3 h 15"/>
                <a:gd name="T8" fmla="*/ 1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2" y="3"/>
                  </a:moveTo>
                  <a:cubicBezTo>
                    <a:pt x="15" y="6"/>
                    <a:pt x="15" y="10"/>
                    <a:pt x="12" y="13"/>
                  </a:cubicBezTo>
                  <a:cubicBezTo>
                    <a:pt x="9" y="15"/>
                    <a:pt x="5" y="15"/>
                    <a:pt x="2" y="13"/>
                  </a:cubicBezTo>
                  <a:cubicBezTo>
                    <a:pt x="0" y="10"/>
                    <a:pt x="0" y="6"/>
                    <a:pt x="2" y="3"/>
                  </a:cubicBezTo>
                  <a:cubicBezTo>
                    <a:pt x="5" y="0"/>
                    <a:pt x="10" y="0"/>
                    <a:pt x="12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229362" y="2104885"/>
              <a:ext cx="116531" cy="110398"/>
            </a:xfrm>
            <a:custGeom>
              <a:avLst/>
              <a:gdLst>
                <a:gd name="T0" fmla="*/ 13 w 16"/>
                <a:gd name="T1" fmla="*/ 3 h 15"/>
                <a:gd name="T2" fmla="*/ 13 w 16"/>
                <a:gd name="T3" fmla="*/ 13 h 15"/>
                <a:gd name="T4" fmla="*/ 3 w 16"/>
                <a:gd name="T5" fmla="*/ 13 h 15"/>
                <a:gd name="T6" fmla="*/ 3 w 16"/>
                <a:gd name="T7" fmla="*/ 3 h 15"/>
                <a:gd name="T8" fmla="*/ 13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3"/>
                  </a:moveTo>
                  <a:cubicBezTo>
                    <a:pt x="16" y="6"/>
                    <a:pt x="16" y="10"/>
                    <a:pt x="13" y="13"/>
                  </a:cubicBezTo>
                  <a:cubicBezTo>
                    <a:pt x="10" y="15"/>
                    <a:pt x="6" y="15"/>
                    <a:pt x="3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64338" y="3046334"/>
              <a:ext cx="168663" cy="168665"/>
            </a:xfrm>
            <a:custGeom>
              <a:avLst/>
              <a:gdLst>
                <a:gd name="T0" fmla="*/ 19 w 23"/>
                <a:gd name="T1" fmla="*/ 4 h 23"/>
                <a:gd name="T2" fmla="*/ 18 w 23"/>
                <a:gd name="T3" fmla="*/ 19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5"/>
                    <a:pt x="18" y="19"/>
                  </a:cubicBezTo>
                  <a:cubicBezTo>
                    <a:pt x="14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" name="Rectangle 4"/>
          <p:cNvSpPr/>
          <p:nvPr/>
        </p:nvSpPr>
        <p:spPr>
          <a:xfrm>
            <a:off x="-1" y="4604302"/>
            <a:ext cx="9144001" cy="139644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742288" y="3673785"/>
            <a:ext cx="16594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KENT SAMROCK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58081" y="3919202"/>
            <a:ext cx="10278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/>
                </a:solidFill>
                <a:latin typeface="+mj-lt"/>
              </a:rPr>
              <a:t>CEO Founder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6349" y="4956278"/>
            <a:ext cx="79513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1" r="28901"/>
          <a:stretch>
            <a:fillRect/>
          </a:stretch>
        </p:blipFill>
        <p:spPr>
          <a:xfrm>
            <a:off x="3806688" y="1753811"/>
            <a:ext cx="1530626" cy="1527048"/>
          </a:xfrm>
        </p:spPr>
      </p:pic>
    </p:spTree>
    <p:extLst>
      <p:ext uri="{BB962C8B-B14F-4D97-AF65-F5344CB8AC3E}">
        <p14:creationId xmlns:p14="http://schemas.microsoft.com/office/powerpoint/2010/main" val="159334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685110" y="1956708"/>
            <a:ext cx="3803843" cy="3715430"/>
            <a:chOff x="5840413" y="815975"/>
            <a:chExt cx="5737225" cy="5603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443552" y="1125067"/>
            <a:ext cx="425693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Box Step 3D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18871" y="4411680"/>
            <a:ext cx="31290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63009" y="3690900"/>
            <a:ext cx="30649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79869" y="3139757"/>
            <a:ext cx="30649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181391" y="2573352"/>
            <a:ext cx="30970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7478986" y="2841111"/>
            <a:ext cx="523235" cy="462529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956106" y="3938150"/>
            <a:ext cx="490316" cy="46253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69648" y="3372089"/>
            <a:ext cx="516089" cy="51327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15856" y="4561307"/>
            <a:ext cx="404712" cy="527089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Oval 86"/>
          <p:cNvSpPr/>
          <p:nvPr/>
        </p:nvSpPr>
        <p:spPr>
          <a:xfrm>
            <a:off x="410724" y="3047667"/>
            <a:ext cx="367748" cy="3677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Oval 87"/>
          <p:cNvSpPr/>
          <p:nvPr/>
        </p:nvSpPr>
        <p:spPr>
          <a:xfrm>
            <a:off x="410724" y="3753345"/>
            <a:ext cx="367748" cy="3677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9" name="Oval 88"/>
          <p:cNvSpPr/>
          <p:nvPr/>
        </p:nvSpPr>
        <p:spPr>
          <a:xfrm>
            <a:off x="410724" y="4459023"/>
            <a:ext cx="367748" cy="3677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/>
          <p:cNvSpPr txBox="1"/>
          <p:nvPr/>
        </p:nvSpPr>
        <p:spPr>
          <a:xfrm>
            <a:off x="889032" y="3049266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51210" y="3268597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89032" y="375494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51210" y="3974275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89032" y="44590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51210" y="4678355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6" name="Oval 95"/>
          <p:cNvSpPr/>
          <p:nvPr/>
        </p:nvSpPr>
        <p:spPr>
          <a:xfrm>
            <a:off x="410724" y="2328608"/>
            <a:ext cx="367748" cy="3677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/>
          <p:cNvSpPr txBox="1"/>
          <p:nvPr/>
        </p:nvSpPr>
        <p:spPr>
          <a:xfrm>
            <a:off x="889032" y="232860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51210" y="2547940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58308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681663"/>
            <a:ext cx="9144000" cy="317633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2982123" y="1607675"/>
            <a:ext cx="324045" cy="52773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5" name="Group 4"/>
          <p:cNvGrpSpPr/>
          <p:nvPr/>
        </p:nvGrpSpPr>
        <p:grpSpPr>
          <a:xfrm>
            <a:off x="2490498" y="1040383"/>
            <a:ext cx="2238202" cy="458213"/>
            <a:chOff x="4578826" y="1206286"/>
            <a:chExt cx="2984269" cy="610951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4578826" y="1263535"/>
              <a:ext cx="2984269" cy="553702"/>
            </a:xfrm>
            <a:prstGeom prst="wedgeRoundRectCallout">
              <a:avLst/>
            </a:prstGeom>
            <a:solidFill>
              <a:schemeClr val="accent2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4578826" y="1206286"/>
              <a:ext cx="2984269" cy="553702"/>
            </a:xfrm>
            <a:prstGeom prst="wedgeRoundRectCallou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062816" y="1052146"/>
            <a:ext cx="10935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b="1" dirty="0">
                <a:solidFill>
                  <a:schemeClr val="bg1"/>
                </a:solidFill>
              </a:rPr>
              <a:t>California, USA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24865" y="1248020"/>
            <a:ext cx="9781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 err="1">
                <a:solidFill>
                  <a:schemeClr val="bg1"/>
                </a:solidFill>
              </a:rPr>
              <a:t>Lat</a:t>
            </a:r>
            <a:r>
              <a:rPr lang="en-ID" sz="825" dirty="0">
                <a:solidFill>
                  <a:schemeClr val="bg1"/>
                </a:solidFill>
              </a:rPr>
              <a:t>: </a:t>
            </a:r>
            <a:r>
              <a:rPr lang="en-ID" sz="900" dirty="0">
                <a:solidFill>
                  <a:schemeClr val="bg1"/>
                </a:solidFill>
              </a:rPr>
              <a:t>38.881397</a:t>
            </a:r>
            <a:r>
              <a:rPr lang="en-ID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59799" y="1248020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>
                <a:solidFill>
                  <a:schemeClr val="bg1"/>
                </a:solidFill>
              </a:rPr>
              <a:t>Long: </a:t>
            </a:r>
            <a:r>
              <a:rPr lang="en-ID" sz="900" dirty="0">
                <a:solidFill>
                  <a:schemeClr val="bg1"/>
                </a:solidFill>
              </a:rPr>
              <a:t>-94.819130</a:t>
            </a:r>
            <a:endParaRPr lang="en-ID" sz="825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1398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463035" y="4611586"/>
            <a:ext cx="238362" cy="140630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3177314" y="4594165"/>
            <a:ext cx="214957" cy="17547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92270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4868186" y="4587340"/>
            <a:ext cx="207645" cy="189123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9214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6575130" y="4572230"/>
            <a:ext cx="101873" cy="219344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5813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3404508"/>
            <a:ext cx="9144000" cy="277156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2568873" y="3402130"/>
            <a:ext cx="40062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</a:rPr>
              <a:t>Midlle Easton, 245 Eva. </a:t>
            </a:r>
            <a:r>
              <a:rPr lang="en-ID" sz="1000" dirty="0">
                <a:solidFill>
                  <a:schemeClr val="bg1"/>
                </a:solidFill>
              </a:rPr>
              <a:t>4304 Market Street Grand Island, NE 68801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23" name="TextBox 22"/>
          <p:cNvSpPr txBox="1"/>
          <p:nvPr/>
        </p:nvSpPr>
        <p:spPr>
          <a:xfrm>
            <a:off x="1981387" y="2494199"/>
            <a:ext cx="51812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/>
                </a:solidFill>
                <a:latin typeface="TrashHand" panose="00000400000000000000" pitchFamily="2" charset="0"/>
              </a:rPr>
              <a:t>Thank For Coming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96349" y="3671304"/>
            <a:ext cx="79513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</p:spTree>
    <p:extLst>
      <p:ext uri="{BB962C8B-B14F-4D97-AF65-F5344CB8AC3E}">
        <p14:creationId xmlns:p14="http://schemas.microsoft.com/office/powerpoint/2010/main" val="37881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7" r="6487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0" y="857250"/>
            <a:ext cx="3975653" cy="443285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298152" y="1620118"/>
            <a:ext cx="275043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CORPORATE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151" y="2216555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152" y="2970003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7" name="Rectangle 6"/>
          <p:cNvSpPr/>
          <p:nvPr/>
        </p:nvSpPr>
        <p:spPr>
          <a:xfrm>
            <a:off x="298152" y="3270086"/>
            <a:ext cx="2701028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</p:spTree>
    <p:extLst>
      <p:ext uri="{BB962C8B-B14F-4D97-AF65-F5344CB8AC3E}">
        <p14:creationId xmlns:p14="http://schemas.microsoft.com/office/powerpoint/2010/main" val="186151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3" r="2766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98152" y="1482876"/>
            <a:ext cx="38100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BEST CORPORATE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151" y="2079314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152" y="2930675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8" name="Rectangle 7"/>
          <p:cNvSpPr/>
          <p:nvPr/>
        </p:nvSpPr>
        <p:spPr>
          <a:xfrm>
            <a:off x="298151" y="3230757"/>
            <a:ext cx="3544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16282" y="4431088"/>
            <a:ext cx="543230" cy="480203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262321" y="4431087"/>
            <a:ext cx="482871" cy="480203"/>
            <a:chOff x="5583238" y="17463"/>
            <a:chExt cx="862013" cy="857250"/>
          </a:xfrm>
          <a:solidFill>
            <a:schemeClr val="accent2"/>
          </a:solidFill>
        </p:grpSpPr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9374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2183" y="1125067"/>
            <a:ext cx="31196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Service Slide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7565" y="2030067"/>
            <a:ext cx="2346050" cy="151074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2450358" y="2192469"/>
            <a:ext cx="586512" cy="3776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/>
          <p:cNvSpPr/>
          <p:nvPr/>
        </p:nvSpPr>
        <p:spPr>
          <a:xfrm>
            <a:off x="3252348" y="2030067"/>
            <a:ext cx="2346050" cy="1510748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5305141" y="2192469"/>
            <a:ext cx="586512" cy="3776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/>
          <p:cNvSpPr/>
          <p:nvPr/>
        </p:nvSpPr>
        <p:spPr>
          <a:xfrm>
            <a:off x="6107134" y="2030067"/>
            <a:ext cx="2346050" cy="1510748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/>
          <p:cNvSpPr/>
          <p:nvPr/>
        </p:nvSpPr>
        <p:spPr>
          <a:xfrm>
            <a:off x="8159927" y="2192469"/>
            <a:ext cx="586512" cy="3776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/>
          <p:cNvSpPr/>
          <p:nvPr/>
        </p:nvSpPr>
        <p:spPr>
          <a:xfrm>
            <a:off x="397565" y="3829049"/>
            <a:ext cx="2346050" cy="1510748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Rectangle 25"/>
          <p:cNvSpPr/>
          <p:nvPr/>
        </p:nvSpPr>
        <p:spPr>
          <a:xfrm>
            <a:off x="2450358" y="3991452"/>
            <a:ext cx="586512" cy="3776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Rectangle 27"/>
          <p:cNvSpPr/>
          <p:nvPr/>
        </p:nvSpPr>
        <p:spPr>
          <a:xfrm>
            <a:off x="3252348" y="3829049"/>
            <a:ext cx="2346050" cy="1510748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5305141" y="3991452"/>
            <a:ext cx="586512" cy="3776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/>
          <p:cNvSpPr/>
          <p:nvPr/>
        </p:nvSpPr>
        <p:spPr>
          <a:xfrm>
            <a:off x="6107134" y="3829049"/>
            <a:ext cx="2346050" cy="1510748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/>
          <p:cNvSpPr/>
          <p:nvPr/>
        </p:nvSpPr>
        <p:spPr>
          <a:xfrm>
            <a:off x="8159927" y="3991452"/>
            <a:ext cx="586512" cy="3776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/>
          <p:cNvSpPr txBox="1"/>
          <p:nvPr/>
        </p:nvSpPr>
        <p:spPr>
          <a:xfrm>
            <a:off x="2523038" y="2231271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83434" y="223127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238220" y="223127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27046" y="4030253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81631" y="403025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38421" y="4030253"/>
            <a:ext cx="42832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06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36026" y="2200939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98411" y="2202169"/>
            <a:ext cx="370031" cy="367986"/>
            <a:chOff x="5583238" y="17463"/>
            <a:chExt cx="862013" cy="857250"/>
          </a:xfrm>
          <a:solidFill>
            <a:schemeClr val="accent3"/>
          </a:solidFill>
        </p:grpSpPr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449034" y="2200939"/>
            <a:ext cx="384437" cy="362651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31928" y="3974947"/>
            <a:ext cx="404646" cy="402440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482592" y="3961358"/>
            <a:ext cx="317319" cy="413270"/>
            <a:chOff x="11255376" y="0"/>
            <a:chExt cx="666750" cy="868363"/>
          </a:xfrm>
          <a:solidFill>
            <a:schemeClr val="accent5"/>
          </a:solidFill>
        </p:grpSpPr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09783" y="3961067"/>
            <a:ext cx="358872" cy="411759"/>
            <a:chOff x="11201401" y="1560513"/>
            <a:chExt cx="754063" cy="865188"/>
          </a:xfrm>
          <a:solidFill>
            <a:schemeClr val="accent6"/>
          </a:solidFill>
        </p:grpSpPr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036574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830839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664883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036574" y="403025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830839" y="403025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664883" y="40135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31928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31928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482592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306665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82592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306665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5031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84351" y="1620118"/>
            <a:ext cx="319420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Our Objective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84351" y="2216555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9" name="Oval 8"/>
          <p:cNvSpPr/>
          <p:nvPr/>
        </p:nvSpPr>
        <p:spPr>
          <a:xfrm>
            <a:off x="4263886" y="3143252"/>
            <a:ext cx="367748" cy="3677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4263886" y="3848930"/>
            <a:ext cx="367748" cy="3677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4263886" y="4554608"/>
            <a:ext cx="367748" cy="3677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/>
          <p:cNvGrpSpPr/>
          <p:nvPr/>
        </p:nvGrpSpPr>
        <p:grpSpPr>
          <a:xfrm>
            <a:off x="4374447" y="3220597"/>
            <a:ext cx="146627" cy="213059"/>
            <a:chOff x="-1587" y="-1587"/>
            <a:chExt cx="4211637" cy="6119812"/>
          </a:xfrm>
          <a:solidFill>
            <a:schemeClr val="bg1"/>
          </a:solidFill>
        </p:grpSpPr>
        <p:sp>
          <p:nvSpPr>
            <p:cNvPr id="13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31490" y="3932512"/>
            <a:ext cx="232541" cy="200584"/>
            <a:chOff x="-122237" y="-128588"/>
            <a:chExt cx="4632324" cy="3995738"/>
          </a:xfrm>
          <a:solidFill>
            <a:schemeClr val="bg1"/>
          </a:solidFill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-122237" y="-128588"/>
              <a:ext cx="4632324" cy="3995738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688975" y="681038"/>
              <a:ext cx="650875" cy="650875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4339278" y="4655912"/>
            <a:ext cx="220022" cy="165140"/>
          </a:xfrm>
          <a:custGeom>
            <a:avLst/>
            <a:gdLst>
              <a:gd name="T0" fmla="*/ 925 w 1124"/>
              <a:gd name="T1" fmla="*/ 21 h 843"/>
              <a:gd name="T2" fmla="*/ 249 w 1124"/>
              <a:gd name="T3" fmla="*/ 0 h 843"/>
              <a:gd name="T4" fmla="*/ 21 w 1124"/>
              <a:gd name="T5" fmla="*/ 199 h 843"/>
              <a:gd name="T6" fmla="*/ 18 w 1124"/>
              <a:gd name="T7" fmla="*/ 295 h 843"/>
              <a:gd name="T8" fmla="*/ 562 w 1124"/>
              <a:gd name="T9" fmla="*/ 843 h 843"/>
              <a:gd name="T10" fmla="*/ 1106 w 1124"/>
              <a:gd name="T11" fmla="*/ 295 h 843"/>
              <a:gd name="T12" fmla="*/ 1103 w 1124"/>
              <a:gd name="T13" fmla="*/ 199 h 843"/>
              <a:gd name="T14" fmla="*/ 484 w 1124"/>
              <a:gd name="T15" fmla="*/ 246 h 843"/>
              <a:gd name="T16" fmla="*/ 640 w 1124"/>
              <a:gd name="T17" fmla="*/ 246 h 843"/>
              <a:gd name="T18" fmla="*/ 685 w 1124"/>
              <a:gd name="T19" fmla="*/ 78 h 843"/>
              <a:gd name="T20" fmla="*/ 667 w 1124"/>
              <a:gd name="T21" fmla="*/ 223 h 843"/>
              <a:gd name="T22" fmla="*/ 457 w 1124"/>
              <a:gd name="T23" fmla="*/ 223 h 843"/>
              <a:gd name="T24" fmla="*/ 439 w 1124"/>
              <a:gd name="T25" fmla="*/ 78 h 843"/>
              <a:gd name="T26" fmla="*/ 457 w 1124"/>
              <a:gd name="T27" fmla="*/ 223 h 843"/>
              <a:gd name="T28" fmla="*/ 562 w 1124"/>
              <a:gd name="T29" fmla="*/ 718 h 843"/>
              <a:gd name="T30" fmla="*/ 649 w 1124"/>
              <a:gd name="T31" fmla="*/ 281 h 843"/>
              <a:gd name="T32" fmla="*/ 858 w 1124"/>
              <a:gd name="T33" fmla="*/ 281 h 843"/>
              <a:gd name="T34" fmla="*/ 685 w 1124"/>
              <a:gd name="T35" fmla="*/ 281 h 843"/>
              <a:gd name="T36" fmla="*/ 781 w 1124"/>
              <a:gd name="T37" fmla="*/ 174 h 843"/>
              <a:gd name="T38" fmla="*/ 695 w 1124"/>
              <a:gd name="T39" fmla="*/ 246 h 843"/>
              <a:gd name="T40" fmla="*/ 851 w 1124"/>
              <a:gd name="T41" fmla="*/ 70 h 843"/>
              <a:gd name="T42" fmla="*/ 727 w 1124"/>
              <a:gd name="T43" fmla="*/ 70 h 843"/>
              <a:gd name="T44" fmla="*/ 484 w 1124"/>
              <a:gd name="T45" fmla="*/ 70 h 843"/>
              <a:gd name="T46" fmla="*/ 562 w 1124"/>
              <a:gd name="T47" fmla="*/ 135 h 843"/>
              <a:gd name="T48" fmla="*/ 273 w 1124"/>
              <a:gd name="T49" fmla="*/ 70 h 843"/>
              <a:gd name="T50" fmla="*/ 341 w 1124"/>
              <a:gd name="T51" fmla="*/ 126 h 843"/>
              <a:gd name="T52" fmla="*/ 429 w 1124"/>
              <a:gd name="T53" fmla="*/ 246 h 843"/>
              <a:gd name="T54" fmla="*/ 343 w 1124"/>
              <a:gd name="T55" fmla="*/ 174 h 843"/>
              <a:gd name="T56" fmla="*/ 525 w 1124"/>
              <a:gd name="T57" fmla="*/ 712 h 843"/>
              <a:gd name="T58" fmla="*/ 439 w 1124"/>
              <a:gd name="T59" fmla="*/ 281 h 843"/>
              <a:gd name="T60" fmla="*/ 101 w 1124"/>
              <a:gd name="T61" fmla="*/ 281 h 843"/>
              <a:gd name="T62" fmla="*/ 446 w 1124"/>
              <a:gd name="T63" fmla="*/ 649 h 843"/>
              <a:gd name="T64" fmla="*/ 1023 w 1124"/>
              <a:gd name="T65" fmla="*/ 281 h 843"/>
              <a:gd name="T66" fmla="*/ 899 w 1124"/>
              <a:gd name="T67" fmla="*/ 281 h 843"/>
              <a:gd name="T68" fmla="*/ 808 w 1124"/>
              <a:gd name="T69" fmla="*/ 151 h 843"/>
              <a:gd name="T70" fmla="*/ 1051 w 1124"/>
              <a:gd name="T71" fmla="*/ 246 h 843"/>
              <a:gd name="T72" fmla="*/ 235 w 1124"/>
              <a:gd name="T73" fmla="*/ 84 h 843"/>
              <a:gd name="T74" fmla="*/ 221 w 1124"/>
              <a:gd name="T75" fmla="*/ 246 h 843"/>
              <a:gd name="T76" fmla="*/ 235 w 1124"/>
              <a:gd name="T77" fmla="*/ 84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4" h="843">
                <a:moveTo>
                  <a:pt x="1103" y="199"/>
                </a:moveTo>
                <a:cubicBezTo>
                  <a:pt x="925" y="21"/>
                  <a:pt x="925" y="21"/>
                  <a:pt x="925" y="21"/>
                </a:cubicBezTo>
                <a:cubicBezTo>
                  <a:pt x="912" y="7"/>
                  <a:pt x="894" y="0"/>
                  <a:pt x="875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30" y="0"/>
                  <a:pt x="212" y="7"/>
                  <a:pt x="199" y="21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7" y="213"/>
                  <a:pt x="0" y="231"/>
                  <a:pt x="0" y="249"/>
                </a:cubicBezTo>
                <a:cubicBezTo>
                  <a:pt x="0" y="266"/>
                  <a:pt x="6" y="282"/>
                  <a:pt x="18" y="295"/>
                </a:cubicBezTo>
                <a:cubicBezTo>
                  <a:pt x="509" y="819"/>
                  <a:pt x="509" y="819"/>
                  <a:pt x="509" y="819"/>
                </a:cubicBezTo>
                <a:cubicBezTo>
                  <a:pt x="523" y="834"/>
                  <a:pt x="542" y="843"/>
                  <a:pt x="562" y="843"/>
                </a:cubicBezTo>
                <a:cubicBezTo>
                  <a:pt x="582" y="843"/>
                  <a:pt x="601" y="834"/>
                  <a:pt x="615" y="819"/>
                </a:cubicBezTo>
                <a:cubicBezTo>
                  <a:pt x="1106" y="295"/>
                  <a:pt x="1106" y="295"/>
                  <a:pt x="1106" y="295"/>
                </a:cubicBezTo>
                <a:cubicBezTo>
                  <a:pt x="1118" y="282"/>
                  <a:pt x="1124" y="265"/>
                  <a:pt x="1124" y="248"/>
                </a:cubicBezTo>
                <a:cubicBezTo>
                  <a:pt x="1124" y="230"/>
                  <a:pt x="1117" y="213"/>
                  <a:pt x="1103" y="199"/>
                </a:cubicBezTo>
                <a:close/>
                <a:moveTo>
                  <a:pt x="640" y="246"/>
                </a:moveTo>
                <a:cubicBezTo>
                  <a:pt x="484" y="246"/>
                  <a:pt x="484" y="246"/>
                  <a:pt x="484" y="246"/>
                </a:cubicBezTo>
                <a:cubicBezTo>
                  <a:pt x="562" y="181"/>
                  <a:pt x="562" y="181"/>
                  <a:pt x="562" y="181"/>
                </a:cubicBezTo>
                <a:lnTo>
                  <a:pt x="640" y="246"/>
                </a:lnTo>
                <a:close/>
                <a:moveTo>
                  <a:pt x="589" y="158"/>
                </a:moveTo>
                <a:cubicBezTo>
                  <a:pt x="685" y="78"/>
                  <a:pt x="685" y="78"/>
                  <a:pt x="685" y="7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667" y="223"/>
                  <a:pt x="667" y="223"/>
                  <a:pt x="667" y="223"/>
                </a:cubicBezTo>
                <a:lnTo>
                  <a:pt x="589" y="158"/>
                </a:lnTo>
                <a:close/>
                <a:moveTo>
                  <a:pt x="457" y="223"/>
                </a:moveTo>
                <a:cubicBezTo>
                  <a:pt x="368" y="149"/>
                  <a:pt x="368" y="149"/>
                  <a:pt x="368" y="149"/>
                </a:cubicBezTo>
                <a:cubicBezTo>
                  <a:pt x="439" y="78"/>
                  <a:pt x="439" y="78"/>
                  <a:pt x="439" y="78"/>
                </a:cubicBezTo>
                <a:cubicBezTo>
                  <a:pt x="535" y="158"/>
                  <a:pt x="535" y="158"/>
                  <a:pt x="535" y="158"/>
                </a:cubicBezTo>
                <a:lnTo>
                  <a:pt x="457" y="223"/>
                </a:lnTo>
                <a:close/>
                <a:moveTo>
                  <a:pt x="649" y="281"/>
                </a:moveTo>
                <a:cubicBezTo>
                  <a:pt x="562" y="718"/>
                  <a:pt x="562" y="718"/>
                  <a:pt x="562" y="718"/>
                </a:cubicBezTo>
                <a:cubicBezTo>
                  <a:pt x="475" y="281"/>
                  <a:pt x="475" y="281"/>
                  <a:pt x="475" y="281"/>
                </a:cubicBezTo>
                <a:lnTo>
                  <a:pt x="649" y="281"/>
                </a:lnTo>
                <a:close/>
                <a:moveTo>
                  <a:pt x="685" y="281"/>
                </a:moveTo>
                <a:cubicBezTo>
                  <a:pt x="858" y="281"/>
                  <a:pt x="858" y="281"/>
                  <a:pt x="858" y="281"/>
                </a:cubicBezTo>
                <a:cubicBezTo>
                  <a:pt x="599" y="712"/>
                  <a:pt x="599" y="712"/>
                  <a:pt x="599" y="712"/>
                </a:cubicBezTo>
                <a:lnTo>
                  <a:pt x="685" y="281"/>
                </a:lnTo>
                <a:close/>
                <a:moveTo>
                  <a:pt x="695" y="246"/>
                </a:moveTo>
                <a:cubicBezTo>
                  <a:pt x="781" y="174"/>
                  <a:pt x="781" y="174"/>
                  <a:pt x="781" y="174"/>
                </a:cubicBezTo>
                <a:cubicBezTo>
                  <a:pt x="853" y="246"/>
                  <a:pt x="853" y="246"/>
                  <a:pt x="853" y="246"/>
                </a:cubicBezTo>
                <a:lnTo>
                  <a:pt x="695" y="246"/>
                </a:lnTo>
                <a:close/>
                <a:moveTo>
                  <a:pt x="727" y="70"/>
                </a:moveTo>
                <a:cubicBezTo>
                  <a:pt x="851" y="70"/>
                  <a:pt x="851" y="70"/>
                  <a:pt x="851" y="70"/>
                </a:cubicBezTo>
                <a:cubicBezTo>
                  <a:pt x="783" y="126"/>
                  <a:pt x="783" y="126"/>
                  <a:pt x="783" y="126"/>
                </a:cubicBezTo>
                <a:lnTo>
                  <a:pt x="727" y="70"/>
                </a:lnTo>
                <a:close/>
                <a:moveTo>
                  <a:pt x="562" y="135"/>
                </a:moveTo>
                <a:cubicBezTo>
                  <a:pt x="484" y="70"/>
                  <a:pt x="484" y="70"/>
                  <a:pt x="484" y="70"/>
                </a:cubicBezTo>
                <a:cubicBezTo>
                  <a:pt x="640" y="70"/>
                  <a:pt x="640" y="70"/>
                  <a:pt x="640" y="70"/>
                </a:cubicBezTo>
                <a:lnTo>
                  <a:pt x="562" y="135"/>
                </a:lnTo>
                <a:close/>
                <a:moveTo>
                  <a:pt x="341" y="126"/>
                </a:moveTo>
                <a:cubicBezTo>
                  <a:pt x="273" y="70"/>
                  <a:pt x="273" y="70"/>
                  <a:pt x="273" y="70"/>
                </a:cubicBezTo>
                <a:cubicBezTo>
                  <a:pt x="397" y="70"/>
                  <a:pt x="397" y="70"/>
                  <a:pt x="397" y="70"/>
                </a:cubicBezTo>
                <a:lnTo>
                  <a:pt x="341" y="126"/>
                </a:lnTo>
                <a:close/>
                <a:moveTo>
                  <a:pt x="343" y="174"/>
                </a:moveTo>
                <a:cubicBezTo>
                  <a:pt x="429" y="246"/>
                  <a:pt x="429" y="246"/>
                  <a:pt x="429" y="246"/>
                </a:cubicBezTo>
                <a:cubicBezTo>
                  <a:pt x="271" y="246"/>
                  <a:pt x="271" y="246"/>
                  <a:pt x="271" y="246"/>
                </a:cubicBezTo>
                <a:lnTo>
                  <a:pt x="343" y="174"/>
                </a:lnTo>
                <a:close/>
                <a:moveTo>
                  <a:pt x="439" y="281"/>
                </a:moveTo>
                <a:cubicBezTo>
                  <a:pt x="525" y="712"/>
                  <a:pt x="525" y="712"/>
                  <a:pt x="525" y="712"/>
                </a:cubicBezTo>
                <a:cubicBezTo>
                  <a:pt x="266" y="281"/>
                  <a:pt x="266" y="281"/>
                  <a:pt x="266" y="281"/>
                </a:cubicBezTo>
                <a:lnTo>
                  <a:pt x="439" y="281"/>
                </a:lnTo>
                <a:close/>
                <a:moveTo>
                  <a:pt x="446" y="649"/>
                </a:moveTo>
                <a:cubicBezTo>
                  <a:pt x="101" y="281"/>
                  <a:pt x="101" y="281"/>
                  <a:pt x="101" y="281"/>
                </a:cubicBezTo>
                <a:cubicBezTo>
                  <a:pt x="225" y="281"/>
                  <a:pt x="225" y="281"/>
                  <a:pt x="225" y="281"/>
                </a:cubicBezTo>
                <a:lnTo>
                  <a:pt x="446" y="649"/>
                </a:lnTo>
                <a:close/>
                <a:moveTo>
                  <a:pt x="899" y="281"/>
                </a:moveTo>
                <a:cubicBezTo>
                  <a:pt x="1023" y="281"/>
                  <a:pt x="1023" y="281"/>
                  <a:pt x="1023" y="281"/>
                </a:cubicBezTo>
                <a:cubicBezTo>
                  <a:pt x="678" y="649"/>
                  <a:pt x="678" y="649"/>
                  <a:pt x="678" y="649"/>
                </a:cubicBezTo>
                <a:lnTo>
                  <a:pt x="899" y="281"/>
                </a:lnTo>
                <a:close/>
                <a:moveTo>
                  <a:pt x="903" y="246"/>
                </a:moveTo>
                <a:cubicBezTo>
                  <a:pt x="808" y="151"/>
                  <a:pt x="808" y="151"/>
                  <a:pt x="808" y="151"/>
                </a:cubicBezTo>
                <a:cubicBezTo>
                  <a:pt x="889" y="84"/>
                  <a:pt x="889" y="84"/>
                  <a:pt x="889" y="84"/>
                </a:cubicBezTo>
                <a:cubicBezTo>
                  <a:pt x="1051" y="246"/>
                  <a:pt x="1051" y="246"/>
                  <a:pt x="1051" y="246"/>
                </a:cubicBezTo>
                <a:lnTo>
                  <a:pt x="903" y="246"/>
                </a:lnTo>
                <a:close/>
                <a:moveTo>
                  <a:pt x="235" y="84"/>
                </a:moveTo>
                <a:cubicBezTo>
                  <a:pt x="316" y="151"/>
                  <a:pt x="316" y="151"/>
                  <a:pt x="316" y="151"/>
                </a:cubicBezTo>
                <a:cubicBezTo>
                  <a:pt x="221" y="246"/>
                  <a:pt x="221" y="246"/>
                  <a:pt x="221" y="246"/>
                </a:cubicBezTo>
                <a:cubicBezTo>
                  <a:pt x="70" y="246"/>
                  <a:pt x="70" y="246"/>
                  <a:pt x="70" y="246"/>
                </a:cubicBezTo>
                <a:lnTo>
                  <a:pt x="23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TextBox 18"/>
          <p:cNvSpPr txBox="1"/>
          <p:nvPr/>
        </p:nvSpPr>
        <p:spPr>
          <a:xfrm>
            <a:off x="4742195" y="314485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04373" y="3364182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42195" y="385052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04373" y="4069860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42195" y="455460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04373" y="4773940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 r="286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8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8" b="13148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2867275" y="757650"/>
            <a:ext cx="340945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Company Featured</a:t>
            </a:r>
          </a:p>
        </p:txBody>
      </p:sp>
      <p:sp>
        <p:nvSpPr>
          <p:cNvPr id="6" name="Oval 5"/>
          <p:cNvSpPr/>
          <p:nvPr/>
        </p:nvSpPr>
        <p:spPr>
          <a:xfrm>
            <a:off x="3780435" y="2395007"/>
            <a:ext cx="1583131" cy="1583131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1309375" y="2395007"/>
            <a:ext cx="1583131" cy="1583131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6251496" y="2395007"/>
            <a:ext cx="1583131" cy="158313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6807097" y="2796911"/>
            <a:ext cx="485813" cy="483129"/>
            <a:chOff x="5583238" y="17463"/>
            <a:chExt cx="862013" cy="857250"/>
          </a:xfrm>
          <a:solidFill>
            <a:schemeClr val="bg1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56245" y="2776597"/>
            <a:ext cx="489390" cy="476864"/>
            <a:chOff x="9301163" y="36513"/>
            <a:chExt cx="868363" cy="846137"/>
          </a:xfrm>
          <a:solidFill>
            <a:schemeClr val="bg1"/>
          </a:solidFill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9301163" y="104775"/>
              <a:ext cx="868363" cy="777875"/>
            </a:xfrm>
            <a:custGeom>
              <a:avLst/>
              <a:gdLst>
                <a:gd name="T0" fmla="*/ 240 w 256"/>
                <a:gd name="T1" fmla="*/ 16 h 228"/>
                <a:gd name="T2" fmla="*/ 240 w 256"/>
                <a:gd name="T3" fmla="*/ 212 h 228"/>
                <a:gd name="T4" fmla="*/ 16 w 256"/>
                <a:gd name="T5" fmla="*/ 212 h 228"/>
                <a:gd name="T6" fmla="*/ 16 w 256"/>
                <a:gd name="T7" fmla="*/ 16 h 228"/>
                <a:gd name="T8" fmla="*/ 240 w 256"/>
                <a:gd name="T9" fmla="*/ 16 h 228"/>
                <a:gd name="T10" fmla="*/ 242 w 256"/>
                <a:gd name="T11" fmla="*/ 0 h 228"/>
                <a:gd name="T12" fmla="*/ 18 w 256"/>
                <a:gd name="T13" fmla="*/ 0 h 228"/>
                <a:gd name="T14" fmla="*/ 0 w 256"/>
                <a:gd name="T15" fmla="*/ 17 h 228"/>
                <a:gd name="T16" fmla="*/ 0 w 256"/>
                <a:gd name="T17" fmla="*/ 213 h 228"/>
                <a:gd name="T18" fmla="*/ 18 w 256"/>
                <a:gd name="T19" fmla="*/ 228 h 228"/>
                <a:gd name="T20" fmla="*/ 242 w 256"/>
                <a:gd name="T21" fmla="*/ 228 h 228"/>
                <a:gd name="T22" fmla="*/ 256 w 256"/>
                <a:gd name="T23" fmla="*/ 213 h 228"/>
                <a:gd name="T24" fmla="*/ 256 w 256"/>
                <a:gd name="T25" fmla="*/ 17 h 228"/>
                <a:gd name="T26" fmla="*/ 242 w 256"/>
                <a:gd name="T2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28">
                  <a:moveTo>
                    <a:pt x="240" y="16"/>
                  </a:moveTo>
                  <a:cubicBezTo>
                    <a:pt x="240" y="212"/>
                    <a:pt x="240" y="212"/>
                    <a:pt x="240" y="212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moveTo>
                    <a:pt x="24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2"/>
                    <a:pt x="9" y="228"/>
                    <a:pt x="18" y="228"/>
                  </a:cubicBezTo>
                  <a:cubicBezTo>
                    <a:pt x="242" y="228"/>
                    <a:pt x="242" y="228"/>
                    <a:pt x="242" y="228"/>
                  </a:cubicBezTo>
                  <a:cubicBezTo>
                    <a:pt x="251" y="228"/>
                    <a:pt x="256" y="222"/>
                    <a:pt x="256" y="213"/>
                  </a:cubicBezTo>
                  <a:cubicBezTo>
                    <a:pt x="256" y="17"/>
                    <a:pt x="256" y="17"/>
                    <a:pt x="256" y="17"/>
                  </a:cubicBezTo>
                  <a:cubicBezTo>
                    <a:pt x="256" y="8"/>
                    <a:pt x="251" y="0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301163" y="296863"/>
              <a:ext cx="827088" cy="26988"/>
            </a:xfrm>
            <a:custGeom>
              <a:avLst/>
              <a:gdLst>
                <a:gd name="T0" fmla="*/ 240 w 244"/>
                <a:gd name="T1" fmla="*/ 8 h 8"/>
                <a:gd name="T2" fmla="*/ 4 w 244"/>
                <a:gd name="T3" fmla="*/ 8 h 8"/>
                <a:gd name="T4" fmla="*/ 0 w 244"/>
                <a:gd name="T5" fmla="*/ 4 h 8"/>
                <a:gd name="T6" fmla="*/ 4 w 244"/>
                <a:gd name="T7" fmla="*/ 0 h 8"/>
                <a:gd name="T8" fmla="*/ 240 w 244"/>
                <a:gd name="T9" fmla="*/ 0 h 8"/>
                <a:gd name="T10" fmla="*/ 244 w 244"/>
                <a:gd name="T11" fmla="*/ 4 h 8"/>
                <a:gd name="T12" fmla="*/ 240 w 24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8">
                  <a:moveTo>
                    <a:pt x="24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0"/>
                    <a:pt x="244" y="2"/>
                    <a:pt x="244" y="4"/>
                  </a:cubicBezTo>
                  <a:cubicBezTo>
                    <a:pt x="244" y="6"/>
                    <a:pt x="242" y="8"/>
                    <a:pt x="24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9585326" y="401638"/>
              <a:ext cx="149225" cy="225425"/>
            </a:xfrm>
            <a:custGeom>
              <a:avLst/>
              <a:gdLst>
                <a:gd name="T0" fmla="*/ 43 w 44"/>
                <a:gd name="T1" fmla="*/ 66 h 66"/>
                <a:gd name="T2" fmla="*/ 0 w 44"/>
                <a:gd name="T3" fmla="*/ 66 h 66"/>
                <a:gd name="T4" fmla="*/ 20 w 44"/>
                <a:gd name="T5" fmla="*/ 38 h 66"/>
                <a:gd name="T6" fmla="*/ 36 w 44"/>
                <a:gd name="T7" fmla="*/ 19 h 66"/>
                <a:gd name="T8" fmla="*/ 23 w 44"/>
                <a:gd name="T9" fmla="*/ 7 h 66"/>
                <a:gd name="T10" fmla="*/ 10 w 44"/>
                <a:gd name="T11" fmla="*/ 23 h 66"/>
                <a:gd name="T12" fmla="*/ 2 w 44"/>
                <a:gd name="T13" fmla="*/ 23 h 66"/>
                <a:gd name="T14" fmla="*/ 2 w 44"/>
                <a:gd name="T15" fmla="*/ 22 h 66"/>
                <a:gd name="T16" fmla="*/ 23 w 44"/>
                <a:gd name="T17" fmla="*/ 0 h 66"/>
                <a:gd name="T18" fmla="*/ 44 w 44"/>
                <a:gd name="T19" fmla="*/ 19 h 66"/>
                <a:gd name="T20" fmla="*/ 24 w 44"/>
                <a:gd name="T21" fmla="*/ 44 h 66"/>
                <a:gd name="T22" fmla="*/ 9 w 44"/>
                <a:gd name="T23" fmla="*/ 59 h 66"/>
                <a:gd name="T24" fmla="*/ 43 w 44"/>
                <a:gd name="T25" fmla="*/ 59 h 66"/>
                <a:gd name="T26" fmla="*/ 43 w 44"/>
                <a:gd name="T2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6">
                  <a:moveTo>
                    <a:pt x="43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51"/>
                    <a:pt x="8" y="46"/>
                    <a:pt x="20" y="38"/>
                  </a:cubicBezTo>
                  <a:cubicBezTo>
                    <a:pt x="27" y="34"/>
                    <a:pt x="36" y="29"/>
                    <a:pt x="36" y="19"/>
                  </a:cubicBezTo>
                  <a:cubicBezTo>
                    <a:pt x="36" y="12"/>
                    <a:pt x="30" y="7"/>
                    <a:pt x="23" y="7"/>
                  </a:cubicBezTo>
                  <a:cubicBezTo>
                    <a:pt x="13" y="7"/>
                    <a:pt x="10" y="15"/>
                    <a:pt x="1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8"/>
                    <a:pt x="10" y="0"/>
                    <a:pt x="23" y="0"/>
                  </a:cubicBezTo>
                  <a:cubicBezTo>
                    <a:pt x="36" y="0"/>
                    <a:pt x="44" y="7"/>
                    <a:pt x="44" y="19"/>
                  </a:cubicBezTo>
                  <a:cubicBezTo>
                    <a:pt x="44" y="32"/>
                    <a:pt x="34" y="38"/>
                    <a:pt x="24" y="44"/>
                  </a:cubicBezTo>
                  <a:cubicBezTo>
                    <a:pt x="18" y="48"/>
                    <a:pt x="11" y="52"/>
                    <a:pt x="9" y="59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4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9769476" y="404813"/>
              <a:ext cx="149225" cy="222250"/>
            </a:xfrm>
            <a:custGeom>
              <a:avLst/>
              <a:gdLst>
                <a:gd name="T0" fmla="*/ 44 w 44"/>
                <a:gd name="T1" fmla="*/ 7 h 65"/>
                <a:gd name="T2" fmla="*/ 18 w 44"/>
                <a:gd name="T3" fmla="*/ 65 h 65"/>
                <a:gd name="T4" fmla="*/ 9 w 44"/>
                <a:gd name="T5" fmla="*/ 65 h 65"/>
                <a:gd name="T6" fmla="*/ 35 w 44"/>
                <a:gd name="T7" fmla="*/ 7 h 65"/>
                <a:gd name="T8" fmla="*/ 0 w 44"/>
                <a:gd name="T9" fmla="*/ 7 h 65"/>
                <a:gd name="T10" fmla="*/ 0 w 44"/>
                <a:gd name="T11" fmla="*/ 0 h 65"/>
                <a:gd name="T12" fmla="*/ 44 w 44"/>
                <a:gd name="T13" fmla="*/ 0 h 65"/>
                <a:gd name="T14" fmla="*/ 44 w 44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5">
                  <a:moveTo>
                    <a:pt x="44" y="7"/>
                  </a:moveTo>
                  <a:cubicBezTo>
                    <a:pt x="31" y="21"/>
                    <a:pt x="21" y="40"/>
                    <a:pt x="1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1" y="44"/>
                    <a:pt x="21" y="2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9952038" y="650875"/>
              <a:ext cx="122238" cy="149225"/>
            </a:xfrm>
            <a:custGeom>
              <a:avLst/>
              <a:gdLst>
                <a:gd name="T0" fmla="*/ 32 w 36"/>
                <a:gd name="T1" fmla="*/ 44 h 44"/>
                <a:gd name="T2" fmla="*/ 4 w 36"/>
                <a:gd name="T3" fmla="*/ 44 h 44"/>
                <a:gd name="T4" fmla="*/ 0 w 36"/>
                <a:gd name="T5" fmla="*/ 40 h 44"/>
                <a:gd name="T6" fmla="*/ 4 w 36"/>
                <a:gd name="T7" fmla="*/ 36 h 44"/>
                <a:gd name="T8" fmla="*/ 28 w 36"/>
                <a:gd name="T9" fmla="*/ 36 h 44"/>
                <a:gd name="T10" fmla="*/ 28 w 36"/>
                <a:gd name="T11" fmla="*/ 4 h 44"/>
                <a:gd name="T12" fmla="*/ 32 w 36"/>
                <a:gd name="T13" fmla="*/ 0 h 44"/>
                <a:gd name="T14" fmla="*/ 36 w 36"/>
                <a:gd name="T15" fmla="*/ 4 h 44"/>
                <a:gd name="T16" fmla="*/ 36 w 36"/>
                <a:gd name="T17" fmla="*/ 40 h 44"/>
                <a:gd name="T18" fmla="*/ 32 w 36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4">
                  <a:moveTo>
                    <a:pt x="32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4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9871076" y="773113"/>
              <a:ext cx="53975" cy="26988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945038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993933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17101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9694863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9572626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38144" y="2805894"/>
            <a:ext cx="467712" cy="465162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578651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50158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21218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04419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75927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46987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96349" y="5588835"/>
            <a:ext cx="79513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16119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7" r="22397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7" r="22397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2860255" y="1125067"/>
            <a:ext cx="34235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</a:p>
        </p:txBody>
      </p:sp>
      <p:sp>
        <p:nvSpPr>
          <p:cNvPr id="3" name="Oval 2"/>
          <p:cNvSpPr/>
          <p:nvPr/>
        </p:nvSpPr>
        <p:spPr>
          <a:xfrm>
            <a:off x="1990927" y="2291586"/>
            <a:ext cx="588146" cy="5881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/>
          <p:cNvSpPr/>
          <p:nvPr/>
        </p:nvSpPr>
        <p:spPr>
          <a:xfrm>
            <a:off x="3972794" y="2291586"/>
            <a:ext cx="588146" cy="5881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5954661" y="2291586"/>
            <a:ext cx="588146" cy="5881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7936528" y="2291586"/>
            <a:ext cx="588146" cy="5881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915585" y="3897717"/>
            <a:ext cx="13672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04627" y="3897717"/>
            <a:ext cx="115288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David Doe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25804" y="3897717"/>
            <a:ext cx="12742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Jack Moore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07995" y="3897717"/>
            <a:ext cx="12736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Laura Depp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2718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64584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46450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28316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66332" y="2487556"/>
            <a:ext cx="40107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CEO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37752" y="2487556"/>
            <a:ext cx="4924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Admin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96903" y="2487556"/>
            <a:ext cx="5036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Leader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13048" y="2487556"/>
            <a:ext cx="63511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Secretary</a:t>
            </a:r>
          </a:p>
        </p:txBody>
      </p:sp>
    </p:spTree>
    <p:extLst>
      <p:ext uri="{BB962C8B-B14F-4D97-AF65-F5344CB8AC3E}">
        <p14:creationId xmlns:p14="http://schemas.microsoft.com/office/powerpoint/2010/main" val="24959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leanux 0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5D3B"/>
      </a:accent1>
      <a:accent2>
        <a:srgbClr val="FF2C66"/>
      </a:accent2>
      <a:accent3>
        <a:srgbClr val="FF5D3B"/>
      </a:accent3>
      <a:accent4>
        <a:srgbClr val="FF2C66"/>
      </a:accent4>
      <a:accent5>
        <a:srgbClr val="FF5D3B"/>
      </a:accent5>
      <a:accent6>
        <a:srgbClr val="FF2C66"/>
      </a:accent6>
      <a:hlink>
        <a:srgbClr val="0563C1"/>
      </a:hlink>
      <a:folHlink>
        <a:srgbClr val="954F72"/>
      </a:folHlink>
    </a:clrScheme>
    <a:fontScheme name="Custom 16">
      <a:majorFont>
        <a:latin typeface="Caviar Dreams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1136</TotalTime>
  <Words>1050</Words>
  <Application>Microsoft Office PowerPoint</Application>
  <PresentationFormat>On-screen Show (4:3)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Caviar Dreams</vt:lpstr>
      <vt:lpstr>Lato</vt:lpstr>
      <vt:lpstr>Roboto Condensed Light</vt:lpstr>
      <vt:lpstr>TrashHand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78</cp:revision>
  <dcterms:created xsi:type="dcterms:W3CDTF">2018-04-30T03:38:48Z</dcterms:created>
  <dcterms:modified xsi:type="dcterms:W3CDTF">2018-07-19T04:53:02Z</dcterms:modified>
</cp:coreProperties>
</file>