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61" r:id="rId17"/>
    <p:sldId id="262" r:id="rId18"/>
    <p:sldId id="275" r:id="rId19"/>
    <p:sldId id="263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71" r:id="rId28"/>
    <p:sldId id="272" r:id="rId29"/>
    <p:sldId id="273" r:id="rId30"/>
    <p:sldId id="274" r:id="rId31"/>
    <p:sldId id="286" r:id="rId32"/>
    <p:sldId id="287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38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78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1"/>
            <a:ext cx="3273287" cy="3896139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3949148" y="2975112"/>
            <a:ext cx="3273287" cy="388288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38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3074506" y="1716156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6149011" y="-1"/>
            <a:ext cx="288897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9223516" y="1716156"/>
            <a:ext cx="2968484" cy="5141844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8075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4863548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1351722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8375374" y="1643271"/>
            <a:ext cx="2464904" cy="2464904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053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6281532" y="0"/>
            <a:ext cx="5910468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4611757" y="3326294"/>
            <a:ext cx="7580243" cy="2544417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16"/>
          </p:nvPr>
        </p:nvSpPr>
        <p:spPr>
          <a:xfrm>
            <a:off x="3140766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0" y="0"/>
            <a:ext cx="3021496" cy="3220278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9888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4249107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8105490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392724" y="1775790"/>
            <a:ext cx="3693786" cy="2690193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39975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80067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8"/>
          </p:nvPr>
        </p:nvSpPr>
        <p:spPr>
          <a:xfrm>
            <a:off x="34232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9"/>
          </p:nvPr>
        </p:nvSpPr>
        <p:spPr>
          <a:xfrm>
            <a:off x="61664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3" name="Picture Placeholder 7"/>
          <p:cNvSpPr>
            <a:spLocks noGrp="1"/>
          </p:cNvSpPr>
          <p:nvPr>
            <p:ph type="pic" sz="quarter" idx="20"/>
          </p:nvPr>
        </p:nvSpPr>
        <p:spPr>
          <a:xfrm>
            <a:off x="8909666" y="1775791"/>
            <a:ext cx="2602268" cy="36576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539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9272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5714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91047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170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5075584" y="980664"/>
            <a:ext cx="2040834" cy="2040832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  <a:ln w="63500">
            <a:solidFill>
              <a:schemeClr val="bg1"/>
            </a:solidFill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107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4929810" y="0"/>
            <a:ext cx="7262190" cy="6858000"/>
          </a:xfrm>
          <a:custGeom>
            <a:avLst/>
            <a:gdLst>
              <a:gd name="connsiteX0" fmla="*/ 1383915 w 7262190"/>
              <a:gd name="connsiteY0" fmla="*/ 947530 h 6858000"/>
              <a:gd name="connsiteX1" fmla="*/ 4147930 w 7262190"/>
              <a:gd name="connsiteY1" fmla="*/ 947530 h 6858000"/>
              <a:gd name="connsiteX2" fmla="*/ 2764015 w 7262190"/>
              <a:gd name="connsiteY2" fmla="*/ 6858000 h 6858000"/>
              <a:gd name="connsiteX3" fmla="*/ 0 w 7262190"/>
              <a:gd name="connsiteY3" fmla="*/ 6858000 h 6858000"/>
              <a:gd name="connsiteX4" fmla="*/ 4498175 w 7262190"/>
              <a:gd name="connsiteY4" fmla="*/ 0 h 6858000"/>
              <a:gd name="connsiteX5" fmla="*/ 7262190 w 7262190"/>
              <a:gd name="connsiteY5" fmla="*/ 0 h 6858000"/>
              <a:gd name="connsiteX6" fmla="*/ 5878275 w 7262190"/>
              <a:gd name="connsiteY6" fmla="*/ 5910470 h 6858000"/>
              <a:gd name="connsiteX7" fmla="*/ 3114260 w 7262190"/>
              <a:gd name="connsiteY7" fmla="*/ 591047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262190" h="6858000">
                <a:moveTo>
                  <a:pt x="1383915" y="947530"/>
                </a:moveTo>
                <a:lnTo>
                  <a:pt x="4147930" y="947530"/>
                </a:lnTo>
                <a:lnTo>
                  <a:pt x="2764015" y="6858000"/>
                </a:lnTo>
                <a:lnTo>
                  <a:pt x="0" y="6858000"/>
                </a:lnTo>
                <a:close/>
                <a:moveTo>
                  <a:pt x="4498175" y="0"/>
                </a:moveTo>
                <a:lnTo>
                  <a:pt x="7262190" y="0"/>
                </a:lnTo>
                <a:lnTo>
                  <a:pt x="5878275" y="5910470"/>
                </a:lnTo>
                <a:lnTo>
                  <a:pt x="3114260" y="5910470"/>
                </a:ln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3368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/>
          </p:cNvSpPr>
          <p:nvPr>
            <p:ph type="pic" sz="quarter" idx="17"/>
          </p:nvPr>
        </p:nvSpPr>
        <p:spPr>
          <a:xfrm>
            <a:off x="630922" y="265045"/>
            <a:ext cx="4542610" cy="5804452"/>
          </a:xfrm>
          <a:custGeom>
            <a:avLst/>
            <a:gdLst>
              <a:gd name="connsiteX0" fmla="*/ 417442 w 3339544"/>
              <a:gd name="connsiteY0" fmla="*/ 3829739 h 4267199"/>
              <a:gd name="connsiteX1" fmla="*/ 636173 w 3339544"/>
              <a:gd name="connsiteY1" fmla="*/ 4048469 h 4267199"/>
              <a:gd name="connsiteX2" fmla="*/ 417442 w 3339544"/>
              <a:gd name="connsiteY2" fmla="*/ 4267199 h 4267199"/>
              <a:gd name="connsiteX3" fmla="*/ 198711 w 3339544"/>
              <a:gd name="connsiteY3" fmla="*/ 4048469 h 4267199"/>
              <a:gd name="connsiteX4" fmla="*/ 417442 w 3339544"/>
              <a:gd name="connsiteY4" fmla="*/ 3829739 h 4267199"/>
              <a:gd name="connsiteX5" fmla="*/ 417443 w 3339544"/>
              <a:gd name="connsiteY5" fmla="*/ 3100939 h 4267199"/>
              <a:gd name="connsiteX6" fmla="*/ 702400 w 3339544"/>
              <a:gd name="connsiteY6" fmla="*/ 3385895 h 4267199"/>
              <a:gd name="connsiteX7" fmla="*/ 417443 w 3339544"/>
              <a:gd name="connsiteY7" fmla="*/ 3670851 h 4267199"/>
              <a:gd name="connsiteX8" fmla="*/ 132486 w 3339544"/>
              <a:gd name="connsiteY8" fmla="*/ 3385895 h 4267199"/>
              <a:gd name="connsiteX9" fmla="*/ 417443 w 3339544"/>
              <a:gd name="connsiteY9" fmla="*/ 3100939 h 4267199"/>
              <a:gd name="connsiteX10" fmla="*/ 2922101 w 3339544"/>
              <a:gd name="connsiteY10" fmla="*/ 596348 h 4267199"/>
              <a:gd name="connsiteX11" fmla="*/ 3207058 w 3339544"/>
              <a:gd name="connsiteY11" fmla="*/ 881304 h 4267199"/>
              <a:gd name="connsiteX12" fmla="*/ 2922101 w 3339544"/>
              <a:gd name="connsiteY12" fmla="*/ 1166260 h 4267199"/>
              <a:gd name="connsiteX13" fmla="*/ 2637144 w 3339544"/>
              <a:gd name="connsiteY13" fmla="*/ 881304 h 4267199"/>
              <a:gd name="connsiteX14" fmla="*/ 2922101 w 3339544"/>
              <a:gd name="connsiteY14" fmla="*/ 596348 h 4267199"/>
              <a:gd name="connsiteX15" fmla="*/ 1252329 w 3339544"/>
              <a:gd name="connsiteY15" fmla="*/ 0 h 4267199"/>
              <a:gd name="connsiteX16" fmla="*/ 1669772 w 3339544"/>
              <a:gd name="connsiteY16" fmla="*/ 417443 h 4267199"/>
              <a:gd name="connsiteX17" fmla="*/ 1669772 w 3339544"/>
              <a:gd name="connsiteY17" fmla="*/ 1013791 h 4267199"/>
              <a:gd name="connsiteX18" fmla="*/ 2087215 w 3339544"/>
              <a:gd name="connsiteY18" fmla="*/ 596348 h 4267199"/>
              <a:gd name="connsiteX19" fmla="*/ 2504658 w 3339544"/>
              <a:gd name="connsiteY19" fmla="*/ 1013791 h 4267199"/>
              <a:gd name="connsiteX20" fmla="*/ 2504658 w 3339544"/>
              <a:gd name="connsiteY20" fmla="*/ 1716154 h 4267199"/>
              <a:gd name="connsiteX21" fmla="*/ 2922101 w 3339544"/>
              <a:gd name="connsiteY21" fmla="*/ 1298711 h 4267199"/>
              <a:gd name="connsiteX22" fmla="*/ 3339544 w 3339544"/>
              <a:gd name="connsiteY22" fmla="*/ 1716154 h 4267199"/>
              <a:gd name="connsiteX23" fmla="*/ 3339544 w 3339544"/>
              <a:gd name="connsiteY23" fmla="*/ 3253408 h 4267199"/>
              <a:gd name="connsiteX24" fmla="*/ 2922101 w 3339544"/>
              <a:gd name="connsiteY24" fmla="*/ 3670851 h 4267199"/>
              <a:gd name="connsiteX25" fmla="*/ 2504658 w 3339544"/>
              <a:gd name="connsiteY25" fmla="*/ 3253408 h 4267199"/>
              <a:gd name="connsiteX26" fmla="*/ 2504658 w 3339544"/>
              <a:gd name="connsiteY26" fmla="*/ 3849756 h 4267199"/>
              <a:gd name="connsiteX27" fmla="*/ 2087215 w 3339544"/>
              <a:gd name="connsiteY27" fmla="*/ 4267199 h 4267199"/>
              <a:gd name="connsiteX28" fmla="*/ 1669772 w 3339544"/>
              <a:gd name="connsiteY28" fmla="*/ 3849756 h 4267199"/>
              <a:gd name="connsiteX29" fmla="*/ 1669772 w 3339544"/>
              <a:gd name="connsiteY29" fmla="*/ 3253408 h 4267199"/>
              <a:gd name="connsiteX30" fmla="*/ 1252329 w 3339544"/>
              <a:gd name="connsiteY30" fmla="*/ 3670851 h 4267199"/>
              <a:gd name="connsiteX31" fmla="*/ 834886 w 3339544"/>
              <a:gd name="connsiteY31" fmla="*/ 3253408 h 4267199"/>
              <a:gd name="connsiteX32" fmla="*/ 834886 w 3339544"/>
              <a:gd name="connsiteY32" fmla="*/ 2551045 h 4267199"/>
              <a:gd name="connsiteX33" fmla="*/ 417443 w 3339544"/>
              <a:gd name="connsiteY33" fmla="*/ 2968488 h 4267199"/>
              <a:gd name="connsiteX34" fmla="*/ 0 w 3339544"/>
              <a:gd name="connsiteY34" fmla="*/ 2551045 h 4267199"/>
              <a:gd name="connsiteX35" fmla="*/ 0 w 3339544"/>
              <a:gd name="connsiteY35" fmla="*/ 1013791 h 4267199"/>
              <a:gd name="connsiteX36" fmla="*/ 417443 w 3339544"/>
              <a:gd name="connsiteY36" fmla="*/ 596348 h 4267199"/>
              <a:gd name="connsiteX37" fmla="*/ 834886 w 3339544"/>
              <a:gd name="connsiteY37" fmla="*/ 1013791 h 4267199"/>
              <a:gd name="connsiteX38" fmla="*/ 834886 w 3339544"/>
              <a:gd name="connsiteY38" fmla="*/ 417443 h 4267199"/>
              <a:gd name="connsiteX39" fmla="*/ 1252329 w 3339544"/>
              <a:gd name="connsiteY39" fmla="*/ 0 h 4267199"/>
              <a:gd name="connsiteX40" fmla="*/ 2922101 w 3339544"/>
              <a:gd name="connsiteY40" fmla="*/ 0 h 4267199"/>
              <a:gd name="connsiteX41" fmla="*/ 3140832 w 3339544"/>
              <a:gd name="connsiteY41" fmla="*/ 218730 h 4267199"/>
              <a:gd name="connsiteX42" fmla="*/ 2922101 w 3339544"/>
              <a:gd name="connsiteY42" fmla="*/ 437460 h 4267199"/>
              <a:gd name="connsiteX43" fmla="*/ 2703370 w 3339544"/>
              <a:gd name="connsiteY43" fmla="*/ 218730 h 4267199"/>
              <a:gd name="connsiteX44" fmla="*/ 2922101 w 3339544"/>
              <a:gd name="connsiteY44" fmla="*/ 0 h 4267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3339544" h="4267199">
                <a:moveTo>
                  <a:pt x="417442" y="3829739"/>
                </a:moveTo>
                <a:cubicBezTo>
                  <a:pt x="538244" y="3829739"/>
                  <a:pt x="636173" y="3927668"/>
                  <a:pt x="636173" y="4048469"/>
                </a:cubicBezTo>
                <a:cubicBezTo>
                  <a:pt x="636173" y="4169270"/>
                  <a:pt x="538244" y="4267199"/>
                  <a:pt x="417442" y="4267199"/>
                </a:cubicBezTo>
                <a:cubicBezTo>
                  <a:pt x="296640" y="4267199"/>
                  <a:pt x="198711" y="4169270"/>
                  <a:pt x="198711" y="4048469"/>
                </a:cubicBezTo>
                <a:cubicBezTo>
                  <a:pt x="198711" y="3927668"/>
                  <a:pt x="296640" y="3829739"/>
                  <a:pt x="417442" y="3829739"/>
                </a:cubicBezTo>
                <a:close/>
                <a:moveTo>
                  <a:pt x="417443" y="3100939"/>
                </a:moveTo>
                <a:cubicBezTo>
                  <a:pt x="574820" y="3100939"/>
                  <a:pt x="702400" y="3228518"/>
                  <a:pt x="702400" y="3385895"/>
                </a:cubicBezTo>
                <a:cubicBezTo>
                  <a:pt x="702400" y="3543272"/>
                  <a:pt x="574820" y="3670851"/>
                  <a:pt x="417443" y="3670851"/>
                </a:cubicBezTo>
                <a:cubicBezTo>
                  <a:pt x="260066" y="3670851"/>
                  <a:pt x="132486" y="3543272"/>
                  <a:pt x="132486" y="3385895"/>
                </a:cubicBezTo>
                <a:cubicBezTo>
                  <a:pt x="132486" y="3228518"/>
                  <a:pt x="260066" y="3100939"/>
                  <a:pt x="417443" y="3100939"/>
                </a:cubicBezTo>
                <a:close/>
                <a:moveTo>
                  <a:pt x="2922101" y="596348"/>
                </a:moveTo>
                <a:cubicBezTo>
                  <a:pt x="3079478" y="596348"/>
                  <a:pt x="3207058" y="723927"/>
                  <a:pt x="3207058" y="881304"/>
                </a:cubicBezTo>
                <a:cubicBezTo>
                  <a:pt x="3207058" y="1038681"/>
                  <a:pt x="3079478" y="1166260"/>
                  <a:pt x="2922101" y="1166260"/>
                </a:cubicBezTo>
                <a:cubicBezTo>
                  <a:pt x="2764724" y="1166260"/>
                  <a:pt x="2637144" y="1038681"/>
                  <a:pt x="2637144" y="881304"/>
                </a:cubicBezTo>
                <a:cubicBezTo>
                  <a:pt x="2637144" y="723927"/>
                  <a:pt x="2764724" y="596348"/>
                  <a:pt x="2922101" y="596348"/>
                </a:cubicBezTo>
                <a:close/>
                <a:moveTo>
                  <a:pt x="1252329" y="0"/>
                </a:moveTo>
                <a:cubicBezTo>
                  <a:pt x="1482876" y="0"/>
                  <a:pt x="1669772" y="186896"/>
                  <a:pt x="1669772" y="417443"/>
                </a:cubicBezTo>
                <a:lnTo>
                  <a:pt x="1669772" y="1013791"/>
                </a:lnTo>
                <a:cubicBezTo>
                  <a:pt x="1669772" y="783244"/>
                  <a:pt x="1856668" y="596348"/>
                  <a:pt x="2087215" y="596348"/>
                </a:cubicBezTo>
                <a:cubicBezTo>
                  <a:pt x="2317762" y="596348"/>
                  <a:pt x="2504658" y="783244"/>
                  <a:pt x="2504658" y="1013791"/>
                </a:cubicBezTo>
                <a:lnTo>
                  <a:pt x="2504658" y="1716154"/>
                </a:lnTo>
                <a:cubicBezTo>
                  <a:pt x="2504658" y="1485607"/>
                  <a:pt x="2691554" y="1298711"/>
                  <a:pt x="2922101" y="1298711"/>
                </a:cubicBezTo>
                <a:cubicBezTo>
                  <a:pt x="3152648" y="1298711"/>
                  <a:pt x="3339544" y="1485607"/>
                  <a:pt x="3339544" y="1716154"/>
                </a:cubicBezTo>
                <a:lnTo>
                  <a:pt x="3339544" y="3253408"/>
                </a:lnTo>
                <a:cubicBezTo>
                  <a:pt x="3339544" y="3483955"/>
                  <a:pt x="3152648" y="3670851"/>
                  <a:pt x="2922101" y="3670851"/>
                </a:cubicBezTo>
                <a:cubicBezTo>
                  <a:pt x="2691554" y="3670851"/>
                  <a:pt x="2504658" y="3483955"/>
                  <a:pt x="2504658" y="3253408"/>
                </a:cubicBezTo>
                <a:lnTo>
                  <a:pt x="2504658" y="3849756"/>
                </a:lnTo>
                <a:cubicBezTo>
                  <a:pt x="2504658" y="4080303"/>
                  <a:pt x="2317762" y="4267199"/>
                  <a:pt x="2087215" y="4267199"/>
                </a:cubicBezTo>
                <a:cubicBezTo>
                  <a:pt x="1856668" y="4267199"/>
                  <a:pt x="1669772" y="4080303"/>
                  <a:pt x="1669772" y="3849756"/>
                </a:cubicBezTo>
                <a:lnTo>
                  <a:pt x="1669772" y="3253408"/>
                </a:lnTo>
                <a:cubicBezTo>
                  <a:pt x="1669772" y="3483955"/>
                  <a:pt x="1482876" y="3670851"/>
                  <a:pt x="1252329" y="3670851"/>
                </a:cubicBezTo>
                <a:cubicBezTo>
                  <a:pt x="1021782" y="3670851"/>
                  <a:pt x="834886" y="3483955"/>
                  <a:pt x="834886" y="3253408"/>
                </a:cubicBezTo>
                <a:lnTo>
                  <a:pt x="834886" y="2551045"/>
                </a:lnTo>
                <a:cubicBezTo>
                  <a:pt x="834886" y="2781592"/>
                  <a:pt x="647990" y="2968488"/>
                  <a:pt x="417443" y="2968488"/>
                </a:cubicBezTo>
                <a:cubicBezTo>
                  <a:pt x="186896" y="2968488"/>
                  <a:pt x="0" y="2781592"/>
                  <a:pt x="0" y="2551045"/>
                </a:cubicBezTo>
                <a:lnTo>
                  <a:pt x="0" y="1013791"/>
                </a:lnTo>
                <a:cubicBezTo>
                  <a:pt x="0" y="783244"/>
                  <a:pt x="186896" y="596348"/>
                  <a:pt x="417443" y="596348"/>
                </a:cubicBezTo>
                <a:cubicBezTo>
                  <a:pt x="647990" y="596348"/>
                  <a:pt x="834886" y="783244"/>
                  <a:pt x="834886" y="1013791"/>
                </a:cubicBezTo>
                <a:lnTo>
                  <a:pt x="834886" y="417443"/>
                </a:lnTo>
                <a:cubicBezTo>
                  <a:pt x="834886" y="186896"/>
                  <a:pt x="1021782" y="0"/>
                  <a:pt x="1252329" y="0"/>
                </a:cubicBezTo>
                <a:close/>
                <a:moveTo>
                  <a:pt x="2922101" y="0"/>
                </a:moveTo>
                <a:cubicBezTo>
                  <a:pt x="3042903" y="0"/>
                  <a:pt x="3140832" y="97929"/>
                  <a:pt x="3140832" y="218730"/>
                </a:cubicBezTo>
                <a:cubicBezTo>
                  <a:pt x="3140832" y="339531"/>
                  <a:pt x="3042903" y="437460"/>
                  <a:pt x="2922101" y="437460"/>
                </a:cubicBezTo>
                <a:cubicBezTo>
                  <a:pt x="2801299" y="437460"/>
                  <a:pt x="2703370" y="339531"/>
                  <a:pt x="2703370" y="218730"/>
                </a:cubicBezTo>
                <a:cubicBezTo>
                  <a:pt x="2703370" y="97929"/>
                  <a:pt x="2801299" y="0"/>
                  <a:pt x="2922101" y="0"/>
                </a:cubicBezTo>
                <a:close/>
              </a:path>
            </a:pathLst>
          </a:cu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949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533939"/>
            <a:ext cx="12192000" cy="3790122"/>
          </a:xfrm>
          <a:prstGeom prst="rect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812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3767589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641007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9052568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25101" y="1868557"/>
            <a:ext cx="2014332" cy="2014331"/>
          </a:xfrm>
          <a:prstGeom prst="ellipse">
            <a:avLst/>
          </a:prstGeom>
          <a:pattFill prst="pct20">
            <a:fgClr>
              <a:schemeClr val="accent1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316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F650EB-216A-4A65-8B30-B0F59BBB4B5B}" type="datetimeFigureOut">
              <a:rPr lang="en-US" smtClean="0"/>
              <a:t>7/19/2018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13A05-14FC-4243-A8BD-A96B4D155A2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6308034"/>
            <a:ext cx="4611757" cy="397565"/>
          </a:xfrm>
          <a:prstGeom prst="rect">
            <a:avLst/>
          </a:prstGeom>
          <a:gradFill>
            <a:gsLst>
              <a:gs pos="36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 userDrawn="1"/>
        </p:nvSpPr>
        <p:spPr>
          <a:xfrm>
            <a:off x="419644" y="6322150"/>
            <a:ext cx="1582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+mj-lt"/>
              </a:rPr>
              <a:t>CORPORATE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64226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3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8" name="TextBox 7"/>
          <p:cNvSpPr txBox="1"/>
          <p:nvPr/>
        </p:nvSpPr>
        <p:spPr>
          <a:xfrm>
            <a:off x="1602727" y="4031974"/>
            <a:ext cx="8986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Make real your dream with </a:t>
            </a:r>
            <a:r>
              <a:rPr lang="en-US" sz="2400" b="1" dirty="0" smtClean="0">
                <a:solidFill>
                  <a:schemeClr val="bg1"/>
                </a:solidFill>
                <a:latin typeface="+mj-lt"/>
              </a:rPr>
              <a:t>CORPORATE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 presentation template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2826026"/>
            <a:ext cx="12192000" cy="1205948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50000">
                <a:schemeClr val="bg1">
                  <a:alpha val="70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441139" y="2875002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600" b="1" dirty="0" smtClean="0">
                <a:solidFill>
                  <a:schemeClr val="accent1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368960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8" r="26368"/>
          <a:stretch>
            <a:fillRect/>
          </a:stretch>
        </p:blipFill>
        <p:spPr/>
      </p:pic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0" r="26290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253585" y="4157924"/>
            <a:ext cx="326486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The Best</a:t>
            </a:r>
          </a:p>
          <a:p>
            <a:r>
              <a:rPr lang="en-US" sz="6000" b="1" dirty="0" smtClean="0">
                <a:solidFill>
                  <a:schemeClr val="accent2"/>
                </a:solidFill>
                <a:latin typeface="+mj-lt"/>
              </a:rPr>
              <a:t>Team</a:t>
            </a:r>
            <a:endParaRPr lang="en-US" sz="6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18453" y="210825"/>
            <a:ext cx="39781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Kent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Samrock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6593" y="3067877"/>
            <a:ext cx="4136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Meet Claudia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Jay’z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18452" y="795600"/>
            <a:ext cx="811478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496593" y="3652652"/>
            <a:ext cx="41366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93650" y="49819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593650" y="5535553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8922022" y="402942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626626" y="5324824"/>
            <a:ext cx="2444875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8922022" y="4582989"/>
            <a:ext cx="225030" cy="2815823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7626625" y="5878384"/>
            <a:ext cx="1511558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Rounded Rectangle 22"/>
          <p:cNvSpPr/>
          <p:nvPr/>
        </p:nvSpPr>
        <p:spPr>
          <a:xfrm rot="5400000">
            <a:off x="6268228" y="-883981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 rot="5400000">
            <a:off x="6268228" y="-292037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5" name="Rounded Rectangle 24"/>
          <p:cNvSpPr/>
          <p:nvPr/>
        </p:nvSpPr>
        <p:spPr>
          <a:xfrm>
            <a:off x="3594400" y="1789846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594400" y="2381790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518452" y="1509352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18452" y="2104790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570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562163" y="5141843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59607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16493" y="1318590"/>
            <a:ext cx="14050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Lolly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Rose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34111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58121" y="5147196"/>
            <a:ext cx="2070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Steave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Edward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068800" y="1318590"/>
            <a:ext cx="12779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Liu Chan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08615" y="5541953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322875" y="1056980"/>
            <a:ext cx="7697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 smtClean="0">
                <a:solidFill>
                  <a:schemeClr val="accent1"/>
                </a:solidFill>
              </a:rPr>
              <a:t>Title Here</a:t>
            </a:r>
            <a:endParaRPr lang="en-US" sz="1100" i="1" dirty="0">
              <a:solidFill>
                <a:schemeClr val="accent1"/>
              </a:solidFill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97" r="34197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2" r="337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66431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1722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351722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2" name="Rounded Rectangle 11"/>
          <p:cNvSpPr/>
          <p:nvPr/>
        </p:nvSpPr>
        <p:spPr>
          <a:xfrm rot="5400000">
            <a:off x="2504053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384699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 rot="5400000">
            <a:off x="2504053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1384698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6354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6354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19" name="Rounded Rectangle 18"/>
          <p:cNvSpPr/>
          <p:nvPr/>
        </p:nvSpPr>
        <p:spPr>
          <a:xfrm rot="5400000">
            <a:off x="601587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489652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 rot="5400000">
            <a:off x="601587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89652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343578" y="4604039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343578" y="5157596"/>
            <a:ext cx="1244251" cy="334707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50" dirty="0" smtClean="0">
                <a:solidFill>
                  <a:schemeClr val="bg1">
                    <a:lumMod val="65000"/>
                  </a:schemeClr>
                </a:solidFill>
              </a:rPr>
              <a:t>Sample Text Here</a:t>
            </a:r>
          </a:p>
        </p:txBody>
      </p:sp>
      <p:sp>
        <p:nvSpPr>
          <p:cNvPr id="25" name="Rounded Rectangle 24"/>
          <p:cNvSpPr/>
          <p:nvPr/>
        </p:nvSpPr>
        <p:spPr>
          <a:xfrm rot="5400000">
            <a:off x="9495909" y="382751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8376555" y="4946867"/>
            <a:ext cx="2139174" cy="225028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80%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 rot="5400000">
            <a:off x="9495909" y="4381074"/>
            <a:ext cx="225030" cy="2463740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8376554" y="5500427"/>
            <a:ext cx="1322557" cy="225028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000" dirty="0" smtClean="0">
                <a:solidFill>
                  <a:srgbClr val="FFFFFF"/>
                </a:solidFill>
              </a:rPr>
              <a:t>58%</a:t>
            </a:r>
            <a:endParaRPr lang="en-US" sz="1000" dirty="0">
              <a:solidFill>
                <a:srgbClr val="FFFF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753628" y="4156052"/>
            <a:ext cx="16610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Rendy</a:t>
            </a: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 Han’s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45612" y="4156052"/>
            <a:ext cx="19007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Monica Spark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673600" y="4156052"/>
            <a:ext cx="1868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Stuart Antony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3" r="21893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3537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59" b="20159"/>
          <a:stretch>
            <a:fillRect/>
          </a:stretch>
        </p:blipFill>
        <p:spPr/>
      </p:pic>
      <p:sp>
        <p:nvSpPr>
          <p:cNvPr id="6" name="Rectangle 5"/>
          <p:cNvSpPr/>
          <p:nvPr/>
        </p:nvSpPr>
        <p:spPr>
          <a:xfrm>
            <a:off x="4611757" y="3326295"/>
            <a:ext cx="7580243" cy="2544417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3585" y="3444341"/>
            <a:ext cx="418076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Awesome</a:t>
            </a:r>
          </a:p>
          <a:p>
            <a:r>
              <a:rPr lang="en-US" sz="7200" b="1" dirty="0" smtClean="0">
                <a:solidFill>
                  <a:schemeClr val="accent2"/>
                </a:solidFill>
                <a:latin typeface="+mj-lt"/>
              </a:rPr>
              <a:t>Portfolio</a:t>
            </a:r>
            <a:endParaRPr lang="en-US" sz="7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447388" y="4398447"/>
            <a:ext cx="19089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spc="600" dirty="0" smtClean="0">
                <a:solidFill>
                  <a:schemeClr val="bg1"/>
                </a:solidFill>
                <a:latin typeface="+mj-lt"/>
              </a:rPr>
              <a:t>See More</a:t>
            </a:r>
            <a:endParaRPr lang="en-US" sz="2000" spc="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6" b="1556"/>
          <a:stretch>
            <a:fillRect/>
          </a:stretch>
        </p:blipFill>
        <p:spPr/>
      </p:pic>
      <p:pic>
        <p:nvPicPr>
          <p:cNvPr id="10" name="Picture Placeholder 9"/>
          <p:cNvPicPr>
            <a:picLocks noGrp="1" noChangeAspect="1"/>
          </p:cNvPicPr>
          <p:nvPr>
            <p:ph type="pic"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08" r="23608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2" r="236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89047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2724" y="4465983"/>
            <a:ext cx="3693786" cy="77237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4249107" y="4465983"/>
            <a:ext cx="3693786" cy="7723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107276" y="4465983"/>
            <a:ext cx="3693786" cy="77237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9272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06649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47321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21094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03704" y="4652113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777477" y="4652113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56,000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2" r="11382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3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7841064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08925" y="357089"/>
            <a:ext cx="51741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Awesome Portfolio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800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641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1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23265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2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7305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2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66464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750504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3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909667" y="54333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493707" y="5433391"/>
            <a:ext cx="10182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>
                <a:solidFill>
                  <a:schemeClr val="accent4"/>
                </a:solidFill>
                <a:latin typeface="+mj-lt"/>
              </a:rPr>
              <a:t>56,000</a:t>
            </a:r>
            <a:endParaRPr lang="en-US" sz="2000" dirty="0">
              <a:solidFill>
                <a:schemeClr val="accent4"/>
              </a:solidFill>
              <a:latin typeface="+mj-lt"/>
            </a:endParaRP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7" name="Picture Placeholder 6"/>
          <p:cNvPicPr>
            <a:picLocks noGrp="1" noChangeAspect="1"/>
          </p:cNvPicPr>
          <p:nvPr>
            <p:ph type="pic" sz="quarter" idx="18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8" name="Picture Placeholder 7"/>
          <p:cNvPicPr>
            <a:picLocks noGrp="1" noChangeAspect="1"/>
          </p:cNvPicPr>
          <p:nvPr>
            <p:ph type="pic" sz="quarter" idx="19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2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80" r="2998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1625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" name="Group 49"/>
          <p:cNvGrpSpPr/>
          <p:nvPr/>
        </p:nvGrpSpPr>
        <p:grpSpPr>
          <a:xfrm>
            <a:off x="4778324" y="3178220"/>
            <a:ext cx="129187" cy="1556594"/>
            <a:chOff x="5046663" y="3200401"/>
            <a:chExt cx="96838" cy="1166812"/>
          </a:xfrm>
          <a:solidFill>
            <a:schemeClr val="accent2"/>
          </a:solidFill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08793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1"/>
            <p:cNvSpPr>
              <a:spLocks noEditPoints="1"/>
            </p:cNvSpPr>
            <p:nvPr/>
          </p:nvSpPr>
          <p:spPr bwMode="auto">
            <a:xfrm>
              <a:off x="504666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6802956" y="3178220"/>
            <a:ext cx="129187" cy="1556594"/>
            <a:chOff x="6564313" y="3200401"/>
            <a:chExt cx="96838" cy="1166812"/>
          </a:xfrm>
          <a:solidFill>
            <a:schemeClr val="accent3"/>
          </a:solidFill>
        </p:grpSpPr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6605588" y="3200401"/>
              <a:ext cx="14288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2"/>
            <p:cNvSpPr>
              <a:spLocks noEditPoints="1"/>
            </p:cNvSpPr>
            <p:nvPr/>
          </p:nvSpPr>
          <p:spPr bwMode="auto">
            <a:xfrm>
              <a:off x="6564313" y="4268788"/>
              <a:ext cx="96838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827587" y="3178220"/>
            <a:ext cx="131305" cy="1556594"/>
            <a:chOff x="8081963" y="3200401"/>
            <a:chExt cx="98425" cy="1166812"/>
          </a:xfrm>
          <a:solidFill>
            <a:schemeClr val="accent4"/>
          </a:solidFill>
        </p:grpSpPr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8123238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3"/>
            <p:cNvSpPr>
              <a:spLocks noEditPoints="1"/>
            </p:cNvSpPr>
            <p:nvPr/>
          </p:nvSpPr>
          <p:spPr bwMode="auto">
            <a:xfrm>
              <a:off x="8081963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2751574" y="3178220"/>
            <a:ext cx="131305" cy="1556594"/>
            <a:chOff x="3527425" y="3200401"/>
            <a:chExt cx="98425" cy="1166812"/>
          </a:xfrm>
          <a:solidFill>
            <a:schemeClr val="accent1"/>
          </a:solidFill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568700" y="3200401"/>
              <a:ext cx="15875" cy="1125538"/>
            </a:xfrm>
            <a:custGeom>
              <a:avLst/>
              <a:gdLst>
                <a:gd name="T0" fmla="*/ 2 w 4"/>
                <a:gd name="T1" fmla="*/ 299 h 299"/>
                <a:gd name="T2" fmla="*/ 0 w 4"/>
                <a:gd name="T3" fmla="*/ 297 h 299"/>
                <a:gd name="T4" fmla="*/ 0 w 4"/>
                <a:gd name="T5" fmla="*/ 2 h 299"/>
                <a:gd name="T6" fmla="*/ 2 w 4"/>
                <a:gd name="T7" fmla="*/ 0 h 299"/>
                <a:gd name="T8" fmla="*/ 4 w 4"/>
                <a:gd name="T9" fmla="*/ 2 h 299"/>
                <a:gd name="T10" fmla="*/ 4 w 4"/>
                <a:gd name="T11" fmla="*/ 297 h 299"/>
                <a:gd name="T12" fmla="*/ 2 w 4"/>
                <a:gd name="T13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299">
                  <a:moveTo>
                    <a:pt x="2" y="299"/>
                  </a:moveTo>
                  <a:cubicBezTo>
                    <a:pt x="1" y="299"/>
                    <a:pt x="0" y="298"/>
                    <a:pt x="0" y="297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297"/>
                    <a:pt x="4" y="297"/>
                    <a:pt x="4" y="297"/>
                  </a:cubicBezTo>
                  <a:cubicBezTo>
                    <a:pt x="4" y="298"/>
                    <a:pt x="3" y="299"/>
                    <a:pt x="2" y="29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0"/>
            <p:cNvSpPr>
              <a:spLocks noEditPoints="1"/>
            </p:cNvSpPr>
            <p:nvPr/>
          </p:nvSpPr>
          <p:spPr bwMode="auto">
            <a:xfrm>
              <a:off x="3527425" y="4268788"/>
              <a:ext cx="98425" cy="98425"/>
            </a:xfrm>
            <a:custGeom>
              <a:avLst/>
              <a:gdLst>
                <a:gd name="T0" fmla="*/ 13 w 26"/>
                <a:gd name="T1" fmla="*/ 0 h 26"/>
                <a:gd name="T2" fmla="*/ 0 w 26"/>
                <a:gd name="T3" fmla="*/ 13 h 26"/>
                <a:gd name="T4" fmla="*/ 13 w 26"/>
                <a:gd name="T5" fmla="*/ 26 h 26"/>
                <a:gd name="T6" fmla="*/ 26 w 26"/>
                <a:gd name="T7" fmla="*/ 13 h 26"/>
                <a:gd name="T8" fmla="*/ 13 w 26"/>
                <a:gd name="T9" fmla="*/ 0 h 26"/>
                <a:gd name="T10" fmla="*/ 13 w 26"/>
                <a:gd name="T11" fmla="*/ 20 h 26"/>
                <a:gd name="T12" fmla="*/ 6 w 26"/>
                <a:gd name="T13" fmla="*/ 13 h 26"/>
                <a:gd name="T14" fmla="*/ 13 w 26"/>
                <a:gd name="T15" fmla="*/ 6 h 26"/>
                <a:gd name="T16" fmla="*/ 20 w 26"/>
                <a:gd name="T17" fmla="*/ 13 h 26"/>
                <a:gd name="T18" fmla="*/ 13 w 26"/>
                <a:gd name="T19" fmla="*/ 2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26">
                  <a:moveTo>
                    <a:pt x="13" y="0"/>
                  </a:moveTo>
                  <a:cubicBezTo>
                    <a:pt x="6" y="0"/>
                    <a:pt x="0" y="6"/>
                    <a:pt x="0" y="13"/>
                  </a:cubicBezTo>
                  <a:cubicBezTo>
                    <a:pt x="0" y="21"/>
                    <a:pt x="6" y="26"/>
                    <a:pt x="13" y="26"/>
                  </a:cubicBezTo>
                  <a:cubicBezTo>
                    <a:pt x="20" y="26"/>
                    <a:pt x="26" y="21"/>
                    <a:pt x="26" y="13"/>
                  </a:cubicBezTo>
                  <a:cubicBezTo>
                    <a:pt x="26" y="6"/>
                    <a:pt x="20" y="0"/>
                    <a:pt x="13" y="0"/>
                  </a:cubicBezTo>
                  <a:close/>
                  <a:moveTo>
                    <a:pt x="13" y="20"/>
                  </a:moveTo>
                  <a:cubicBezTo>
                    <a:pt x="9" y="20"/>
                    <a:pt x="6" y="17"/>
                    <a:pt x="6" y="13"/>
                  </a:cubicBezTo>
                  <a:cubicBezTo>
                    <a:pt x="6" y="9"/>
                    <a:pt x="9" y="6"/>
                    <a:pt x="13" y="6"/>
                  </a:cubicBezTo>
                  <a:cubicBezTo>
                    <a:pt x="17" y="6"/>
                    <a:pt x="20" y="9"/>
                    <a:pt x="20" y="13"/>
                  </a:cubicBezTo>
                  <a:cubicBezTo>
                    <a:pt x="20" y="17"/>
                    <a:pt x="17" y="20"/>
                    <a:pt x="13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" name="Freeform 6"/>
          <p:cNvSpPr>
            <a:spLocks/>
          </p:cNvSpPr>
          <p:nvPr/>
        </p:nvSpPr>
        <p:spPr bwMode="auto">
          <a:xfrm>
            <a:off x="281722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5"/>
          <p:cNvSpPr>
            <a:spLocks/>
          </p:cNvSpPr>
          <p:nvPr/>
        </p:nvSpPr>
        <p:spPr bwMode="auto">
          <a:xfrm>
            <a:off x="4863037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6906728" y="3006676"/>
            <a:ext cx="1980158" cy="995374"/>
          </a:xfrm>
          <a:custGeom>
            <a:avLst/>
            <a:gdLst>
              <a:gd name="T0" fmla="*/ 198 w 395"/>
              <a:gd name="T1" fmla="*/ 133 h 198"/>
              <a:gd name="T2" fmla="*/ 65 w 395"/>
              <a:gd name="T3" fmla="*/ 0 h 198"/>
              <a:gd name="T4" fmla="*/ 0 w 395"/>
              <a:gd name="T5" fmla="*/ 0 h 198"/>
              <a:gd name="T6" fmla="*/ 198 w 395"/>
              <a:gd name="T7" fmla="*/ 198 h 198"/>
              <a:gd name="T8" fmla="*/ 395 w 395"/>
              <a:gd name="T9" fmla="*/ 0 h 198"/>
              <a:gd name="T10" fmla="*/ 331 w 395"/>
              <a:gd name="T11" fmla="*/ 0 h 198"/>
              <a:gd name="T12" fmla="*/ 198 w 395"/>
              <a:gd name="T13" fmla="*/ 133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5" h="198">
                <a:moveTo>
                  <a:pt x="198" y="133"/>
                </a:moveTo>
                <a:cubicBezTo>
                  <a:pt x="124" y="133"/>
                  <a:pt x="65" y="73"/>
                  <a:pt x="6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09"/>
                  <a:pt x="88" y="198"/>
                  <a:pt x="198" y="198"/>
                </a:cubicBezTo>
                <a:cubicBezTo>
                  <a:pt x="307" y="198"/>
                  <a:pt x="395" y="109"/>
                  <a:pt x="395" y="0"/>
                </a:cubicBezTo>
                <a:cubicBezTo>
                  <a:pt x="331" y="0"/>
                  <a:pt x="331" y="0"/>
                  <a:pt x="331" y="0"/>
                </a:cubicBezTo>
                <a:cubicBezTo>
                  <a:pt x="331" y="73"/>
                  <a:pt x="271" y="133"/>
                  <a:pt x="198" y="13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-114300" y="4635277"/>
            <a:ext cx="12420600" cy="69889"/>
          </a:xfrm>
          <a:custGeom>
            <a:avLst/>
            <a:gdLst>
              <a:gd name="T0" fmla="*/ 1521 w 1521"/>
              <a:gd name="T1" fmla="*/ 7 h 14"/>
              <a:gd name="T2" fmla="*/ 1515 w 1521"/>
              <a:gd name="T3" fmla="*/ 14 h 14"/>
              <a:gd name="T4" fmla="*/ 7 w 1521"/>
              <a:gd name="T5" fmla="*/ 14 h 14"/>
              <a:gd name="T6" fmla="*/ 0 w 1521"/>
              <a:gd name="T7" fmla="*/ 7 h 14"/>
              <a:gd name="T8" fmla="*/ 7 w 1521"/>
              <a:gd name="T9" fmla="*/ 0 h 14"/>
              <a:gd name="T10" fmla="*/ 1515 w 1521"/>
              <a:gd name="T11" fmla="*/ 0 h 14"/>
              <a:gd name="T12" fmla="*/ 1521 w 1521"/>
              <a:gd name="T13" fmla="*/ 7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1" h="14">
                <a:moveTo>
                  <a:pt x="1521" y="7"/>
                </a:moveTo>
                <a:cubicBezTo>
                  <a:pt x="1521" y="11"/>
                  <a:pt x="1518" y="14"/>
                  <a:pt x="1515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4"/>
                  <a:pt x="0" y="11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1515" y="0"/>
                  <a:pt x="1515" y="0"/>
                  <a:pt x="1515" y="0"/>
                </a:cubicBezTo>
                <a:cubicBezTo>
                  <a:pt x="1518" y="0"/>
                  <a:pt x="1521" y="3"/>
                  <a:pt x="1521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8" name="Group 47"/>
          <p:cNvGrpSpPr/>
          <p:nvPr/>
        </p:nvGrpSpPr>
        <p:grpSpPr>
          <a:xfrm>
            <a:off x="7889394" y="1511498"/>
            <a:ext cx="1986511" cy="1984394"/>
            <a:chOff x="7378700" y="1951038"/>
            <a:chExt cx="1489075" cy="1487488"/>
          </a:xfrm>
        </p:grpSpPr>
        <p:sp>
          <p:nvSpPr>
            <p:cNvPr id="18" name="Oval 16"/>
            <p:cNvSpPr>
              <a:spLocks noChangeArrowheads="1"/>
            </p:cNvSpPr>
            <p:nvPr/>
          </p:nvSpPr>
          <p:spPr bwMode="auto">
            <a:xfrm>
              <a:off x="7378700" y="1951038"/>
              <a:ext cx="1489075" cy="148748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7631113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71117" y="1511498"/>
            <a:ext cx="2304183" cy="1984394"/>
            <a:chOff x="5865813" y="1951038"/>
            <a:chExt cx="1727200" cy="1487488"/>
          </a:xfrm>
        </p:grpSpPr>
        <p:sp>
          <p:nvSpPr>
            <p:cNvPr id="17" name="Freeform 15"/>
            <p:cNvSpPr>
              <a:spLocks noEditPoints="1"/>
            </p:cNvSpPr>
            <p:nvPr/>
          </p:nvSpPr>
          <p:spPr bwMode="auto">
            <a:xfrm>
              <a:off x="5865813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4" y="331"/>
                    <a:pt x="65" y="271"/>
                    <a:pt x="65" y="198"/>
                  </a:cubicBezTo>
                  <a:cubicBezTo>
                    <a:pt x="65" y="124"/>
                    <a:pt x="124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70373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3"/>
            <p:cNvSpPr>
              <a:spLocks noChangeArrowheads="1"/>
            </p:cNvSpPr>
            <p:nvPr/>
          </p:nvSpPr>
          <p:spPr bwMode="auto">
            <a:xfrm>
              <a:off x="611346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3850721" y="1511498"/>
            <a:ext cx="2299947" cy="1984394"/>
            <a:chOff x="4351338" y="1951038"/>
            <a:chExt cx="1724025" cy="1487488"/>
          </a:xfrm>
        </p:grpSpPr>
        <p:sp>
          <p:nvSpPr>
            <p:cNvPr id="16" name="Freeform 14"/>
            <p:cNvSpPr>
              <a:spLocks noEditPoints="1"/>
            </p:cNvSpPr>
            <p:nvPr/>
          </p:nvSpPr>
          <p:spPr bwMode="auto">
            <a:xfrm>
              <a:off x="4351338" y="1951038"/>
              <a:ext cx="1487488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551973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4595813" y="2203133"/>
              <a:ext cx="998538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4"/>
          <p:cNvSpPr>
            <a:spLocks noEditPoints="1"/>
          </p:cNvSpPr>
          <p:nvPr/>
        </p:nvSpPr>
        <p:spPr bwMode="auto">
          <a:xfrm>
            <a:off x="4572965" y="2261454"/>
            <a:ext cx="529316" cy="534888"/>
          </a:xfrm>
          <a:custGeom>
            <a:avLst/>
            <a:gdLst>
              <a:gd name="T0" fmla="*/ 75 w 80"/>
              <a:gd name="T1" fmla="*/ 29 h 81"/>
              <a:gd name="T2" fmla="*/ 73 w 80"/>
              <a:gd name="T3" fmla="*/ 24 h 81"/>
              <a:gd name="T4" fmla="*/ 69 w 80"/>
              <a:gd name="T5" fmla="*/ 12 h 81"/>
              <a:gd name="T6" fmla="*/ 57 w 80"/>
              <a:gd name="T7" fmla="*/ 8 h 81"/>
              <a:gd name="T8" fmla="*/ 51 w 80"/>
              <a:gd name="T9" fmla="*/ 5 h 81"/>
              <a:gd name="T10" fmla="*/ 40 w 80"/>
              <a:gd name="T11" fmla="*/ 0 h 81"/>
              <a:gd name="T12" fmla="*/ 29 w 80"/>
              <a:gd name="T13" fmla="*/ 5 h 81"/>
              <a:gd name="T14" fmla="*/ 23 w 80"/>
              <a:gd name="T15" fmla="*/ 8 h 81"/>
              <a:gd name="T16" fmla="*/ 11 w 80"/>
              <a:gd name="T17" fmla="*/ 12 h 81"/>
              <a:gd name="T18" fmla="*/ 7 w 80"/>
              <a:gd name="T19" fmla="*/ 24 h 81"/>
              <a:gd name="T20" fmla="*/ 5 w 80"/>
              <a:gd name="T21" fmla="*/ 29 h 81"/>
              <a:gd name="T22" fmla="*/ 0 w 80"/>
              <a:gd name="T23" fmla="*/ 41 h 81"/>
              <a:gd name="T24" fmla="*/ 5 w 80"/>
              <a:gd name="T25" fmla="*/ 52 h 81"/>
              <a:gd name="T26" fmla="*/ 7 w 80"/>
              <a:gd name="T27" fmla="*/ 58 h 81"/>
              <a:gd name="T28" fmla="*/ 11 w 80"/>
              <a:gd name="T29" fmla="*/ 69 h 81"/>
              <a:gd name="T30" fmla="*/ 23 w 80"/>
              <a:gd name="T31" fmla="*/ 73 h 81"/>
              <a:gd name="T32" fmla="*/ 29 w 80"/>
              <a:gd name="T33" fmla="*/ 76 h 81"/>
              <a:gd name="T34" fmla="*/ 40 w 80"/>
              <a:gd name="T35" fmla="*/ 81 h 81"/>
              <a:gd name="T36" fmla="*/ 51 w 80"/>
              <a:gd name="T37" fmla="*/ 76 h 81"/>
              <a:gd name="T38" fmla="*/ 57 w 80"/>
              <a:gd name="T39" fmla="*/ 73 h 81"/>
              <a:gd name="T40" fmla="*/ 69 w 80"/>
              <a:gd name="T41" fmla="*/ 69 h 81"/>
              <a:gd name="T42" fmla="*/ 73 w 80"/>
              <a:gd name="T43" fmla="*/ 58 h 81"/>
              <a:gd name="T44" fmla="*/ 75 w 80"/>
              <a:gd name="T45" fmla="*/ 52 h 81"/>
              <a:gd name="T46" fmla="*/ 80 w 80"/>
              <a:gd name="T47" fmla="*/ 41 h 81"/>
              <a:gd name="T48" fmla="*/ 75 w 80"/>
              <a:gd name="T49" fmla="*/ 29 h 81"/>
              <a:gd name="T50" fmla="*/ 40 w 80"/>
              <a:gd name="T51" fmla="*/ 53 h 81"/>
              <a:gd name="T52" fmla="*/ 28 w 80"/>
              <a:gd name="T53" fmla="*/ 41 h 81"/>
              <a:gd name="T54" fmla="*/ 40 w 80"/>
              <a:gd name="T55" fmla="*/ 28 h 81"/>
              <a:gd name="T56" fmla="*/ 52 w 80"/>
              <a:gd name="T57" fmla="*/ 41 h 81"/>
              <a:gd name="T58" fmla="*/ 40 w 80"/>
              <a:gd name="T59" fmla="*/ 5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0" h="81">
                <a:moveTo>
                  <a:pt x="75" y="29"/>
                </a:moveTo>
                <a:cubicBezTo>
                  <a:pt x="72" y="29"/>
                  <a:pt x="71" y="26"/>
                  <a:pt x="73" y="24"/>
                </a:cubicBezTo>
                <a:cubicBezTo>
                  <a:pt x="74" y="21"/>
                  <a:pt x="72" y="16"/>
                  <a:pt x="69" y="12"/>
                </a:cubicBezTo>
                <a:cubicBezTo>
                  <a:pt x="65" y="8"/>
                  <a:pt x="60" y="6"/>
                  <a:pt x="57" y="8"/>
                </a:cubicBezTo>
                <a:cubicBezTo>
                  <a:pt x="54" y="9"/>
                  <a:pt x="52" y="8"/>
                  <a:pt x="51" y="5"/>
                </a:cubicBezTo>
                <a:cubicBezTo>
                  <a:pt x="50" y="3"/>
                  <a:pt x="45" y="0"/>
                  <a:pt x="40" y="0"/>
                </a:cubicBezTo>
                <a:cubicBezTo>
                  <a:pt x="35" y="0"/>
                  <a:pt x="30" y="3"/>
                  <a:pt x="29" y="5"/>
                </a:cubicBezTo>
                <a:cubicBezTo>
                  <a:pt x="28" y="8"/>
                  <a:pt x="26" y="9"/>
                  <a:pt x="23" y="8"/>
                </a:cubicBezTo>
                <a:cubicBezTo>
                  <a:pt x="20" y="6"/>
                  <a:pt x="15" y="8"/>
                  <a:pt x="11" y="12"/>
                </a:cubicBezTo>
                <a:cubicBezTo>
                  <a:pt x="8" y="16"/>
                  <a:pt x="6" y="21"/>
                  <a:pt x="7" y="24"/>
                </a:cubicBezTo>
                <a:cubicBezTo>
                  <a:pt x="9" y="26"/>
                  <a:pt x="8" y="29"/>
                  <a:pt x="5" y="29"/>
                </a:cubicBezTo>
                <a:cubicBezTo>
                  <a:pt x="2" y="30"/>
                  <a:pt x="0" y="35"/>
                  <a:pt x="0" y="41"/>
                </a:cubicBezTo>
                <a:cubicBezTo>
                  <a:pt x="0" y="46"/>
                  <a:pt x="2" y="51"/>
                  <a:pt x="5" y="52"/>
                </a:cubicBezTo>
                <a:cubicBezTo>
                  <a:pt x="8" y="52"/>
                  <a:pt x="9" y="55"/>
                  <a:pt x="7" y="58"/>
                </a:cubicBezTo>
                <a:cubicBezTo>
                  <a:pt x="6" y="60"/>
                  <a:pt x="8" y="65"/>
                  <a:pt x="11" y="69"/>
                </a:cubicBezTo>
                <a:cubicBezTo>
                  <a:pt x="15" y="73"/>
                  <a:pt x="20" y="75"/>
                  <a:pt x="23" y="73"/>
                </a:cubicBezTo>
                <a:cubicBezTo>
                  <a:pt x="26" y="72"/>
                  <a:pt x="28" y="73"/>
                  <a:pt x="29" y="76"/>
                </a:cubicBezTo>
                <a:cubicBezTo>
                  <a:pt x="30" y="79"/>
                  <a:pt x="35" y="81"/>
                  <a:pt x="40" y="81"/>
                </a:cubicBezTo>
                <a:cubicBezTo>
                  <a:pt x="45" y="81"/>
                  <a:pt x="50" y="79"/>
                  <a:pt x="51" y="76"/>
                </a:cubicBezTo>
                <a:cubicBezTo>
                  <a:pt x="52" y="73"/>
                  <a:pt x="54" y="72"/>
                  <a:pt x="57" y="73"/>
                </a:cubicBezTo>
                <a:cubicBezTo>
                  <a:pt x="60" y="75"/>
                  <a:pt x="65" y="73"/>
                  <a:pt x="69" y="69"/>
                </a:cubicBezTo>
                <a:cubicBezTo>
                  <a:pt x="72" y="65"/>
                  <a:pt x="74" y="60"/>
                  <a:pt x="73" y="58"/>
                </a:cubicBezTo>
                <a:cubicBezTo>
                  <a:pt x="71" y="55"/>
                  <a:pt x="72" y="52"/>
                  <a:pt x="75" y="52"/>
                </a:cubicBezTo>
                <a:cubicBezTo>
                  <a:pt x="78" y="51"/>
                  <a:pt x="80" y="46"/>
                  <a:pt x="80" y="41"/>
                </a:cubicBezTo>
                <a:cubicBezTo>
                  <a:pt x="80" y="35"/>
                  <a:pt x="78" y="30"/>
                  <a:pt x="75" y="29"/>
                </a:cubicBezTo>
                <a:close/>
                <a:moveTo>
                  <a:pt x="40" y="53"/>
                </a:moveTo>
                <a:cubicBezTo>
                  <a:pt x="33" y="53"/>
                  <a:pt x="28" y="47"/>
                  <a:pt x="28" y="41"/>
                </a:cubicBezTo>
                <a:cubicBezTo>
                  <a:pt x="28" y="34"/>
                  <a:pt x="33" y="28"/>
                  <a:pt x="40" y="28"/>
                </a:cubicBezTo>
                <a:cubicBezTo>
                  <a:pt x="47" y="28"/>
                  <a:pt x="52" y="34"/>
                  <a:pt x="52" y="41"/>
                </a:cubicBezTo>
                <a:cubicBezTo>
                  <a:pt x="52" y="47"/>
                  <a:pt x="47" y="53"/>
                  <a:pt x="40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3" name="Group 42"/>
          <p:cNvGrpSpPr/>
          <p:nvPr/>
        </p:nvGrpSpPr>
        <p:grpSpPr>
          <a:xfrm>
            <a:off x="6591022" y="2231137"/>
            <a:ext cx="548818" cy="540461"/>
            <a:chOff x="6454775" y="2647951"/>
            <a:chExt cx="312738" cy="307975"/>
          </a:xfrm>
          <a:solidFill>
            <a:schemeClr val="accent3"/>
          </a:solidFill>
        </p:grpSpPr>
        <p:sp>
          <p:nvSpPr>
            <p:cNvPr id="37" name="Freeform 35"/>
            <p:cNvSpPr>
              <a:spLocks/>
            </p:cNvSpPr>
            <p:nvPr/>
          </p:nvSpPr>
          <p:spPr bwMode="auto">
            <a:xfrm>
              <a:off x="6616700" y="2647951"/>
              <a:ext cx="150813" cy="146050"/>
            </a:xfrm>
            <a:custGeom>
              <a:avLst/>
              <a:gdLst>
                <a:gd name="T0" fmla="*/ 0 w 40"/>
                <a:gd name="T1" fmla="*/ 0 h 39"/>
                <a:gd name="T2" fmla="*/ 0 w 40"/>
                <a:gd name="T3" fmla="*/ 39 h 39"/>
                <a:gd name="T4" fmla="*/ 40 w 40"/>
                <a:gd name="T5" fmla="*/ 39 h 39"/>
                <a:gd name="T6" fmla="*/ 0 w 40"/>
                <a:gd name="T7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9">
                  <a:moveTo>
                    <a:pt x="0" y="0"/>
                  </a:moveTo>
                  <a:cubicBezTo>
                    <a:pt x="0" y="39"/>
                    <a:pt x="0" y="39"/>
                    <a:pt x="0" y="39"/>
                  </a:cubicBezTo>
                  <a:cubicBezTo>
                    <a:pt x="40" y="39"/>
                    <a:pt x="40" y="39"/>
                    <a:pt x="40" y="39"/>
                  </a:cubicBezTo>
                  <a:cubicBezTo>
                    <a:pt x="40" y="18"/>
                    <a:pt x="22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6454775" y="2659063"/>
              <a:ext cx="301625" cy="296863"/>
            </a:xfrm>
            <a:custGeom>
              <a:avLst/>
              <a:gdLst>
                <a:gd name="T0" fmla="*/ 40 w 80"/>
                <a:gd name="T1" fmla="*/ 40 h 79"/>
                <a:gd name="T2" fmla="*/ 40 w 80"/>
                <a:gd name="T3" fmla="*/ 0 h 79"/>
                <a:gd name="T4" fmla="*/ 0 w 80"/>
                <a:gd name="T5" fmla="*/ 40 h 79"/>
                <a:gd name="T6" fmla="*/ 40 w 80"/>
                <a:gd name="T7" fmla="*/ 79 h 79"/>
                <a:gd name="T8" fmla="*/ 80 w 80"/>
                <a:gd name="T9" fmla="*/ 40 h 79"/>
                <a:gd name="T10" fmla="*/ 40 w 80"/>
                <a:gd name="T11" fmla="*/ 4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0" h="79">
                  <a:moveTo>
                    <a:pt x="40" y="4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79"/>
                    <a:pt x="40" y="79"/>
                  </a:cubicBezTo>
                  <a:cubicBezTo>
                    <a:pt x="62" y="79"/>
                    <a:pt x="80" y="62"/>
                    <a:pt x="80" y="40"/>
                  </a:cubicBezTo>
                  <a:lnTo>
                    <a:pt x="4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8623009" y="2231137"/>
            <a:ext cx="540461" cy="540461"/>
            <a:chOff x="7977188" y="2647951"/>
            <a:chExt cx="307975" cy="307975"/>
          </a:xfrm>
          <a:solidFill>
            <a:schemeClr val="accent4"/>
          </a:solidFill>
        </p:grpSpPr>
        <p:sp>
          <p:nvSpPr>
            <p:cNvPr id="39" name="Rectangle 37"/>
            <p:cNvSpPr>
              <a:spLocks noChangeArrowheads="1"/>
            </p:cNvSpPr>
            <p:nvPr/>
          </p:nvSpPr>
          <p:spPr bwMode="auto">
            <a:xfrm>
              <a:off x="7977188" y="2790826"/>
              <a:ext cx="82550" cy="1651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Rectangle 38"/>
            <p:cNvSpPr>
              <a:spLocks noChangeArrowheads="1"/>
            </p:cNvSpPr>
            <p:nvPr/>
          </p:nvSpPr>
          <p:spPr bwMode="auto">
            <a:xfrm>
              <a:off x="8089900" y="2705101"/>
              <a:ext cx="82550" cy="2508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Rectangle 39"/>
            <p:cNvSpPr>
              <a:spLocks noChangeArrowheads="1"/>
            </p:cNvSpPr>
            <p:nvPr/>
          </p:nvSpPr>
          <p:spPr bwMode="auto">
            <a:xfrm>
              <a:off x="8197850" y="2647951"/>
              <a:ext cx="87313" cy="307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823971" y="1511498"/>
            <a:ext cx="2302066" cy="1984394"/>
            <a:chOff x="2832100" y="1951038"/>
            <a:chExt cx="1725613" cy="1487488"/>
          </a:xfrm>
        </p:grpSpPr>
        <p:sp>
          <p:nvSpPr>
            <p:cNvPr id="15" name="Freeform 13"/>
            <p:cNvSpPr>
              <a:spLocks noEditPoints="1"/>
            </p:cNvSpPr>
            <p:nvPr/>
          </p:nvSpPr>
          <p:spPr bwMode="auto">
            <a:xfrm>
              <a:off x="2832100" y="1951038"/>
              <a:ext cx="1489075" cy="1487488"/>
            </a:xfrm>
            <a:custGeom>
              <a:avLst/>
              <a:gdLst>
                <a:gd name="T0" fmla="*/ 198 w 396"/>
                <a:gd name="T1" fmla="*/ 0 h 395"/>
                <a:gd name="T2" fmla="*/ 0 w 396"/>
                <a:gd name="T3" fmla="*/ 198 h 395"/>
                <a:gd name="T4" fmla="*/ 198 w 396"/>
                <a:gd name="T5" fmla="*/ 395 h 395"/>
                <a:gd name="T6" fmla="*/ 396 w 396"/>
                <a:gd name="T7" fmla="*/ 198 h 395"/>
                <a:gd name="T8" fmla="*/ 198 w 396"/>
                <a:gd name="T9" fmla="*/ 0 h 395"/>
                <a:gd name="T10" fmla="*/ 198 w 396"/>
                <a:gd name="T11" fmla="*/ 331 h 395"/>
                <a:gd name="T12" fmla="*/ 65 w 396"/>
                <a:gd name="T13" fmla="*/ 198 h 395"/>
                <a:gd name="T14" fmla="*/ 198 w 396"/>
                <a:gd name="T15" fmla="*/ 65 h 395"/>
                <a:gd name="T16" fmla="*/ 331 w 396"/>
                <a:gd name="T17" fmla="*/ 198 h 395"/>
                <a:gd name="T18" fmla="*/ 198 w 396"/>
                <a:gd name="T19" fmla="*/ 331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96" h="395">
                  <a:moveTo>
                    <a:pt x="198" y="0"/>
                  </a:moveTo>
                  <a:cubicBezTo>
                    <a:pt x="89" y="0"/>
                    <a:pt x="0" y="88"/>
                    <a:pt x="0" y="198"/>
                  </a:cubicBezTo>
                  <a:cubicBezTo>
                    <a:pt x="0" y="307"/>
                    <a:pt x="89" y="395"/>
                    <a:pt x="198" y="395"/>
                  </a:cubicBezTo>
                  <a:cubicBezTo>
                    <a:pt x="307" y="395"/>
                    <a:pt x="396" y="307"/>
                    <a:pt x="396" y="198"/>
                  </a:cubicBezTo>
                  <a:cubicBezTo>
                    <a:pt x="396" y="88"/>
                    <a:pt x="307" y="0"/>
                    <a:pt x="198" y="0"/>
                  </a:cubicBezTo>
                  <a:close/>
                  <a:moveTo>
                    <a:pt x="198" y="331"/>
                  </a:moveTo>
                  <a:cubicBezTo>
                    <a:pt x="125" y="331"/>
                    <a:pt x="65" y="271"/>
                    <a:pt x="65" y="198"/>
                  </a:cubicBezTo>
                  <a:cubicBezTo>
                    <a:pt x="65" y="124"/>
                    <a:pt x="125" y="65"/>
                    <a:pt x="198" y="65"/>
                  </a:cubicBezTo>
                  <a:cubicBezTo>
                    <a:pt x="271" y="65"/>
                    <a:pt x="331" y="124"/>
                    <a:pt x="331" y="198"/>
                  </a:cubicBezTo>
                  <a:cubicBezTo>
                    <a:pt x="331" y="271"/>
                    <a:pt x="271" y="331"/>
                    <a:pt x="198" y="3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auto">
            <a:xfrm>
              <a:off x="4002088" y="2554288"/>
              <a:ext cx="555625" cy="282575"/>
            </a:xfrm>
            <a:custGeom>
              <a:avLst/>
              <a:gdLst>
                <a:gd name="T0" fmla="*/ 298 w 350"/>
                <a:gd name="T1" fmla="*/ 178 h 178"/>
                <a:gd name="T2" fmla="*/ 0 w 350"/>
                <a:gd name="T3" fmla="*/ 178 h 178"/>
                <a:gd name="T4" fmla="*/ 0 w 350"/>
                <a:gd name="T5" fmla="*/ 0 h 178"/>
                <a:gd name="T6" fmla="*/ 298 w 350"/>
                <a:gd name="T7" fmla="*/ 0 h 178"/>
                <a:gd name="T8" fmla="*/ 350 w 350"/>
                <a:gd name="T9" fmla="*/ 90 h 178"/>
                <a:gd name="T10" fmla="*/ 298 w 350"/>
                <a:gd name="T11" fmla="*/ 178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0" h="178">
                  <a:moveTo>
                    <a:pt x="298" y="178"/>
                  </a:moveTo>
                  <a:lnTo>
                    <a:pt x="0" y="178"/>
                  </a:lnTo>
                  <a:lnTo>
                    <a:pt x="0" y="0"/>
                  </a:lnTo>
                  <a:lnTo>
                    <a:pt x="298" y="0"/>
                  </a:lnTo>
                  <a:lnTo>
                    <a:pt x="350" y="90"/>
                  </a:lnTo>
                  <a:lnTo>
                    <a:pt x="298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3076575" y="2203133"/>
              <a:ext cx="1000125" cy="9985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474337" y="2187792"/>
            <a:ext cx="651895" cy="654683"/>
            <a:chOff x="3378200" y="2625726"/>
            <a:chExt cx="371475" cy="373063"/>
          </a:xfrm>
          <a:solidFill>
            <a:schemeClr val="accent1"/>
          </a:solidFill>
        </p:grpSpPr>
        <p:sp>
          <p:nvSpPr>
            <p:cNvPr id="26" name="Freeform 24"/>
            <p:cNvSpPr>
              <a:spLocks noEditPoints="1"/>
            </p:cNvSpPr>
            <p:nvPr/>
          </p:nvSpPr>
          <p:spPr bwMode="auto">
            <a:xfrm>
              <a:off x="3378200" y="2644776"/>
              <a:ext cx="352425" cy="354013"/>
            </a:xfrm>
            <a:custGeom>
              <a:avLst/>
              <a:gdLst>
                <a:gd name="T0" fmla="*/ 78 w 94"/>
                <a:gd name="T1" fmla="*/ 16 h 94"/>
                <a:gd name="T2" fmla="*/ 17 w 94"/>
                <a:gd name="T3" fmla="*/ 16 h 94"/>
                <a:gd name="T4" fmla="*/ 17 w 94"/>
                <a:gd name="T5" fmla="*/ 77 h 94"/>
                <a:gd name="T6" fmla="*/ 78 w 94"/>
                <a:gd name="T7" fmla="*/ 77 h 94"/>
                <a:gd name="T8" fmla="*/ 78 w 94"/>
                <a:gd name="T9" fmla="*/ 16 h 94"/>
                <a:gd name="T10" fmla="*/ 60 w 94"/>
                <a:gd name="T11" fmla="*/ 59 h 94"/>
                <a:gd name="T12" fmla="*/ 35 w 94"/>
                <a:gd name="T13" fmla="*/ 59 h 94"/>
                <a:gd name="T14" fmla="*/ 35 w 94"/>
                <a:gd name="T15" fmla="*/ 34 h 94"/>
                <a:gd name="T16" fmla="*/ 60 w 94"/>
                <a:gd name="T17" fmla="*/ 34 h 94"/>
                <a:gd name="T18" fmla="*/ 60 w 94"/>
                <a:gd name="T19" fmla="*/ 59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94">
                  <a:moveTo>
                    <a:pt x="78" y="16"/>
                  </a:moveTo>
                  <a:cubicBezTo>
                    <a:pt x="61" y="0"/>
                    <a:pt x="34" y="0"/>
                    <a:pt x="17" y="16"/>
                  </a:cubicBezTo>
                  <a:cubicBezTo>
                    <a:pt x="0" y="33"/>
                    <a:pt x="0" y="60"/>
                    <a:pt x="17" y="77"/>
                  </a:cubicBezTo>
                  <a:cubicBezTo>
                    <a:pt x="34" y="94"/>
                    <a:pt x="61" y="94"/>
                    <a:pt x="78" y="77"/>
                  </a:cubicBezTo>
                  <a:cubicBezTo>
                    <a:pt x="94" y="60"/>
                    <a:pt x="94" y="33"/>
                    <a:pt x="78" y="16"/>
                  </a:cubicBezTo>
                  <a:close/>
                  <a:moveTo>
                    <a:pt x="60" y="59"/>
                  </a:moveTo>
                  <a:cubicBezTo>
                    <a:pt x="53" y="66"/>
                    <a:pt x="42" y="66"/>
                    <a:pt x="35" y="59"/>
                  </a:cubicBezTo>
                  <a:cubicBezTo>
                    <a:pt x="28" y="52"/>
                    <a:pt x="28" y="41"/>
                    <a:pt x="35" y="34"/>
                  </a:cubicBezTo>
                  <a:cubicBezTo>
                    <a:pt x="42" y="28"/>
                    <a:pt x="53" y="28"/>
                    <a:pt x="60" y="34"/>
                  </a:cubicBezTo>
                  <a:cubicBezTo>
                    <a:pt x="66" y="41"/>
                    <a:pt x="66" y="52"/>
                    <a:pt x="6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5"/>
            <p:cNvSpPr>
              <a:spLocks/>
            </p:cNvSpPr>
            <p:nvPr/>
          </p:nvSpPr>
          <p:spPr bwMode="auto">
            <a:xfrm>
              <a:off x="3546475" y="2640013"/>
              <a:ext cx="188913" cy="184150"/>
            </a:xfrm>
            <a:custGeom>
              <a:avLst/>
              <a:gdLst>
                <a:gd name="T0" fmla="*/ 2 w 50"/>
                <a:gd name="T1" fmla="*/ 49 h 49"/>
                <a:gd name="T2" fmla="*/ 1 w 50"/>
                <a:gd name="T3" fmla="*/ 49 h 49"/>
                <a:gd name="T4" fmla="*/ 1 w 50"/>
                <a:gd name="T5" fmla="*/ 46 h 49"/>
                <a:gd name="T6" fmla="*/ 47 w 50"/>
                <a:gd name="T7" fmla="*/ 1 h 49"/>
                <a:gd name="T8" fmla="*/ 49 w 50"/>
                <a:gd name="T9" fmla="*/ 1 h 49"/>
                <a:gd name="T10" fmla="*/ 49 w 50"/>
                <a:gd name="T11" fmla="*/ 3 h 49"/>
                <a:gd name="T12" fmla="*/ 4 w 50"/>
                <a:gd name="T13" fmla="*/ 49 h 49"/>
                <a:gd name="T14" fmla="*/ 2 w 50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49">
                  <a:moveTo>
                    <a:pt x="2" y="49"/>
                  </a:moveTo>
                  <a:cubicBezTo>
                    <a:pt x="2" y="49"/>
                    <a:pt x="1" y="49"/>
                    <a:pt x="1" y="49"/>
                  </a:cubicBezTo>
                  <a:cubicBezTo>
                    <a:pt x="0" y="48"/>
                    <a:pt x="0" y="47"/>
                    <a:pt x="1" y="46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7" y="0"/>
                    <a:pt x="49" y="0"/>
                    <a:pt x="49" y="1"/>
                  </a:cubicBezTo>
                  <a:cubicBezTo>
                    <a:pt x="50" y="1"/>
                    <a:pt x="50" y="3"/>
                    <a:pt x="49" y="3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3" y="49"/>
                    <a:pt x="3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auto">
            <a:xfrm>
              <a:off x="3670300" y="2644776"/>
              <a:ext cx="15875" cy="60325"/>
            </a:xfrm>
            <a:custGeom>
              <a:avLst/>
              <a:gdLst>
                <a:gd name="T0" fmla="*/ 2 w 4"/>
                <a:gd name="T1" fmla="*/ 16 h 16"/>
                <a:gd name="T2" fmla="*/ 0 w 4"/>
                <a:gd name="T3" fmla="*/ 14 h 16"/>
                <a:gd name="T4" fmla="*/ 0 w 4"/>
                <a:gd name="T5" fmla="*/ 2 h 16"/>
                <a:gd name="T6" fmla="*/ 2 w 4"/>
                <a:gd name="T7" fmla="*/ 0 h 16"/>
                <a:gd name="T8" fmla="*/ 4 w 4"/>
                <a:gd name="T9" fmla="*/ 2 h 16"/>
                <a:gd name="T10" fmla="*/ 4 w 4"/>
                <a:gd name="T11" fmla="*/ 14 h 16"/>
                <a:gd name="T12" fmla="*/ 2 w 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6">
                  <a:moveTo>
                    <a:pt x="2" y="16"/>
                  </a:move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3" y="0"/>
                    <a:pt x="4" y="1"/>
                    <a:pt x="4" y="2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4" y="15"/>
                    <a:pt x="3" y="16"/>
                    <a:pt x="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7"/>
            <p:cNvSpPr>
              <a:spLocks/>
            </p:cNvSpPr>
            <p:nvPr/>
          </p:nvSpPr>
          <p:spPr bwMode="auto">
            <a:xfrm>
              <a:off x="3670300" y="2689226"/>
              <a:ext cx="60325" cy="15875"/>
            </a:xfrm>
            <a:custGeom>
              <a:avLst/>
              <a:gdLst>
                <a:gd name="T0" fmla="*/ 14 w 16"/>
                <a:gd name="T1" fmla="*/ 4 h 4"/>
                <a:gd name="T2" fmla="*/ 2 w 16"/>
                <a:gd name="T3" fmla="*/ 4 h 4"/>
                <a:gd name="T4" fmla="*/ 0 w 16"/>
                <a:gd name="T5" fmla="*/ 2 h 4"/>
                <a:gd name="T6" fmla="*/ 2 w 16"/>
                <a:gd name="T7" fmla="*/ 0 h 4"/>
                <a:gd name="T8" fmla="*/ 14 w 16"/>
                <a:gd name="T9" fmla="*/ 0 h 4"/>
                <a:gd name="T10" fmla="*/ 16 w 16"/>
                <a:gd name="T11" fmla="*/ 2 h 4"/>
                <a:gd name="T12" fmla="*/ 14 w 1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6" y="1"/>
                    <a:pt x="16" y="2"/>
                  </a:cubicBezTo>
                  <a:cubicBezTo>
                    <a:pt x="16" y="3"/>
                    <a:pt x="15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8"/>
            <p:cNvSpPr>
              <a:spLocks/>
            </p:cNvSpPr>
            <p:nvPr/>
          </p:nvSpPr>
          <p:spPr bwMode="auto">
            <a:xfrm>
              <a:off x="3692525" y="2625726"/>
              <a:ext cx="15875" cy="55563"/>
            </a:xfrm>
            <a:custGeom>
              <a:avLst/>
              <a:gdLst>
                <a:gd name="T0" fmla="*/ 2 w 4"/>
                <a:gd name="T1" fmla="*/ 15 h 15"/>
                <a:gd name="T2" fmla="*/ 0 w 4"/>
                <a:gd name="T3" fmla="*/ 13 h 15"/>
                <a:gd name="T4" fmla="*/ 0 w 4"/>
                <a:gd name="T5" fmla="*/ 1 h 15"/>
                <a:gd name="T6" fmla="*/ 2 w 4"/>
                <a:gd name="T7" fmla="*/ 0 h 15"/>
                <a:gd name="T8" fmla="*/ 4 w 4"/>
                <a:gd name="T9" fmla="*/ 1 h 15"/>
                <a:gd name="T10" fmla="*/ 4 w 4"/>
                <a:gd name="T11" fmla="*/ 13 h 15"/>
                <a:gd name="T12" fmla="*/ 2 w 4"/>
                <a:gd name="T13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">
                  <a:moveTo>
                    <a:pt x="2" y="15"/>
                  </a:moveTo>
                  <a:cubicBezTo>
                    <a:pt x="1" y="15"/>
                    <a:pt x="0" y="14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3" y="0"/>
                    <a:pt x="4" y="0"/>
                    <a:pt x="4" y="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4"/>
                    <a:pt x="3" y="15"/>
                    <a:pt x="2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29"/>
            <p:cNvSpPr>
              <a:spLocks/>
            </p:cNvSpPr>
            <p:nvPr/>
          </p:nvSpPr>
          <p:spPr bwMode="auto">
            <a:xfrm>
              <a:off x="3692525" y="2667001"/>
              <a:ext cx="57150" cy="14288"/>
            </a:xfrm>
            <a:custGeom>
              <a:avLst/>
              <a:gdLst>
                <a:gd name="T0" fmla="*/ 14 w 15"/>
                <a:gd name="T1" fmla="*/ 4 h 4"/>
                <a:gd name="T2" fmla="*/ 2 w 15"/>
                <a:gd name="T3" fmla="*/ 4 h 4"/>
                <a:gd name="T4" fmla="*/ 0 w 15"/>
                <a:gd name="T5" fmla="*/ 2 h 4"/>
                <a:gd name="T6" fmla="*/ 2 w 15"/>
                <a:gd name="T7" fmla="*/ 0 h 4"/>
                <a:gd name="T8" fmla="*/ 14 w 15"/>
                <a:gd name="T9" fmla="*/ 0 h 4"/>
                <a:gd name="T10" fmla="*/ 15 w 15"/>
                <a:gd name="T11" fmla="*/ 2 h 4"/>
                <a:gd name="T12" fmla="*/ 1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14" y="4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1" y="4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5" y="1"/>
                    <a:pt x="15" y="2"/>
                  </a:cubicBezTo>
                  <a:cubicBezTo>
                    <a:pt x="15" y="3"/>
                    <a:pt x="14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3972673" y="357089"/>
            <a:ext cx="42466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5011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3400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177836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96124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988476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015711" y="5191125"/>
            <a:ext cx="176335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204585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233110" y="47910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615232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226422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/>
          <p:cNvSpPr>
            <a:spLocks/>
          </p:cNvSpPr>
          <p:nvPr/>
        </p:nvSpPr>
        <p:spPr bwMode="auto">
          <a:xfrm>
            <a:off x="226422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4335009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9"/>
          <p:cNvSpPr>
            <a:spLocks/>
          </p:cNvSpPr>
          <p:nvPr/>
        </p:nvSpPr>
        <p:spPr bwMode="auto">
          <a:xfrm>
            <a:off x="4335009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22"/>
          <p:cNvSpPr>
            <a:spLocks noChangeArrowheads="1"/>
          </p:cNvSpPr>
          <p:nvPr/>
        </p:nvSpPr>
        <p:spPr bwMode="auto">
          <a:xfrm>
            <a:off x="6409886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8"/>
          <p:cNvSpPr>
            <a:spLocks/>
          </p:cNvSpPr>
          <p:nvPr/>
        </p:nvSpPr>
        <p:spPr bwMode="auto">
          <a:xfrm>
            <a:off x="6409886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34"/>
          <p:cNvSpPr>
            <a:spLocks noChangeArrowheads="1"/>
          </p:cNvSpPr>
          <p:nvPr/>
        </p:nvSpPr>
        <p:spPr bwMode="auto">
          <a:xfrm>
            <a:off x="8481823" y="2830818"/>
            <a:ext cx="1445948" cy="25715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37"/>
          <p:cNvSpPr>
            <a:spLocks/>
          </p:cNvSpPr>
          <p:nvPr/>
        </p:nvSpPr>
        <p:spPr bwMode="auto">
          <a:xfrm>
            <a:off x="8481823" y="1318744"/>
            <a:ext cx="1445948" cy="1722207"/>
          </a:xfrm>
          <a:custGeom>
            <a:avLst/>
            <a:gdLst>
              <a:gd name="T0" fmla="*/ 0 w 984"/>
              <a:gd name="T1" fmla="*/ 0 h 1172"/>
              <a:gd name="T2" fmla="*/ 0 w 984"/>
              <a:gd name="T3" fmla="*/ 1029 h 1172"/>
              <a:gd name="T4" fmla="*/ 677 w 984"/>
              <a:gd name="T5" fmla="*/ 1029 h 1172"/>
              <a:gd name="T6" fmla="*/ 738 w 984"/>
              <a:gd name="T7" fmla="*/ 1172 h 1172"/>
              <a:gd name="T8" fmla="*/ 800 w 984"/>
              <a:gd name="T9" fmla="*/ 1029 h 1172"/>
              <a:gd name="T10" fmla="*/ 984 w 984"/>
              <a:gd name="T11" fmla="*/ 1029 h 1172"/>
              <a:gd name="T12" fmla="*/ 984 w 984"/>
              <a:gd name="T13" fmla="*/ 0 h 1172"/>
              <a:gd name="T14" fmla="*/ 0 w 984"/>
              <a:gd name="T15" fmla="*/ 0 h 1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4" h="1172">
                <a:moveTo>
                  <a:pt x="0" y="0"/>
                </a:moveTo>
                <a:lnTo>
                  <a:pt x="0" y="1029"/>
                </a:lnTo>
                <a:lnTo>
                  <a:pt x="677" y="1029"/>
                </a:lnTo>
                <a:lnTo>
                  <a:pt x="738" y="1172"/>
                </a:lnTo>
                <a:lnTo>
                  <a:pt x="800" y="1029"/>
                </a:lnTo>
                <a:lnTo>
                  <a:pt x="984" y="1029"/>
                </a:lnTo>
                <a:lnTo>
                  <a:pt x="9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/>
          <p:cNvGrpSpPr/>
          <p:nvPr/>
        </p:nvGrpSpPr>
        <p:grpSpPr>
          <a:xfrm>
            <a:off x="2744742" y="5510861"/>
            <a:ext cx="6703985" cy="487861"/>
            <a:chOff x="2266343" y="5273909"/>
            <a:chExt cx="7660992" cy="557504"/>
          </a:xfrm>
        </p:grpSpPr>
        <p:grpSp>
          <p:nvGrpSpPr>
            <p:cNvPr id="37" name="Group 36"/>
            <p:cNvGrpSpPr/>
            <p:nvPr/>
          </p:nvGrpSpPr>
          <p:grpSpPr>
            <a:xfrm>
              <a:off x="2527396" y="5493889"/>
              <a:ext cx="7134225" cy="119225"/>
              <a:chOff x="3362218" y="5215137"/>
              <a:chExt cx="5467564" cy="119225"/>
            </a:xfrm>
            <a:solidFill>
              <a:schemeClr val="bg1">
                <a:lumMod val="75000"/>
              </a:schemeClr>
            </a:solidFill>
          </p:grpSpPr>
          <p:sp>
            <p:nvSpPr>
              <p:cNvPr id="27" name="Rectangle 52"/>
              <p:cNvSpPr>
                <a:spLocks noChangeArrowheads="1"/>
              </p:cNvSpPr>
              <p:nvPr/>
            </p:nvSpPr>
            <p:spPr bwMode="auto">
              <a:xfrm>
                <a:off x="5185859" y="5215137"/>
                <a:ext cx="1820282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Rectangle 53"/>
              <p:cNvSpPr>
                <a:spLocks noChangeArrowheads="1"/>
              </p:cNvSpPr>
              <p:nvPr/>
            </p:nvSpPr>
            <p:spPr bwMode="auto">
              <a:xfrm>
                <a:off x="7006141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Rectangle 56"/>
              <p:cNvSpPr>
                <a:spLocks noChangeArrowheads="1"/>
              </p:cNvSpPr>
              <p:nvPr/>
            </p:nvSpPr>
            <p:spPr bwMode="auto">
              <a:xfrm>
                <a:off x="3362218" y="5215137"/>
                <a:ext cx="1823641" cy="119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9" name="Oval 54"/>
            <p:cNvSpPr>
              <a:spLocks noChangeArrowheads="1"/>
            </p:cNvSpPr>
            <p:nvPr/>
          </p:nvSpPr>
          <p:spPr bwMode="auto">
            <a:xfrm>
              <a:off x="7002122" y="5273909"/>
              <a:ext cx="557503" cy="557504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Oval 55"/>
            <p:cNvSpPr>
              <a:spLocks noChangeArrowheads="1"/>
            </p:cNvSpPr>
            <p:nvPr/>
          </p:nvSpPr>
          <p:spPr bwMode="auto">
            <a:xfrm>
              <a:off x="9369832" y="5273909"/>
              <a:ext cx="557503" cy="55750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Oval 57"/>
            <p:cNvSpPr>
              <a:spLocks noChangeArrowheads="1"/>
            </p:cNvSpPr>
            <p:nvPr/>
          </p:nvSpPr>
          <p:spPr bwMode="auto">
            <a:xfrm>
              <a:off x="2266343" y="5273909"/>
              <a:ext cx="555825" cy="557504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Oval 58"/>
            <p:cNvSpPr>
              <a:spLocks noChangeArrowheads="1"/>
            </p:cNvSpPr>
            <p:nvPr/>
          </p:nvSpPr>
          <p:spPr bwMode="auto">
            <a:xfrm>
              <a:off x="4632731" y="5273909"/>
              <a:ext cx="555825" cy="55750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2694591" y="1641217"/>
            <a:ext cx="589633" cy="511388"/>
            <a:chOff x="3187578" y="3587964"/>
            <a:chExt cx="354318" cy="307300"/>
          </a:xfrm>
          <a:solidFill>
            <a:schemeClr val="bg1"/>
          </a:solidFill>
        </p:grpSpPr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266501" y="3587964"/>
              <a:ext cx="191432" cy="1914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187578" y="3750850"/>
              <a:ext cx="354318" cy="144414"/>
            </a:xfrm>
            <a:custGeom>
              <a:avLst/>
              <a:gdLst>
                <a:gd name="T0" fmla="*/ 69 w 89"/>
                <a:gd name="T1" fmla="*/ 0 h 36"/>
                <a:gd name="T2" fmla="*/ 44 w 89"/>
                <a:gd name="T3" fmla="*/ 13 h 36"/>
                <a:gd name="T4" fmla="*/ 19 w 89"/>
                <a:gd name="T5" fmla="*/ 0 h 36"/>
                <a:gd name="T6" fmla="*/ 0 w 89"/>
                <a:gd name="T7" fmla="*/ 36 h 36"/>
                <a:gd name="T8" fmla="*/ 89 w 89"/>
                <a:gd name="T9" fmla="*/ 36 h 36"/>
                <a:gd name="T10" fmla="*/ 69 w 89"/>
                <a:gd name="T11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36">
                  <a:moveTo>
                    <a:pt x="69" y="0"/>
                  </a:moveTo>
                  <a:cubicBezTo>
                    <a:pt x="64" y="8"/>
                    <a:pt x="55" y="13"/>
                    <a:pt x="44" y="13"/>
                  </a:cubicBezTo>
                  <a:cubicBezTo>
                    <a:pt x="34" y="13"/>
                    <a:pt x="25" y="8"/>
                    <a:pt x="19" y="0"/>
                  </a:cubicBezTo>
                  <a:cubicBezTo>
                    <a:pt x="8" y="8"/>
                    <a:pt x="0" y="21"/>
                    <a:pt x="0" y="36"/>
                  </a:cubicBezTo>
                  <a:cubicBezTo>
                    <a:pt x="89" y="36"/>
                    <a:pt x="89" y="36"/>
                    <a:pt x="89" y="36"/>
                  </a:cubicBezTo>
                  <a:cubicBezTo>
                    <a:pt x="89" y="21"/>
                    <a:pt x="81" y="8"/>
                    <a:pt x="6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" name="Freeform 18"/>
          <p:cNvSpPr>
            <a:spLocks noEditPoints="1"/>
          </p:cNvSpPr>
          <p:nvPr/>
        </p:nvSpPr>
        <p:spPr bwMode="auto">
          <a:xfrm>
            <a:off x="4756471" y="1587172"/>
            <a:ext cx="614781" cy="609193"/>
          </a:xfrm>
          <a:custGeom>
            <a:avLst/>
            <a:gdLst>
              <a:gd name="T0" fmla="*/ 78 w 93"/>
              <a:gd name="T1" fmla="*/ 14 h 92"/>
              <a:gd name="T2" fmla="*/ 26 w 93"/>
              <a:gd name="T3" fmla="*/ 14 h 92"/>
              <a:gd name="T4" fmla="*/ 19 w 93"/>
              <a:gd name="T5" fmla="*/ 58 h 92"/>
              <a:gd name="T6" fmla="*/ 0 w 93"/>
              <a:gd name="T7" fmla="*/ 77 h 92"/>
              <a:gd name="T8" fmla="*/ 16 w 93"/>
              <a:gd name="T9" fmla="*/ 92 h 92"/>
              <a:gd name="T10" fmla="*/ 35 w 93"/>
              <a:gd name="T11" fmla="*/ 73 h 92"/>
              <a:gd name="T12" fmla="*/ 78 w 93"/>
              <a:gd name="T13" fmla="*/ 67 h 92"/>
              <a:gd name="T14" fmla="*/ 78 w 93"/>
              <a:gd name="T15" fmla="*/ 14 h 92"/>
              <a:gd name="T16" fmla="*/ 66 w 93"/>
              <a:gd name="T17" fmla="*/ 55 h 92"/>
              <a:gd name="T18" fmla="*/ 52 w 93"/>
              <a:gd name="T19" fmla="*/ 60 h 92"/>
              <a:gd name="T20" fmla="*/ 38 w 93"/>
              <a:gd name="T21" fmla="*/ 55 h 92"/>
              <a:gd name="T22" fmla="*/ 32 w 93"/>
              <a:gd name="T23" fmla="*/ 41 h 92"/>
              <a:gd name="T24" fmla="*/ 38 w 93"/>
              <a:gd name="T25" fmla="*/ 26 h 92"/>
              <a:gd name="T26" fmla="*/ 52 w 93"/>
              <a:gd name="T27" fmla="*/ 21 h 92"/>
              <a:gd name="T28" fmla="*/ 66 w 93"/>
              <a:gd name="T29" fmla="*/ 26 h 92"/>
              <a:gd name="T30" fmla="*/ 72 w 93"/>
              <a:gd name="T31" fmla="*/ 41 h 92"/>
              <a:gd name="T32" fmla="*/ 66 w 93"/>
              <a:gd name="T33" fmla="*/ 5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3" h="92">
                <a:moveTo>
                  <a:pt x="78" y="14"/>
                </a:moveTo>
                <a:cubicBezTo>
                  <a:pt x="64" y="0"/>
                  <a:pt x="40" y="0"/>
                  <a:pt x="26" y="14"/>
                </a:cubicBezTo>
                <a:cubicBezTo>
                  <a:pt x="14" y="26"/>
                  <a:pt x="12" y="44"/>
                  <a:pt x="19" y="58"/>
                </a:cubicBezTo>
                <a:cubicBezTo>
                  <a:pt x="0" y="77"/>
                  <a:pt x="0" y="77"/>
                  <a:pt x="0" y="77"/>
                </a:cubicBezTo>
                <a:cubicBezTo>
                  <a:pt x="16" y="92"/>
                  <a:pt x="16" y="92"/>
                  <a:pt x="16" y="92"/>
                </a:cubicBezTo>
                <a:cubicBezTo>
                  <a:pt x="35" y="73"/>
                  <a:pt x="35" y="73"/>
                  <a:pt x="35" y="73"/>
                </a:cubicBezTo>
                <a:cubicBezTo>
                  <a:pt x="49" y="81"/>
                  <a:pt x="66" y="79"/>
                  <a:pt x="78" y="67"/>
                </a:cubicBezTo>
                <a:cubicBezTo>
                  <a:pt x="93" y="52"/>
                  <a:pt x="93" y="29"/>
                  <a:pt x="78" y="14"/>
                </a:cubicBezTo>
                <a:close/>
                <a:moveTo>
                  <a:pt x="66" y="55"/>
                </a:moveTo>
                <a:cubicBezTo>
                  <a:pt x="62" y="58"/>
                  <a:pt x="57" y="60"/>
                  <a:pt x="52" y="60"/>
                </a:cubicBezTo>
                <a:cubicBezTo>
                  <a:pt x="47" y="60"/>
                  <a:pt x="42" y="58"/>
                  <a:pt x="38" y="55"/>
                </a:cubicBezTo>
                <a:cubicBezTo>
                  <a:pt x="34" y="51"/>
                  <a:pt x="32" y="46"/>
                  <a:pt x="32" y="41"/>
                </a:cubicBezTo>
                <a:cubicBezTo>
                  <a:pt x="32" y="35"/>
                  <a:pt x="34" y="30"/>
                  <a:pt x="38" y="26"/>
                </a:cubicBezTo>
                <a:cubicBezTo>
                  <a:pt x="42" y="23"/>
                  <a:pt x="47" y="21"/>
                  <a:pt x="52" y="21"/>
                </a:cubicBezTo>
                <a:cubicBezTo>
                  <a:pt x="57" y="21"/>
                  <a:pt x="62" y="23"/>
                  <a:pt x="66" y="26"/>
                </a:cubicBezTo>
                <a:cubicBezTo>
                  <a:pt x="70" y="30"/>
                  <a:pt x="72" y="35"/>
                  <a:pt x="72" y="41"/>
                </a:cubicBezTo>
                <a:cubicBezTo>
                  <a:pt x="72" y="46"/>
                  <a:pt x="70" y="51"/>
                  <a:pt x="66" y="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6840250" y="1641217"/>
            <a:ext cx="589629" cy="511388"/>
            <a:chOff x="6831502" y="3587964"/>
            <a:chExt cx="354316" cy="307300"/>
          </a:xfrm>
          <a:solidFill>
            <a:schemeClr val="bg1"/>
          </a:solidFill>
        </p:grpSpPr>
        <p:sp>
          <p:nvSpPr>
            <p:cNvPr id="17" name="Rectangle 24"/>
            <p:cNvSpPr>
              <a:spLocks noChangeArrowheads="1"/>
            </p:cNvSpPr>
            <p:nvPr/>
          </p:nvSpPr>
          <p:spPr bwMode="auto">
            <a:xfrm>
              <a:off x="6922180" y="3744133"/>
              <a:ext cx="75566" cy="15113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25"/>
            <p:cNvSpPr>
              <a:spLocks noChangeArrowheads="1"/>
            </p:cNvSpPr>
            <p:nvPr/>
          </p:nvSpPr>
          <p:spPr bwMode="auto">
            <a:xfrm>
              <a:off x="7014537" y="3663530"/>
              <a:ext cx="78924" cy="23173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Rectangle 26"/>
            <p:cNvSpPr>
              <a:spLocks noChangeArrowheads="1"/>
            </p:cNvSpPr>
            <p:nvPr/>
          </p:nvSpPr>
          <p:spPr bwMode="auto">
            <a:xfrm>
              <a:off x="7105215" y="3587964"/>
              <a:ext cx="80603" cy="3072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7"/>
            <p:cNvSpPr>
              <a:spLocks noChangeArrowheads="1"/>
            </p:cNvSpPr>
            <p:nvPr/>
          </p:nvSpPr>
          <p:spPr bwMode="auto">
            <a:xfrm>
              <a:off x="6831502" y="3819698"/>
              <a:ext cx="75566" cy="7556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5" name="Freeform 36"/>
          <p:cNvSpPr>
            <a:spLocks/>
          </p:cNvSpPr>
          <p:nvPr/>
        </p:nvSpPr>
        <p:spPr bwMode="auto">
          <a:xfrm>
            <a:off x="8909910" y="1602096"/>
            <a:ext cx="586836" cy="589631"/>
          </a:xfrm>
          <a:custGeom>
            <a:avLst/>
            <a:gdLst>
              <a:gd name="T0" fmla="*/ 210 w 210"/>
              <a:gd name="T1" fmla="*/ 0 h 211"/>
              <a:gd name="T2" fmla="*/ 0 w 210"/>
              <a:gd name="T3" fmla="*/ 71 h 211"/>
              <a:gd name="T4" fmla="*/ 56 w 210"/>
              <a:gd name="T5" fmla="*/ 126 h 211"/>
              <a:gd name="T6" fmla="*/ 146 w 210"/>
              <a:gd name="T7" fmla="*/ 64 h 211"/>
              <a:gd name="T8" fmla="*/ 85 w 210"/>
              <a:gd name="T9" fmla="*/ 156 h 211"/>
              <a:gd name="T10" fmla="*/ 71 w 210"/>
              <a:gd name="T11" fmla="*/ 142 h 211"/>
              <a:gd name="T12" fmla="*/ 68 w 210"/>
              <a:gd name="T13" fmla="*/ 199 h 211"/>
              <a:gd name="T14" fmla="*/ 99 w 210"/>
              <a:gd name="T15" fmla="*/ 171 h 211"/>
              <a:gd name="T16" fmla="*/ 142 w 210"/>
              <a:gd name="T17" fmla="*/ 211 h 211"/>
              <a:gd name="T18" fmla="*/ 210 w 210"/>
              <a:gd name="T19" fmla="*/ 0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0" h="211">
                <a:moveTo>
                  <a:pt x="210" y="0"/>
                </a:moveTo>
                <a:lnTo>
                  <a:pt x="0" y="71"/>
                </a:lnTo>
                <a:lnTo>
                  <a:pt x="56" y="126"/>
                </a:lnTo>
                <a:lnTo>
                  <a:pt x="146" y="64"/>
                </a:lnTo>
                <a:lnTo>
                  <a:pt x="85" y="156"/>
                </a:lnTo>
                <a:lnTo>
                  <a:pt x="71" y="142"/>
                </a:lnTo>
                <a:lnTo>
                  <a:pt x="68" y="199"/>
                </a:lnTo>
                <a:lnTo>
                  <a:pt x="99" y="171"/>
                </a:lnTo>
                <a:lnTo>
                  <a:pt x="142" y="211"/>
                </a:lnTo>
                <a:lnTo>
                  <a:pt x="21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218365" y="357089"/>
            <a:ext cx="5755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Step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434775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92116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513422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58242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652889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62371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539762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610230" y="361411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56626" y="5585514"/>
            <a:ext cx="457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840883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15585" y="5585514"/>
            <a:ext cx="4459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978746" y="5585514"/>
            <a:ext cx="4491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493382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 flipH="1">
            <a:off x="6267833" y="1567543"/>
            <a:ext cx="5924167" cy="4464050"/>
            <a:chOff x="2449513" y="450850"/>
            <a:chExt cx="7078663" cy="5334000"/>
          </a:xfrm>
        </p:grpSpPr>
        <p:sp>
          <p:nvSpPr>
            <p:cNvPr id="3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36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32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5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3011259" y="357089"/>
            <a:ext cx="6169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13278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3351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13351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13327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56384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64674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54172" y="285115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37076" y="314359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876059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958963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0781" y="473624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83685" y="5028682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37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0" y="1567543"/>
            <a:ext cx="5924167" cy="4464050"/>
            <a:chOff x="2449513" y="450850"/>
            <a:chExt cx="7078663" cy="5334000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449513" y="4448175"/>
              <a:ext cx="1438275" cy="13335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3887788" y="4251325"/>
              <a:ext cx="554038" cy="1533525"/>
            </a:xfrm>
            <a:custGeom>
              <a:avLst/>
              <a:gdLst>
                <a:gd name="T0" fmla="*/ 0 w 349"/>
                <a:gd name="T1" fmla="*/ 966 h 966"/>
                <a:gd name="T2" fmla="*/ 0 w 349"/>
                <a:gd name="T3" fmla="*/ 126 h 966"/>
                <a:gd name="T4" fmla="*/ 349 w 349"/>
                <a:gd name="T5" fmla="*/ 0 h 966"/>
                <a:gd name="T6" fmla="*/ 349 w 349"/>
                <a:gd name="T7" fmla="*/ 713 h 966"/>
                <a:gd name="T8" fmla="*/ 0 w 349"/>
                <a:gd name="T9" fmla="*/ 966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966"/>
                  </a:moveTo>
                  <a:lnTo>
                    <a:pt x="0" y="126"/>
                  </a:lnTo>
                  <a:lnTo>
                    <a:pt x="349" y="0"/>
                  </a:lnTo>
                  <a:lnTo>
                    <a:pt x="349" y="713"/>
                  </a:lnTo>
                  <a:lnTo>
                    <a:pt x="0" y="96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4441826" y="4251325"/>
              <a:ext cx="4673600" cy="1131888"/>
            </a:xfrm>
            <a:custGeom>
              <a:avLst/>
              <a:gdLst>
                <a:gd name="T0" fmla="*/ 0 w 2944"/>
                <a:gd name="T1" fmla="*/ 713 h 713"/>
                <a:gd name="T2" fmla="*/ 0 w 2944"/>
                <a:gd name="T3" fmla="*/ 0 h 713"/>
                <a:gd name="T4" fmla="*/ 2686 w 2944"/>
                <a:gd name="T5" fmla="*/ 0 h 713"/>
                <a:gd name="T6" fmla="*/ 2944 w 2944"/>
                <a:gd name="T7" fmla="*/ 356 h 713"/>
                <a:gd name="T8" fmla="*/ 2686 w 2944"/>
                <a:gd name="T9" fmla="*/ 713 h 713"/>
                <a:gd name="T10" fmla="*/ 0 w 2944"/>
                <a:gd name="T11" fmla="*/ 713 h 7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44" h="713">
                  <a:moveTo>
                    <a:pt x="0" y="713"/>
                  </a:moveTo>
                  <a:lnTo>
                    <a:pt x="0" y="0"/>
                  </a:lnTo>
                  <a:lnTo>
                    <a:pt x="2686" y="0"/>
                  </a:lnTo>
                  <a:lnTo>
                    <a:pt x="2944" y="356"/>
                  </a:lnTo>
                  <a:lnTo>
                    <a:pt x="2686" y="713"/>
                  </a:lnTo>
                  <a:lnTo>
                    <a:pt x="0" y="71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2749551" y="4700588"/>
              <a:ext cx="838200" cy="835025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7770813" y="4416425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8" name="Group 37"/>
            <p:cNvGrpSpPr/>
            <p:nvPr/>
          </p:nvGrpSpPr>
          <p:grpSpPr>
            <a:xfrm>
              <a:off x="8018463" y="4546600"/>
              <a:ext cx="541338" cy="542926"/>
              <a:chOff x="8018463" y="4546600"/>
              <a:chExt cx="541338" cy="542926"/>
            </a:xfrm>
            <a:solidFill>
              <a:schemeClr val="bg1"/>
            </a:solidFill>
          </p:grpSpPr>
          <p:sp>
            <p:nvSpPr>
              <p:cNvPr id="10" name="Freeform 10"/>
              <p:cNvSpPr>
                <a:spLocks noEditPoints="1"/>
              </p:cNvSpPr>
              <p:nvPr/>
            </p:nvSpPr>
            <p:spPr bwMode="auto">
              <a:xfrm>
                <a:off x="8018463" y="4598988"/>
                <a:ext cx="492125" cy="490538"/>
              </a:xfrm>
              <a:custGeom>
                <a:avLst/>
                <a:gdLst>
                  <a:gd name="T0" fmla="*/ 108 w 216"/>
                  <a:gd name="T1" fmla="*/ 216 h 216"/>
                  <a:gd name="T2" fmla="*/ 216 w 216"/>
                  <a:gd name="T3" fmla="*/ 108 h 216"/>
                  <a:gd name="T4" fmla="*/ 203 w 216"/>
                  <a:gd name="T5" fmla="*/ 57 h 216"/>
                  <a:gd name="T6" fmla="*/ 201 w 216"/>
                  <a:gd name="T7" fmla="*/ 57 h 216"/>
                  <a:gd name="T8" fmla="*/ 199 w 216"/>
                  <a:gd name="T9" fmla="*/ 57 h 216"/>
                  <a:gd name="T10" fmla="*/ 185 w 216"/>
                  <a:gd name="T11" fmla="*/ 56 h 216"/>
                  <a:gd name="T12" fmla="*/ 175 w 216"/>
                  <a:gd name="T13" fmla="*/ 66 h 216"/>
                  <a:gd name="T14" fmla="*/ 187 w 216"/>
                  <a:gd name="T15" fmla="*/ 108 h 216"/>
                  <a:gd name="T16" fmla="*/ 108 w 216"/>
                  <a:gd name="T17" fmla="*/ 187 h 216"/>
                  <a:gd name="T18" fmla="*/ 29 w 216"/>
                  <a:gd name="T19" fmla="*/ 108 h 216"/>
                  <a:gd name="T20" fmla="*/ 108 w 216"/>
                  <a:gd name="T21" fmla="*/ 29 h 216"/>
                  <a:gd name="T22" fmla="*/ 150 w 216"/>
                  <a:gd name="T23" fmla="*/ 41 h 216"/>
                  <a:gd name="T24" fmla="*/ 159 w 216"/>
                  <a:gd name="T25" fmla="*/ 32 h 216"/>
                  <a:gd name="T26" fmla="*/ 157 w 216"/>
                  <a:gd name="T27" fmla="*/ 16 h 216"/>
                  <a:gd name="T28" fmla="*/ 158 w 216"/>
                  <a:gd name="T29" fmla="*/ 12 h 216"/>
                  <a:gd name="T30" fmla="*/ 108 w 216"/>
                  <a:gd name="T31" fmla="*/ 0 h 216"/>
                  <a:gd name="T32" fmla="*/ 0 w 216"/>
                  <a:gd name="T33" fmla="*/ 108 h 216"/>
                  <a:gd name="T34" fmla="*/ 108 w 216"/>
                  <a:gd name="T35" fmla="*/ 216 h 216"/>
                  <a:gd name="T36" fmla="*/ 108 w 216"/>
                  <a:gd name="T37" fmla="*/ 216 h 216"/>
                  <a:gd name="T38" fmla="*/ 108 w 216"/>
                  <a:gd name="T39" fmla="*/ 21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16" h="216">
                    <a:moveTo>
                      <a:pt x="108" y="216"/>
                    </a:moveTo>
                    <a:cubicBezTo>
                      <a:pt x="168" y="216"/>
                      <a:pt x="216" y="168"/>
                      <a:pt x="216" y="108"/>
                    </a:cubicBezTo>
                    <a:cubicBezTo>
                      <a:pt x="216" y="90"/>
                      <a:pt x="211" y="72"/>
                      <a:pt x="203" y="57"/>
                    </a:cubicBezTo>
                    <a:cubicBezTo>
                      <a:pt x="202" y="57"/>
                      <a:pt x="201" y="57"/>
                      <a:pt x="201" y="57"/>
                    </a:cubicBezTo>
                    <a:cubicBezTo>
                      <a:pt x="200" y="57"/>
                      <a:pt x="200" y="57"/>
                      <a:pt x="199" y="57"/>
                    </a:cubicBezTo>
                    <a:cubicBezTo>
                      <a:pt x="185" y="56"/>
                      <a:pt x="185" y="56"/>
                      <a:pt x="185" y="56"/>
                    </a:cubicBezTo>
                    <a:cubicBezTo>
                      <a:pt x="175" y="66"/>
                      <a:pt x="175" y="66"/>
                      <a:pt x="175" y="66"/>
                    </a:cubicBezTo>
                    <a:cubicBezTo>
                      <a:pt x="183" y="78"/>
                      <a:pt x="187" y="93"/>
                      <a:pt x="187" y="108"/>
                    </a:cubicBezTo>
                    <a:cubicBezTo>
                      <a:pt x="187" y="152"/>
                      <a:pt x="152" y="187"/>
                      <a:pt x="108" y="187"/>
                    </a:cubicBezTo>
                    <a:cubicBezTo>
                      <a:pt x="64" y="187"/>
                      <a:pt x="29" y="152"/>
                      <a:pt x="29" y="108"/>
                    </a:cubicBezTo>
                    <a:cubicBezTo>
                      <a:pt x="29" y="64"/>
                      <a:pt x="64" y="29"/>
                      <a:pt x="108" y="29"/>
                    </a:cubicBezTo>
                    <a:cubicBezTo>
                      <a:pt x="123" y="29"/>
                      <a:pt x="138" y="33"/>
                      <a:pt x="150" y="41"/>
                    </a:cubicBezTo>
                    <a:cubicBezTo>
                      <a:pt x="159" y="32"/>
                      <a:pt x="159" y="32"/>
                      <a:pt x="159" y="32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5"/>
                      <a:pt x="157" y="13"/>
                      <a:pt x="158" y="12"/>
                    </a:cubicBezTo>
                    <a:cubicBezTo>
                      <a:pt x="143" y="4"/>
                      <a:pt x="126" y="0"/>
                      <a:pt x="108" y="0"/>
                    </a:cubicBezTo>
                    <a:cubicBezTo>
                      <a:pt x="48" y="0"/>
                      <a:pt x="0" y="48"/>
                      <a:pt x="0" y="108"/>
                    </a:cubicBezTo>
                    <a:cubicBezTo>
                      <a:pt x="0" y="168"/>
                      <a:pt x="48" y="216"/>
                      <a:pt x="108" y="216"/>
                    </a:cubicBezTo>
                    <a:close/>
                    <a:moveTo>
                      <a:pt x="108" y="216"/>
                    </a:moveTo>
                    <a:cubicBezTo>
                      <a:pt x="108" y="216"/>
                      <a:pt x="108" y="216"/>
                      <a:pt x="108" y="21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" name="Freeform 11"/>
              <p:cNvSpPr>
                <a:spLocks noEditPoints="1"/>
              </p:cNvSpPr>
              <p:nvPr/>
            </p:nvSpPr>
            <p:spPr bwMode="auto">
              <a:xfrm>
                <a:off x="8143876" y="4724400"/>
                <a:ext cx="241300" cy="241300"/>
              </a:xfrm>
              <a:custGeom>
                <a:avLst/>
                <a:gdLst>
                  <a:gd name="T0" fmla="*/ 53 w 106"/>
                  <a:gd name="T1" fmla="*/ 25 h 106"/>
                  <a:gd name="T2" fmla="*/ 55 w 106"/>
                  <a:gd name="T3" fmla="*/ 25 h 106"/>
                  <a:gd name="T4" fmla="*/ 75 w 106"/>
                  <a:gd name="T5" fmla="*/ 5 h 106"/>
                  <a:gd name="T6" fmla="*/ 75 w 106"/>
                  <a:gd name="T7" fmla="*/ 5 h 106"/>
                  <a:gd name="T8" fmla="*/ 53 w 106"/>
                  <a:gd name="T9" fmla="*/ 0 h 106"/>
                  <a:gd name="T10" fmla="*/ 0 w 106"/>
                  <a:gd name="T11" fmla="*/ 53 h 106"/>
                  <a:gd name="T12" fmla="*/ 53 w 106"/>
                  <a:gd name="T13" fmla="*/ 106 h 106"/>
                  <a:gd name="T14" fmla="*/ 106 w 106"/>
                  <a:gd name="T15" fmla="*/ 53 h 106"/>
                  <a:gd name="T16" fmla="*/ 101 w 106"/>
                  <a:gd name="T17" fmla="*/ 31 h 106"/>
                  <a:gd name="T18" fmla="*/ 101 w 106"/>
                  <a:gd name="T19" fmla="*/ 31 h 106"/>
                  <a:gd name="T20" fmla="*/ 81 w 106"/>
                  <a:gd name="T21" fmla="*/ 51 h 106"/>
                  <a:gd name="T22" fmla="*/ 81 w 106"/>
                  <a:gd name="T23" fmla="*/ 53 h 106"/>
                  <a:gd name="T24" fmla="*/ 53 w 106"/>
                  <a:gd name="T25" fmla="*/ 81 h 106"/>
                  <a:gd name="T26" fmla="*/ 25 w 106"/>
                  <a:gd name="T27" fmla="*/ 53 h 106"/>
                  <a:gd name="T28" fmla="*/ 53 w 106"/>
                  <a:gd name="T29" fmla="*/ 25 h 106"/>
                  <a:gd name="T30" fmla="*/ 53 w 106"/>
                  <a:gd name="T31" fmla="*/ 25 h 106"/>
                  <a:gd name="T32" fmla="*/ 53 w 106"/>
                  <a:gd name="T33" fmla="*/ 2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6" h="106">
                    <a:moveTo>
                      <a:pt x="53" y="25"/>
                    </a:moveTo>
                    <a:cubicBezTo>
                      <a:pt x="54" y="25"/>
                      <a:pt x="54" y="25"/>
                      <a:pt x="55" y="2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75" y="5"/>
                      <a:pt x="75" y="5"/>
                      <a:pt x="75" y="5"/>
                    </a:cubicBezTo>
                    <a:cubicBezTo>
                      <a:pt x="69" y="2"/>
                      <a:pt x="61" y="0"/>
                      <a:pt x="53" y="0"/>
                    </a:cubicBezTo>
                    <a:cubicBezTo>
                      <a:pt x="24" y="0"/>
                      <a:pt x="0" y="24"/>
                      <a:pt x="0" y="53"/>
                    </a:cubicBezTo>
                    <a:cubicBezTo>
                      <a:pt x="0" y="82"/>
                      <a:pt x="24" y="106"/>
                      <a:pt x="53" y="106"/>
                    </a:cubicBezTo>
                    <a:cubicBezTo>
                      <a:pt x="82" y="106"/>
                      <a:pt x="106" y="82"/>
                      <a:pt x="106" y="53"/>
                    </a:cubicBezTo>
                    <a:cubicBezTo>
                      <a:pt x="106" y="45"/>
                      <a:pt x="104" y="37"/>
                      <a:pt x="101" y="31"/>
                    </a:cubicBezTo>
                    <a:cubicBezTo>
                      <a:pt x="101" y="31"/>
                      <a:pt x="101" y="31"/>
                      <a:pt x="101" y="31"/>
                    </a:cubicBezTo>
                    <a:cubicBezTo>
                      <a:pt x="81" y="51"/>
                      <a:pt x="81" y="51"/>
                      <a:pt x="81" y="51"/>
                    </a:cubicBezTo>
                    <a:cubicBezTo>
                      <a:pt x="81" y="52"/>
                      <a:pt x="81" y="52"/>
                      <a:pt x="81" y="53"/>
                    </a:cubicBezTo>
                    <a:cubicBezTo>
                      <a:pt x="81" y="68"/>
                      <a:pt x="68" y="81"/>
                      <a:pt x="53" y="81"/>
                    </a:cubicBezTo>
                    <a:cubicBezTo>
                      <a:pt x="38" y="81"/>
                      <a:pt x="25" y="68"/>
                      <a:pt x="25" y="53"/>
                    </a:cubicBezTo>
                    <a:cubicBezTo>
                      <a:pt x="25" y="38"/>
                      <a:pt x="38" y="25"/>
                      <a:pt x="53" y="25"/>
                    </a:cubicBezTo>
                    <a:close/>
                    <a:moveTo>
                      <a:pt x="53" y="25"/>
                    </a:moveTo>
                    <a:cubicBezTo>
                      <a:pt x="53" y="25"/>
                      <a:pt x="53" y="25"/>
                      <a:pt x="53" y="25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" name="Freeform 12"/>
              <p:cNvSpPr>
                <a:spLocks noEditPoints="1"/>
              </p:cNvSpPr>
              <p:nvPr/>
            </p:nvSpPr>
            <p:spPr bwMode="auto">
              <a:xfrm>
                <a:off x="8286751" y="4546600"/>
                <a:ext cx="273050" cy="273050"/>
              </a:xfrm>
              <a:custGeom>
                <a:avLst/>
                <a:gdLst>
                  <a:gd name="T0" fmla="*/ 101 w 120"/>
                  <a:gd name="T1" fmla="*/ 33 h 120"/>
                  <a:gd name="T2" fmla="*/ 107 w 120"/>
                  <a:gd name="T3" fmla="*/ 27 h 120"/>
                  <a:gd name="T4" fmla="*/ 107 w 120"/>
                  <a:gd name="T5" fmla="*/ 18 h 120"/>
                  <a:gd name="T6" fmla="*/ 103 w 120"/>
                  <a:gd name="T7" fmla="*/ 14 h 120"/>
                  <a:gd name="T8" fmla="*/ 98 w 120"/>
                  <a:gd name="T9" fmla="*/ 12 h 120"/>
                  <a:gd name="T10" fmla="*/ 94 w 120"/>
                  <a:gd name="T11" fmla="*/ 14 h 120"/>
                  <a:gd name="T12" fmla="*/ 87 w 120"/>
                  <a:gd name="T13" fmla="*/ 20 h 120"/>
                  <a:gd name="T14" fmla="*/ 86 w 120"/>
                  <a:gd name="T15" fmla="*/ 2 h 120"/>
                  <a:gd name="T16" fmla="*/ 83 w 120"/>
                  <a:gd name="T17" fmla="*/ 0 h 120"/>
                  <a:gd name="T18" fmla="*/ 82 w 120"/>
                  <a:gd name="T19" fmla="*/ 1 h 120"/>
                  <a:gd name="T20" fmla="*/ 55 w 120"/>
                  <a:gd name="T21" fmla="*/ 27 h 120"/>
                  <a:gd name="T22" fmla="*/ 52 w 120"/>
                  <a:gd name="T23" fmla="*/ 36 h 120"/>
                  <a:gd name="T24" fmla="*/ 52 w 120"/>
                  <a:gd name="T25" fmla="*/ 37 h 120"/>
                  <a:gd name="T26" fmla="*/ 53 w 120"/>
                  <a:gd name="T27" fmla="*/ 54 h 120"/>
                  <a:gd name="T28" fmla="*/ 44 w 120"/>
                  <a:gd name="T29" fmla="*/ 63 h 120"/>
                  <a:gd name="T30" fmla="*/ 27 w 120"/>
                  <a:gd name="T31" fmla="*/ 80 h 120"/>
                  <a:gd name="T32" fmla="*/ 26 w 120"/>
                  <a:gd name="T33" fmla="*/ 81 h 120"/>
                  <a:gd name="T34" fmla="*/ 10 w 120"/>
                  <a:gd name="T35" fmla="*/ 97 h 120"/>
                  <a:gd name="T36" fmla="*/ 2 w 120"/>
                  <a:gd name="T37" fmla="*/ 105 h 120"/>
                  <a:gd name="T38" fmla="*/ 1 w 120"/>
                  <a:gd name="T39" fmla="*/ 108 h 120"/>
                  <a:gd name="T40" fmla="*/ 0 w 120"/>
                  <a:gd name="T41" fmla="*/ 114 h 120"/>
                  <a:gd name="T42" fmla="*/ 6 w 120"/>
                  <a:gd name="T43" fmla="*/ 120 h 120"/>
                  <a:gd name="T44" fmla="*/ 6 w 120"/>
                  <a:gd name="T45" fmla="*/ 120 h 120"/>
                  <a:gd name="T46" fmla="*/ 12 w 120"/>
                  <a:gd name="T47" fmla="*/ 120 h 120"/>
                  <a:gd name="T48" fmla="*/ 16 w 120"/>
                  <a:gd name="T49" fmla="*/ 118 h 120"/>
                  <a:gd name="T50" fmla="*/ 68 w 120"/>
                  <a:gd name="T51" fmla="*/ 67 h 120"/>
                  <a:gd name="T52" fmla="*/ 83 w 120"/>
                  <a:gd name="T53" fmla="*/ 68 h 120"/>
                  <a:gd name="T54" fmla="*/ 84 w 120"/>
                  <a:gd name="T55" fmla="*/ 68 h 120"/>
                  <a:gd name="T56" fmla="*/ 84 w 120"/>
                  <a:gd name="T57" fmla="*/ 68 h 120"/>
                  <a:gd name="T58" fmla="*/ 93 w 120"/>
                  <a:gd name="T59" fmla="*/ 65 h 120"/>
                  <a:gd name="T60" fmla="*/ 119 w 120"/>
                  <a:gd name="T61" fmla="*/ 38 h 120"/>
                  <a:gd name="T62" fmla="*/ 117 w 120"/>
                  <a:gd name="T63" fmla="*/ 34 h 120"/>
                  <a:gd name="T64" fmla="*/ 101 w 120"/>
                  <a:gd name="T65" fmla="*/ 33 h 120"/>
                  <a:gd name="T66" fmla="*/ 101 w 120"/>
                  <a:gd name="T67" fmla="*/ 33 h 120"/>
                  <a:gd name="T68" fmla="*/ 101 w 120"/>
                  <a:gd name="T69" fmla="*/ 3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20" h="120">
                    <a:moveTo>
                      <a:pt x="101" y="33"/>
                    </a:moveTo>
                    <a:cubicBezTo>
                      <a:pt x="107" y="27"/>
                      <a:pt x="107" y="27"/>
                      <a:pt x="107" y="27"/>
                    </a:cubicBezTo>
                    <a:cubicBezTo>
                      <a:pt x="110" y="25"/>
                      <a:pt x="110" y="20"/>
                      <a:pt x="107" y="18"/>
                    </a:cubicBezTo>
                    <a:cubicBezTo>
                      <a:pt x="103" y="14"/>
                      <a:pt x="103" y="14"/>
                      <a:pt x="103" y="14"/>
                    </a:cubicBezTo>
                    <a:cubicBezTo>
                      <a:pt x="102" y="12"/>
                      <a:pt x="100" y="12"/>
                      <a:pt x="98" y="12"/>
                    </a:cubicBezTo>
                    <a:cubicBezTo>
                      <a:pt x="97" y="12"/>
                      <a:pt x="95" y="12"/>
                      <a:pt x="94" y="14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6" y="1"/>
                      <a:pt x="84" y="0"/>
                      <a:pt x="83" y="0"/>
                    </a:cubicBezTo>
                    <a:cubicBezTo>
                      <a:pt x="83" y="0"/>
                      <a:pt x="82" y="0"/>
                      <a:pt x="82" y="1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3" y="30"/>
                      <a:pt x="52" y="33"/>
                      <a:pt x="52" y="36"/>
                    </a:cubicBezTo>
                    <a:cubicBezTo>
                      <a:pt x="52" y="37"/>
                      <a:pt x="52" y="37"/>
                      <a:pt x="52" y="37"/>
                    </a:cubicBezTo>
                    <a:cubicBezTo>
                      <a:pt x="53" y="54"/>
                      <a:pt x="53" y="54"/>
                      <a:pt x="53" y="54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27" y="80"/>
                      <a:pt x="27" y="80"/>
                      <a:pt x="27" y="80"/>
                    </a:cubicBezTo>
                    <a:cubicBezTo>
                      <a:pt x="26" y="81"/>
                      <a:pt x="26" y="81"/>
                      <a:pt x="26" y="81"/>
                    </a:cubicBezTo>
                    <a:cubicBezTo>
                      <a:pt x="10" y="97"/>
                      <a:pt x="10" y="97"/>
                      <a:pt x="10" y="97"/>
                    </a:cubicBezTo>
                    <a:cubicBezTo>
                      <a:pt x="2" y="105"/>
                      <a:pt x="2" y="105"/>
                      <a:pt x="2" y="105"/>
                    </a:cubicBezTo>
                    <a:cubicBezTo>
                      <a:pt x="1" y="106"/>
                      <a:pt x="1" y="107"/>
                      <a:pt x="1" y="108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7"/>
                      <a:pt x="3" y="120"/>
                      <a:pt x="6" y="120"/>
                    </a:cubicBezTo>
                    <a:cubicBezTo>
                      <a:pt x="6" y="120"/>
                      <a:pt x="6" y="120"/>
                      <a:pt x="6" y="120"/>
                    </a:cubicBezTo>
                    <a:cubicBezTo>
                      <a:pt x="12" y="120"/>
                      <a:pt x="12" y="120"/>
                      <a:pt x="12" y="120"/>
                    </a:cubicBezTo>
                    <a:cubicBezTo>
                      <a:pt x="14" y="120"/>
                      <a:pt x="15" y="119"/>
                      <a:pt x="16" y="118"/>
                    </a:cubicBezTo>
                    <a:cubicBezTo>
                      <a:pt x="68" y="67"/>
                      <a:pt x="68" y="67"/>
                      <a:pt x="68" y="67"/>
                    </a:cubicBezTo>
                    <a:cubicBezTo>
                      <a:pt x="83" y="68"/>
                      <a:pt x="83" y="68"/>
                      <a:pt x="83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4" y="68"/>
                      <a:pt x="84" y="68"/>
                      <a:pt x="84" y="68"/>
                    </a:cubicBezTo>
                    <a:cubicBezTo>
                      <a:pt x="88" y="68"/>
                      <a:pt x="90" y="67"/>
                      <a:pt x="93" y="65"/>
                    </a:cubicBezTo>
                    <a:cubicBezTo>
                      <a:pt x="119" y="38"/>
                      <a:pt x="119" y="38"/>
                      <a:pt x="119" y="38"/>
                    </a:cubicBezTo>
                    <a:cubicBezTo>
                      <a:pt x="120" y="37"/>
                      <a:pt x="119" y="34"/>
                      <a:pt x="117" y="34"/>
                    </a:cubicBezTo>
                    <a:lnTo>
                      <a:pt x="101" y="33"/>
                    </a:lnTo>
                    <a:close/>
                    <a:moveTo>
                      <a:pt x="101" y="33"/>
                    </a:moveTo>
                    <a:cubicBezTo>
                      <a:pt x="101" y="33"/>
                      <a:pt x="101" y="33"/>
                      <a:pt x="101" y="33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2449513" y="3117850"/>
              <a:ext cx="1438275" cy="1333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4441826" y="3117850"/>
              <a:ext cx="3986213" cy="1133475"/>
            </a:xfrm>
            <a:custGeom>
              <a:avLst/>
              <a:gdLst>
                <a:gd name="T0" fmla="*/ 0 w 2511"/>
                <a:gd name="T1" fmla="*/ 714 h 714"/>
                <a:gd name="T2" fmla="*/ 0 w 2511"/>
                <a:gd name="T3" fmla="*/ 0 h 714"/>
                <a:gd name="T4" fmla="*/ 2253 w 2511"/>
                <a:gd name="T5" fmla="*/ 0 h 714"/>
                <a:gd name="T6" fmla="*/ 2511 w 2511"/>
                <a:gd name="T7" fmla="*/ 357 h 714"/>
                <a:gd name="T8" fmla="*/ 2253 w 2511"/>
                <a:gd name="T9" fmla="*/ 714 h 714"/>
                <a:gd name="T10" fmla="*/ 0 w 2511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11" h="714">
                  <a:moveTo>
                    <a:pt x="0" y="714"/>
                  </a:moveTo>
                  <a:lnTo>
                    <a:pt x="0" y="0"/>
                  </a:lnTo>
                  <a:lnTo>
                    <a:pt x="2253" y="0"/>
                  </a:lnTo>
                  <a:lnTo>
                    <a:pt x="2511" y="357"/>
                  </a:lnTo>
                  <a:lnTo>
                    <a:pt x="2253" y="714"/>
                  </a:lnTo>
                  <a:lnTo>
                    <a:pt x="0" y="7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3887788" y="3119438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0 h 840"/>
                <a:gd name="T6" fmla="*/ 349 w 349"/>
                <a:gd name="T7" fmla="*/ 714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0"/>
                  </a:lnTo>
                  <a:lnTo>
                    <a:pt x="349" y="714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Oval 16"/>
            <p:cNvSpPr>
              <a:spLocks noChangeArrowheads="1"/>
            </p:cNvSpPr>
            <p:nvPr/>
          </p:nvSpPr>
          <p:spPr bwMode="auto">
            <a:xfrm>
              <a:off x="2749551" y="3367088"/>
              <a:ext cx="838200" cy="83502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>
              <a:off x="7146926" y="3282950"/>
              <a:ext cx="0" cy="806450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7372351" y="3402013"/>
              <a:ext cx="582613" cy="557213"/>
              <a:chOff x="7372351" y="3402013"/>
              <a:chExt cx="582613" cy="557213"/>
            </a:xfrm>
            <a:solidFill>
              <a:schemeClr val="bg1"/>
            </a:solidFill>
          </p:grpSpPr>
          <p:sp>
            <p:nvSpPr>
              <p:cNvPr id="18" name="Freeform 18"/>
              <p:cNvSpPr>
                <a:spLocks/>
              </p:cNvSpPr>
              <p:nvPr/>
            </p:nvSpPr>
            <p:spPr bwMode="auto">
              <a:xfrm>
                <a:off x="7791451" y="3402013"/>
                <a:ext cx="163513" cy="166688"/>
              </a:xfrm>
              <a:custGeom>
                <a:avLst/>
                <a:gdLst>
                  <a:gd name="T0" fmla="*/ 56 w 72"/>
                  <a:gd name="T1" fmla="*/ 16 h 73"/>
                  <a:gd name="T2" fmla="*/ 5 w 72"/>
                  <a:gd name="T3" fmla="*/ 11 h 73"/>
                  <a:gd name="T4" fmla="*/ 3 w 72"/>
                  <a:gd name="T5" fmla="*/ 22 h 73"/>
                  <a:gd name="T6" fmla="*/ 51 w 72"/>
                  <a:gd name="T7" fmla="*/ 69 h 73"/>
                  <a:gd name="T8" fmla="*/ 62 w 72"/>
                  <a:gd name="T9" fmla="*/ 68 h 73"/>
                  <a:gd name="T10" fmla="*/ 56 w 72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2" h="73">
                    <a:moveTo>
                      <a:pt x="56" y="16"/>
                    </a:moveTo>
                    <a:cubicBezTo>
                      <a:pt x="42" y="2"/>
                      <a:pt x="21" y="0"/>
                      <a:pt x="5" y="11"/>
                    </a:cubicBezTo>
                    <a:cubicBezTo>
                      <a:pt x="1" y="13"/>
                      <a:pt x="0" y="19"/>
                      <a:pt x="3" y="22"/>
                    </a:cubicBezTo>
                    <a:cubicBezTo>
                      <a:pt x="51" y="69"/>
                      <a:pt x="51" y="69"/>
                      <a:pt x="51" y="69"/>
                    </a:cubicBezTo>
                    <a:cubicBezTo>
                      <a:pt x="54" y="73"/>
                      <a:pt x="59" y="72"/>
                      <a:pt x="62" y="68"/>
                    </a:cubicBezTo>
                    <a:cubicBezTo>
                      <a:pt x="72" y="52"/>
                      <a:pt x="70" y="30"/>
                      <a:pt x="5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Freeform 19"/>
              <p:cNvSpPr>
                <a:spLocks noEditPoints="1"/>
              </p:cNvSpPr>
              <p:nvPr/>
            </p:nvSpPr>
            <p:spPr bwMode="auto">
              <a:xfrm>
                <a:off x="7408863" y="3449638"/>
                <a:ext cx="498475" cy="509588"/>
              </a:xfrm>
              <a:custGeom>
                <a:avLst/>
                <a:gdLst>
                  <a:gd name="T0" fmla="*/ 199 w 219"/>
                  <a:gd name="T1" fmla="*/ 170 h 224"/>
                  <a:gd name="T2" fmla="*/ 219 w 219"/>
                  <a:gd name="T3" fmla="*/ 107 h 224"/>
                  <a:gd name="T4" fmla="*/ 112 w 219"/>
                  <a:gd name="T5" fmla="*/ 0 h 224"/>
                  <a:gd name="T6" fmla="*/ 111 w 219"/>
                  <a:gd name="T7" fmla="*/ 0 h 224"/>
                  <a:gd name="T8" fmla="*/ 4 w 219"/>
                  <a:gd name="T9" fmla="*/ 107 h 224"/>
                  <a:gd name="T10" fmla="*/ 22 w 219"/>
                  <a:gd name="T11" fmla="*/ 166 h 224"/>
                  <a:gd name="T12" fmla="*/ 4 w 219"/>
                  <a:gd name="T13" fmla="*/ 203 h 224"/>
                  <a:gd name="T14" fmla="*/ 10 w 219"/>
                  <a:gd name="T15" fmla="*/ 222 h 224"/>
                  <a:gd name="T16" fmla="*/ 17 w 219"/>
                  <a:gd name="T17" fmla="*/ 224 h 224"/>
                  <a:gd name="T18" fmla="*/ 30 w 219"/>
                  <a:gd name="T19" fmla="*/ 216 h 224"/>
                  <a:gd name="T20" fmla="*/ 43 w 219"/>
                  <a:gd name="T21" fmla="*/ 189 h 224"/>
                  <a:gd name="T22" fmla="*/ 111 w 219"/>
                  <a:gd name="T23" fmla="*/ 214 h 224"/>
                  <a:gd name="T24" fmla="*/ 112 w 219"/>
                  <a:gd name="T25" fmla="*/ 214 h 224"/>
                  <a:gd name="T26" fmla="*/ 178 w 219"/>
                  <a:gd name="T27" fmla="*/ 192 h 224"/>
                  <a:gd name="T28" fmla="*/ 190 w 219"/>
                  <a:gd name="T29" fmla="*/ 216 h 224"/>
                  <a:gd name="T30" fmla="*/ 203 w 219"/>
                  <a:gd name="T31" fmla="*/ 224 h 224"/>
                  <a:gd name="T32" fmla="*/ 209 w 219"/>
                  <a:gd name="T33" fmla="*/ 222 h 224"/>
                  <a:gd name="T34" fmla="*/ 216 w 219"/>
                  <a:gd name="T35" fmla="*/ 203 h 224"/>
                  <a:gd name="T36" fmla="*/ 199 w 219"/>
                  <a:gd name="T37" fmla="*/ 170 h 224"/>
                  <a:gd name="T38" fmla="*/ 112 w 219"/>
                  <a:gd name="T39" fmla="*/ 185 h 224"/>
                  <a:gd name="T40" fmla="*/ 111 w 219"/>
                  <a:gd name="T41" fmla="*/ 185 h 224"/>
                  <a:gd name="T42" fmla="*/ 33 w 219"/>
                  <a:gd name="T43" fmla="*/ 107 h 224"/>
                  <a:gd name="T44" fmla="*/ 111 w 219"/>
                  <a:gd name="T45" fmla="*/ 29 h 224"/>
                  <a:gd name="T46" fmla="*/ 112 w 219"/>
                  <a:gd name="T47" fmla="*/ 29 h 224"/>
                  <a:gd name="T48" fmla="*/ 190 w 219"/>
                  <a:gd name="T49" fmla="*/ 107 h 224"/>
                  <a:gd name="T50" fmla="*/ 112 w 219"/>
                  <a:gd name="T51" fmla="*/ 185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19" h="224">
                    <a:moveTo>
                      <a:pt x="199" y="170"/>
                    </a:moveTo>
                    <a:cubicBezTo>
                      <a:pt x="212" y="152"/>
                      <a:pt x="219" y="130"/>
                      <a:pt x="219" y="107"/>
                    </a:cubicBezTo>
                    <a:cubicBezTo>
                      <a:pt x="219" y="48"/>
                      <a:pt x="171" y="0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52" y="0"/>
                      <a:pt x="4" y="48"/>
                      <a:pt x="4" y="107"/>
                    </a:cubicBezTo>
                    <a:cubicBezTo>
                      <a:pt x="4" y="129"/>
                      <a:pt x="11" y="149"/>
                      <a:pt x="22" y="166"/>
                    </a:cubicBezTo>
                    <a:cubicBezTo>
                      <a:pt x="4" y="203"/>
                      <a:pt x="4" y="203"/>
                      <a:pt x="4" y="203"/>
                    </a:cubicBezTo>
                    <a:cubicBezTo>
                      <a:pt x="0" y="210"/>
                      <a:pt x="3" y="219"/>
                      <a:pt x="10" y="222"/>
                    </a:cubicBezTo>
                    <a:cubicBezTo>
                      <a:pt x="12" y="223"/>
                      <a:pt x="15" y="224"/>
                      <a:pt x="17" y="224"/>
                    </a:cubicBezTo>
                    <a:cubicBezTo>
                      <a:pt x="22" y="224"/>
                      <a:pt x="27" y="221"/>
                      <a:pt x="30" y="216"/>
                    </a:cubicBezTo>
                    <a:cubicBezTo>
                      <a:pt x="43" y="189"/>
                      <a:pt x="43" y="189"/>
                      <a:pt x="43" y="189"/>
                    </a:cubicBezTo>
                    <a:cubicBezTo>
                      <a:pt x="61" y="205"/>
                      <a:pt x="85" y="214"/>
                      <a:pt x="111" y="214"/>
                    </a:cubicBezTo>
                    <a:cubicBezTo>
                      <a:pt x="111" y="214"/>
                      <a:pt x="111" y="214"/>
                      <a:pt x="112" y="214"/>
                    </a:cubicBezTo>
                    <a:cubicBezTo>
                      <a:pt x="137" y="214"/>
                      <a:pt x="159" y="206"/>
                      <a:pt x="178" y="192"/>
                    </a:cubicBezTo>
                    <a:cubicBezTo>
                      <a:pt x="190" y="216"/>
                      <a:pt x="190" y="216"/>
                      <a:pt x="190" y="216"/>
                    </a:cubicBezTo>
                    <a:cubicBezTo>
                      <a:pt x="192" y="221"/>
                      <a:pt x="197" y="224"/>
                      <a:pt x="203" y="224"/>
                    </a:cubicBezTo>
                    <a:cubicBezTo>
                      <a:pt x="205" y="224"/>
                      <a:pt x="207" y="223"/>
                      <a:pt x="209" y="222"/>
                    </a:cubicBezTo>
                    <a:cubicBezTo>
                      <a:pt x="216" y="219"/>
                      <a:pt x="219" y="210"/>
                      <a:pt x="216" y="203"/>
                    </a:cubicBezTo>
                    <a:lnTo>
                      <a:pt x="199" y="170"/>
                    </a:lnTo>
                    <a:close/>
                    <a:moveTo>
                      <a:pt x="112" y="185"/>
                    </a:moveTo>
                    <a:cubicBezTo>
                      <a:pt x="111" y="185"/>
                      <a:pt x="111" y="185"/>
                      <a:pt x="111" y="185"/>
                    </a:cubicBezTo>
                    <a:cubicBezTo>
                      <a:pt x="68" y="185"/>
                      <a:pt x="33" y="150"/>
                      <a:pt x="33" y="107"/>
                    </a:cubicBezTo>
                    <a:cubicBezTo>
                      <a:pt x="33" y="64"/>
                      <a:pt x="68" y="29"/>
                      <a:pt x="111" y="29"/>
                    </a:cubicBezTo>
                    <a:cubicBezTo>
                      <a:pt x="111" y="29"/>
                      <a:pt x="111" y="29"/>
                      <a:pt x="112" y="29"/>
                    </a:cubicBezTo>
                    <a:cubicBezTo>
                      <a:pt x="155" y="29"/>
                      <a:pt x="190" y="64"/>
                      <a:pt x="190" y="107"/>
                    </a:cubicBezTo>
                    <a:cubicBezTo>
                      <a:pt x="190" y="150"/>
                      <a:pt x="155" y="185"/>
                      <a:pt x="112" y="1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Freeform 20"/>
              <p:cNvSpPr>
                <a:spLocks/>
              </p:cNvSpPr>
              <p:nvPr/>
            </p:nvSpPr>
            <p:spPr bwMode="auto">
              <a:xfrm>
                <a:off x="7561263" y="3602038"/>
                <a:ext cx="120650" cy="209550"/>
              </a:xfrm>
              <a:custGeom>
                <a:avLst/>
                <a:gdLst>
                  <a:gd name="T0" fmla="*/ 45 w 53"/>
                  <a:gd name="T1" fmla="*/ 0 h 92"/>
                  <a:gd name="T2" fmla="*/ 44 w 53"/>
                  <a:gd name="T3" fmla="*/ 0 h 92"/>
                  <a:gd name="T4" fmla="*/ 36 w 53"/>
                  <a:gd name="T5" fmla="*/ 8 h 92"/>
                  <a:gd name="T6" fmla="*/ 36 w 53"/>
                  <a:gd name="T7" fmla="*/ 40 h 92"/>
                  <a:gd name="T8" fmla="*/ 3 w 53"/>
                  <a:gd name="T9" fmla="*/ 79 h 92"/>
                  <a:gd name="T10" fmla="*/ 4 w 53"/>
                  <a:gd name="T11" fmla="*/ 90 h 92"/>
                  <a:gd name="T12" fmla="*/ 9 w 53"/>
                  <a:gd name="T13" fmla="*/ 92 h 92"/>
                  <a:gd name="T14" fmla="*/ 16 w 53"/>
                  <a:gd name="T15" fmla="*/ 90 h 92"/>
                  <a:gd name="T16" fmla="*/ 44 w 53"/>
                  <a:gd name="T17" fmla="*/ 57 h 92"/>
                  <a:gd name="T18" fmla="*/ 50 w 53"/>
                  <a:gd name="T19" fmla="*/ 49 h 92"/>
                  <a:gd name="T20" fmla="*/ 53 w 53"/>
                  <a:gd name="T21" fmla="*/ 43 h 92"/>
                  <a:gd name="T22" fmla="*/ 53 w 53"/>
                  <a:gd name="T23" fmla="*/ 8 h 92"/>
                  <a:gd name="T24" fmla="*/ 45 w 53"/>
                  <a:gd name="T25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3" h="92">
                    <a:moveTo>
                      <a:pt x="45" y="0"/>
                    </a:moveTo>
                    <a:cubicBezTo>
                      <a:pt x="44" y="0"/>
                      <a:pt x="44" y="0"/>
                      <a:pt x="44" y="0"/>
                    </a:cubicBezTo>
                    <a:cubicBezTo>
                      <a:pt x="40" y="1"/>
                      <a:pt x="36" y="4"/>
                      <a:pt x="36" y="8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" y="79"/>
                      <a:pt x="3" y="79"/>
                      <a:pt x="3" y="79"/>
                    </a:cubicBezTo>
                    <a:cubicBezTo>
                      <a:pt x="0" y="82"/>
                      <a:pt x="1" y="87"/>
                      <a:pt x="4" y="90"/>
                    </a:cubicBezTo>
                    <a:cubicBezTo>
                      <a:pt x="6" y="92"/>
                      <a:pt x="8" y="92"/>
                      <a:pt x="9" y="92"/>
                    </a:cubicBezTo>
                    <a:cubicBezTo>
                      <a:pt x="12" y="92"/>
                      <a:pt x="14" y="91"/>
                      <a:pt x="16" y="90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50" y="49"/>
                      <a:pt x="50" y="49"/>
                      <a:pt x="50" y="49"/>
                    </a:cubicBezTo>
                    <a:cubicBezTo>
                      <a:pt x="52" y="48"/>
                      <a:pt x="53" y="45"/>
                      <a:pt x="53" y="4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3" y="4"/>
                      <a:pt x="49" y="0"/>
                      <a:pt x="4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Freeform 21"/>
              <p:cNvSpPr>
                <a:spLocks/>
              </p:cNvSpPr>
              <p:nvPr/>
            </p:nvSpPr>
            <p:spPr bwMode="auto">
              <a:xfrm>
                <a:off x="7372351" y="3402013"/>
                <a:ext cx="166688" cy="166688"/>
              </a:xfrm>
              <a:custGeom>
                <a:avLst/>
                <a:gdLst>
                  <a:gd name="T0" fmla="*/ 16 w 73"/>
                  <a:gd name="T1" fmla="*/ 16 h 73"/>
                  <a:gd name="T2" fmla="*/ 11 w 73"/>
                  <a:gd name="T3" fmla="*/ 69 h 73"/>
                  <a:gd name="T4" fmla="*/ 22 w 73"/>
                  <a:gd name="T5" fmla="*/ 70 h 73"/>
                  <a:gd name="T6" fmla="*/ 69 w 73"/>
                  <a:gd name="T7" fmla="*/ 22 h 73"/>
                  <a:gd name="T8" fmla="*/ 68 w 73"/>
                  <a:gd name="T9" fmla="*/ 11 h 73"/>
                  <a:gd name="T10" fmla="*/ 16 w 73"/>
                  <a:gd name="T11" fmla="*/ 16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3" h="73">
                    <a:moveTo>
                      <a:pt x="16" y="16"/>
                    </a:moveTo>
                    <a:cubicBezTo>
                      <a:pt x="2" y="31"/>
                      <a:pt x="0" y="53"/>
                      <a:pt x="11" y="69"/>
                    </a:cubicBezTo>
                    <a:cubicBezTo>
                      <a:pt x="13" y="72"/>
                      <a:pt x="19" y="73"/>
                      <a:pt x="22" y="70"/>
                    </a:cubicBezTo>
                    <a:cubicBezTo>
                      <a:pt x="69" y="22"/>
                      <a:pt x="69" y="22"/>
                      <a:pt x="69" y="22"/>
                    </a:cubicBezTo>
                    <a:cubicBezTo>
                      <a:pt x="73" y="19"/>
                      <a:pt x="72" y="13"/>
                      <a:pt x="68" y="11"/>
                    </a:cubicBezTo>
                    <a:cubicBezTo>
                      <a:pt x="52" y="0"/>
                      <a:pt x="30" y="2"/>
                      <a:pt x="16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2449513" y="1784350"/>
              <a:ext cx="1438275" cy="13335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3887788" y="1784350"/>
              <a:ext cx="554038" cy="1333500"/>
            </a:xfrm>
            <a:custGeom>
              <a:avLst/>
              <a:gdLst>
                <a:gd name="T0" fmla="*/ 0 w 349"/>
                <a:gd name="T1" fmla="*/ 840 h 840"/>
                <a:gd name="T2" fmla="*/ 0 w 349"/>
                <a:gd name="T3" fmla="*/ 0 h 840"/>
                <a:gd name="T4" fmla="*/ 349 w 349"/>
                <a:gd name="T5" fmla="*/ 126 h 840"/>
                <a:gd name="T6" fmla="*/ 349 w 349"/>
                <a:gd name="T7" fmla="*/ 840 h 840"/>
                <a:gd name="T8" fmla="*/ 0 w 349"/>
                <a:gd name="T9" fmla="*/ 840 h 8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840">
                  <a:moveTo>
                    <a:pt x="0" y="840"/>
                  </a:moveTo>
                  <a:lnTo>
                    <a:pt x="0" y="0"/>
                  </a:lnTo>
                  <a:lnTo>
                    <a:pt x="349" y="126"/>
                  </a:lnTo>
                  <a:lnTo>
                    <a:pt x="349" y="840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441826" y="1985963"/>
              <a:ext cx="5086350" cy="1133475"/>
            </a:xfrm>
            <a:custGeom>
              <a:avLst/>
              <a:gdLst>
                <a:gd name="T0" fmla="*/ 2947 w 3204"/>
                <a:gd name="T1" fmla="*/ 714 h 714"/>
                <a:gd name="T2" fmla="*/ 3204 w 3204"/>
                <a:gd name="T3" fmla="*/ 357 h 714"/>
                <a:gd name="T4" fmla="*/ 2947 w 3204"/>
                <a:gd name="T5" fmla="*/ 0 h 714"/>
                <a:gd name="T6" fmla="*/ 0 w 3204"/>
                <a:gd name="T7" fmla="*/ 0 h 714"/>
                <a:gd name="T8" fmla="*/ 0 w 3204"/>
                <a:gd name="T9" fmla="*/ 714 h 714"/>
                <a:gd name="T10" fmla="*/ 2947 w 3204"/>
                <a:gd name="T11" fmla="*/ 714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04" h="714">
                  <a:moveTo>
                    <a:pt x="2947" y="714"/>
                  </a:moveTo>
                  <a:lnTo>
                    <a:pt x="3204" y="357"/>
                  </a:lnTo>
                  <a:lnTo>
                    <a:pt x="2947" y="0"/>
                  </a:lnTo>
                  <a:lnTo>
                    <a:pt x="0" y="0"/>
                  </a:lnTo>
                  <a:lnTo>
                    <a:pt x="0" y="714"/>
                  </a:lnTo>
                  <a:lnTo>
                    <a:pt x="2947" y="7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25"/>
            <p:cNvSpPr>
              <a:spLocks noChangeArrowheads="1"/>
            </p:cNvSpPr>
            <p:nvPr/>
          </p:nvSpPr>
          <p:spPr bwMode="auto">
            <a:xfrm>
              <a:off x="2749551" y="2035175"/>
              <a:ext cx="838200" cy="835025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6"/>
            <p:cNvSpPr>
              <a:spLocks noChangeShapeType="1"/>
            </p:cNvSpPr>
            <p:nvPr/>
          </p:nvSpPr>
          <p:spPr bwMode="auto">
            <a:xfrm>
              <a:off x="7975601" y="2152650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8139113" y="2316163"/>
              <a:ext cx="709613" cy="492125"/>
              <a:chOff x="8139113" y="2316163"/>
              <a:chExt cx="709613" cy="492125"/>
            </a:xfrm>
            <a:solidFill>
              <a:schemeClr val="bg1"/>
            </a:solidFill>
          </p:grpSpPr>
          <p:sp>
            <p:nvSpPr>
              <p:cNvPr id="27" name="Freeform 27"/>
              <p:cNvSpPr>
                <a:spLocks noEditPoints="1"/>
              </p:cNvSpPr>
              <p:nvPr/>
            </p:nvSpPr>
            <p:spPr bwMode="auto">
              <a:xfrm>
                <a:off x="8204201" y="2316163"/>
                <a:ext cx="577850" cy="404813"/>
              </a:xfrm>
              <a:custGeom>
                <a:avLst/>
                <a:gdLst>
                  <a:gd name="T0" fmla="*/ 240 w 254"/>
                  <a:gd name="T1" fmla="*/ 178 h 178"/>
                  <a:gd name="T2" fmla="*/ 14 w 254"/>
                  <a:gd name="T3" fmla="*/ 178 h 178"/>
                  <a:gd name="T4" fmla="*/ 0 w 254"/>
                  <a:gd name="T5" fmla="*/ 165 h 178"/>
                  <a:gd name="T6" fmla="*/ 0 w 254"/>
                  <a:gd name="T7" fmla="*/ 14 h 178"/>
                  <a:gd name="T8" fmla="*/ 14 w 254"/>
                  <a:gd name="T9" fmla="*/ 0 h 178"/>
                  <a:gd name="T10" fmla="*/ 240 w 254"/>
                  <a:gd name="T11" fmla="*/ 0 h 178"/>
                  <a:gd name="T12" fmla="*/ 254 w 254"/>
                  <a:gd name="T13" fmla="*/ 14 h 178"/>
                  <a:gd name="T14" fmla="*/ 254 w 254"/>
                  <a:gd name="T15" fmla="*/ 165 h 178"/>
                  <a:gd name="T16" fmla="*/ 240 w 254"/>
                  <a:gd name="T17" fmla="*/ 178 h 178"/>
                  <a:gd name="T18" fmla="*/ 14 w 254"/>
                  <a:gd name="T19" fmla="*/ 12 h 178"/>
                  <a:gd name="T20" fmla="*/ 12 w 254"/>
                  <a:gd name="T21" fmla="*/ 14 h 178"/>
                  <a:gd name="T22" fmla="*/ 12 w 254"/>
                  <a:gd name="T23" fmla="*/ 165 h 178"/>
                  <a:gd name="T24" fmla="*/ 14 w 254"/>
                  <a:gd name="T25" fmla="*/ 167 h 178"/>
                  <a:gd name="T26" fmla="*/ 240 w 254"/>
                  <a:gd name="T27" fmla="*/ 167 h 178"/>
                  <a:gd name="T28" fmla="*/ 242 w 254"/>
                  <a:gd name="T29" fmla="*/ 165 h 178"/>
                  <a:gd name="T30" fmla="*/ 242 w 254"/>
                  <a:gd name="T31" fmla="*/ 14 h 178"/>
                  <a:gd name="T32" fmla="*/ 240 w 254"/>
                  <a:gd name="T33" fmla="*/ 12 h 178"/>
                  <a:gd name="T34" fmla="*/ 14 w 254"/>
                  <a:gd name="T35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4" h="178">
                    <a:moveTo>
                      <a:pt x="240" y="178"/>
                    </a:moveTo>
                    <a:cubicBezTo>
                      <a:pt x="14" y="178"/>
                      <a:pt x="14" y="178"/>
                      <a:pt x="14" y="178"/>
                    </a:cubicBezTo>
                    <a:cubicBezTo>
                      <a:pt x="6" y="178"/>
                      <a:pt x="0" y="172"/>
                      <a:pt x="0" y="165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40" y="0"/>
                      <a:pt x="240" y="0"/>
                      <a:pt x="240" y="0"/>
                    </a:cubicBezTo>
                    <a:cubicBezTo>
                      <a:pt x="248" y="0"/>
                      <a:pt x="254" y="7"/>
                      <a:pt x="254" y="14"/>
                    </a:cubicBezTo>
                    <a:cubicBezTo>
                      <a:pt x="254" y="165"/>
                      <a:pt x="254" y="165"/>
                      <a:pt x="254" y="165"/>
                    </a:cubicBezTo>
                    <a:cubicBezTo>
                      <a:pt x="254" y="172"/>
                      <a:pt x="248" y="178"/>
                      <a:pt x="240" y="178"/>
                    </a:cubicBezTo>
                    <a:close/>
                    <a:moveTo>
                      <a:pt x="14" y="12"/>
                    </a:moveTo>
                    <a:cubicBezTo>
                      <a:pt x="13" y="12"/>
                      <a:pt x="12" y="13"/>
                      <a:pt x="12" y="14"/>
                    </a:cubicBezTo>
                    <a:cubicBezTo>
                      <a:pt x="12" y="165"/>
                      <a:pt x="12" y="165"/>
                      <a:pt x="12" y="165"/>
                    </a:cubicBezTo>
                    <a:cubicBezTo>
                      <a:pt x="12" y="166"/>
                      <a:pt x="13" y="167"/>
                      <a:pt x="14" y="167"/>
                    </a:cubicBezTo>
                    <a:cubicBezTo>
                      <a:pt x="240" y="167"/>
                      <a:pt x="240" y="167"/>
                      <a:pt x="240" y="167"/>
                    </a:cubicBezTo>
                    <a:cubicBezTo>
                      <a:pt x="241" y="167"/>
                      <a:pt x="242" y="166"/>
                      <a:pt x="242" y="165"/>
                    </a:cubicBezTo>
                    <a:cubicBezTo>
                      <a:pt x="242" y="14"/>
                      <a:pt x="242" y="14"/>
                      <a:pt x="242" y="14"/>
                    </a:cubicBezTo>
                    <a:cubicBezTo>
                      <a:pt x="242" y="13"/>
                      <a:pt x="241" y="12"/>
                      <a:pt x="240" y="12"/>
                    </a:cubicBezTo>
                    <a:lnTo>
                      <a:pt x="14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8"/>
              <p:cNvSpPr>
                <a:spLocks/>
              </p:cNvSpPr>
              <p:nvPr/>
            </p:nvSpPr>
            <p:spPr bwMode="auto">
              <a:xfrm>
                <a:off x="8139113" y="2751138"/>
                <a:ext cx="709613" cy="57150"/>
              </a:xfrm>
              <a:custGeom>
                <a:avLst/>
                <a:gdLst>
                  <a:gd name="T0" fmla="*/ 304 w 312"/>
                  <a:gd name="T1" fmla="*/ 25 h 25"/>
                  <a:gd name="T2" fmla="*/ 8 w 312"/>
                  <a:gd name="T3" fmla="*/ 25 h 25"/>
                  <a:gd name="T4" fmla="*/ 0 w 312"/>
                  <a:gd name="T5" fmla="*/ 16 h 25"/>
                  <a:gd name="T6" fmla="*/ 0 w 312"/>
                  <a:gd name="T7" fmla="*/ 9 h 25"/>
                  <a:gd name="T8" fmla="*/ 8 w 312"/>
                  <a:gd name="T9" fmla="*/ 0 h 25"/>
                  <a:gd name="T10" fmla="*/ 304 w 312"/>
                  <a:gd name="T11" fmla="*/ 0 h 25"/>
                  <a:gd name="T12" fmla="*/ 312 w 312"/>
                  <a:gd name="T13" fmla="*/ 9 h 25"/>
                  <a:gd name="T14" fmla="*/ 312 w 312"/>
                  <a:gd name="T15" fmla="*/ 16 h 25"/>
                  <a:gd name="T16" fmla="*/ 304 w 312"/>
                  <a:gd name="T17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2" h="25">
                    <a:moveTo>
                      <a:pt x="304" y="25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3" y="25"/>
                      <a:pt x="0" y="21"/>
                      <a:pt x="0" y="16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4"/>
                      <a:pt x="3" y="0"/>
                      <a:pt x="8" y="0"/>
                    </a:cubicBezTo>
                    <a:cubicBezTo>
                      <a:pt x="304" y="0"/>
                      <a:pt x="304" y="0"/>
                      <a:pt x="304" y="0"/>
                    </a:cubicBezTo>
                    <a:cubicBezTo>
                      <a:pt x="308" y="0"/>
                      <a:pt x="312" y="4"/>
                      <a:pt x="312" y="9"/>
                    </a:cubicBezTo>
                    <a:cubicBezTo>
                      <a:pt x="312" y="16"/>
                      <a:pt x="312" y="16"/>
                      <a:pt x="312" y="16"/>
                    </a:cubicBezTo>
                    <a:cubicBezTo>
                      <a:pt x="312" y="21"/>
                      <a:pt x="308" y="25"/>
                      <a:pt x="304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9"/>
              <p:cNvSpPr>
                <a:spLocks noEditPoints="1"/>
              </p:cNvSpPr>
              <p:nvPr/>
            </p:nvSpPr>
            <p:spPr bwMode="auto">
              <a:xfrm>
                <a:off x="8218488" y="2330450"/>
                <a:ext cx="550863" cy="61913"/>
              </a:xfrm>
              <a:custGeom>
                <a:avLst/>
                <a:gdLst>
                  <a:gd name="T0" fmla="*/ 234 w 242"/>
                  <a:gd name="T1" fmla="*/ 0 h 27"/>
                  <a:gd name="T2" fmla="*/ 8 w 242"/>
                  <a:gd name="T3" fmla="*/ 0 h 27"/>
                  <a:gd name="T4" fmla="*/ 0 w 242"/>
                  <a:gd name="T5" fmla="*/ 8 h 27"/>
                  <a:gd name="T6" fmla="*/ 0 w 242"/>
                  <a:gd name="T7" fmla="*/ 27 h 27"/>
                  <a:gd name="T8" fmla="*/ 242 w 242"/>
                  <a:gd name="T9" fmla="*/ 27 h 27"/>
                  <a:gd name="T10" fmla="*/ 242 w 242"/>
                  <a:gd name="T11" fmla="*/ 8 h 27"/>
                  <a:gd name="T12" fmla="*/ 234 w 242"/>
                  <a:gd name="T13" fmla="*/ 0 h 27"/>
                  <a:gd name="T14" fmla="*/ 121 w 242"/>
                  <a:gd name="T15" fmla="*/ 20 h 27"/>
                  <a:gd name="T16" fmla="*/ 114 w 242"/>
                  <a:gd name="T17" fmla="*/ 14 h 27"/>
                  <a:gd name="T18" fmla="*/ 121 w 242"/>
                  <a:gd name="T19" fmla="*/ 7 h 27"/>
                  <a:gd name="T20" fmla="*/ 127 w 242"/>
                  <a:gd name="T21" fmla="*/ 14 h 27"/>
                  <a:gd name="T22" fmla="*/ 121 w 242"/>
                  <a:gd name="T23" fmla="*/ 20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42" h="27">
                    <a:moveTo>
                      <a:pt x="234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4" y="0"/>
                      <a:pt x="0" y="4"/>
                      <a:pt x="0" y="8"/>
                    </a:cubicBezTo>
                    <a:cubicBezTo>
                      <a:pt x="0" y="27"/>
                      <a:pt x="0" y="27"/>
                      <a:pt x="0" y="27"/>
                    </a:cubicBezTo>
                    <a:cubicBezTo>
                      <a:pt x="242" y="27"/>
                      <a:pt x="242" y="27"/>
                      <a:pt x="242" y="27"/>
                    </a:cubicBezTo>
                    <a:cubicBezTo>
                      <a:pt x="242" y="8"/>
                      <a:pt x="242" y="8"/>
                      <a:pt x="242" y="8"/>
                    </a:cubicBezTo>
                    <a:cubicBezTo>
                      <a:pt x="242" y="4"/>
                      <a:pt x="238" y="0"/>
                      <a:pt x="234" y="0"/>
                    </a:cubicBezTo>
                    <a:close/>
                    <a:moveTo>
                      <a:pt x="121" y="20"/>
                    </a:moveTo>
                    <a:cubicBezTo>
                      <a:pt x="117" y="20"/>
                      <a:pt x="114" y="17"/>
                      <a:pt x="114" y="14"/>
                    </a:cubicBezTo>
                    <a:cubicBezTo>
                      <a:pt x="114" y="10"/>
                      <a:pt x="117" y="7"/>
                      <a:pt x="121" y="7"/>
                    </a:cubicBezTo>
                    <a:cubicBezTo>
                      <a:pt x="124" y="7"/>
                      <a:pt x="127" y="10"/>
                      <a:pt x="127" y="14"/>
                    </a:cubicBezTo>
                    <a:cubicBezTo>
                      <a:pt x="127" y="17"/>
                      <a:pt x="124" y="20"/>
                      <a:pt x="121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Freeform 30"/>
              <p:cNvSpPr>
                <a:spLocks/>
              </p:cNvSpPr>
              <p:nvPr/>
            </p:nvSpPr>
            <p:spPr bwMode="auto">
              <a:xfrm>
                <a:off x="8607426" y="2532063"/>
                <a:ext cx="47625" cy="65088"/>
              </a:xfrm>
              <a:custGeom>
                <a:avLst/>
                <a:gdLst>
                  <a:gd name="T0" fmla="*/ 16 w 21"/>
                  <a:gd name="T1" fmla="*/ 28 h 28"/>
                  <a:gd name="T2" fmla="*/ 12 w 21"/>
                  <a:gd name="T3" fmla="*/ 25 h 28"/>
                  <a:gd name="T4" fmla="*/ 1 w 21"/>
                  <a:gd name="T5" fmla="*/ 7 h 28"/>
                  <a:gd name="T6" fmla="*/ 3 w 21"/>
                  <a:gd name="T7" fmla="*/ 1 h 28"/>
                  <a:gd name="T8" fmla="*/ 9 w 21"/>
                  <a:gd name="T9" fmla="*/ 3 h 28"/>
                  <a:gd name="T10" fmla="*/ 20 w 21"/>
                  <a:gd name="T11" fmla="*/ 21 h 28"/>
                  <a:gd name="T12" fmla="*/ 18 w 21"/>
                  <a:gd name="T13" fmla="*/ 27 h 28"/>
                  <a:gd name="T14" fmla="*/ 16 w 21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" h="28">
                    <a:moveTo>
                      <a:pt x="16" y="28"/>
                    </a:moveTo>
                    <a:cubicBezTo>
                      <a:pt x="14" y="28"/>
                      <a:pt x="13" y="27"/>
                      <a:pt x="1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5"/>
                      <a:pt x="1" y="2"/>
                      <a:pt x="3" y="1"/>
                    </a:cubicBezTo>
                    <a:cubicBezTo>
                      <a:pt x="5" y="0"/>
                      <a:pt x="8" y="0"/>
                      <a:pt x="9" y="3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1" y="23"/>
                      <a:pt x="21" y="26"/>
                      <a:pt x="18" y="27"/>
                    </a:cubicBezTo>
                    <a:cubicBezTo>
                      <a:pt x="18" y="27"/>
                      <a:pt x="17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/>
              </p:cNvSpPr>
              <p:nvPr/>
            </p:nvSpPr>
            <p:spPr bwMode="auto">
              <a:xfrm>
                <a:off x="8575676" y="2473325"/>
                <a:ext cx="87313" cy="107950"/>
              </a:xfrm>
              <a:custGeom>
                <a:avLst/>
                <a:gdLst>
                  <a:gd name="T0" fmla="*/ 8 w 38"/>
                  <a:gd name="T1" fmla="*/ 44 h 47"/>
                  <a:gd name="T2" fmla="*/ 1 w 38"/>
                  <a:gd name="T3" fmla="*/ 5 h 47"/>
                  <a:gd name="T4" fmla="*/ 5 w 38"/>
                  <a:gd name="T5" fmla="*/ 2 h 47"/>
                  <a:gd name="T6" fmla="*/ 36 w 38"/>
                  <a:gd name="T7" fmla="*/ 27 h 47"/>
                  <a:gd name="T8" fmla="*/ 34 w 38"/>
                  <a:gd name="T9" fmla="*/ 32 h 47"/>
                  <a:gd name="T10" fmla="*/ 22 w 38"/>
                  <a:gd name="T11" fmla="*/ 32 h 47"/>
                  <a:gd name="T12" fmla="*/ 19 w 38"/>
                  <a:gd name="T13" fmla="*/ 33 h 47"/>
                  <a:gd name="T14" fmla="*/ 13 w 38"/>
                  <a:gd name="T15" fmla="*/ 45 h 47"/>
                  <a:gd name="T16" fmla="*/ 8 w 38"/>
                  <a:gd name="T17" fmla="*/ 44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7">
                    <a:moveTo>
                      <a:pt x="8" y="44"/>
                    </a:moveTo>
                    <a:cubicBezTo>
                      <a:pt x="1" y="5"/>
                      <a:pt x="1" y="5"/>
                      <a:pt x="1" y="5"/>
                    </a:cubicBezTo>
                    <a:cubicBezTo>
                      <a:pt x="0" y="2"/>
                      <a:pt x="3" y="0"/>
                      <a:pt x="5" y="2"/>
                    </a:cubicBezTo>
                    <a:cubicBezTo>
                      <a:pt x="36" y="27"/>
                      <a:pt x="36" y="27"/>
                      <a:pt x="36" y="27"/>
                    </a:cubicBezTo>
                    <a:cubicBezTo>
                      <a:pt x="38" y="29"/>
                      <a:pt x="37" y="32"/>
                      <a:pt x="34" y="32"/>
                    </a:cubicBezTo>
                    <a:cubicBezTo>
                      <a:pt x="22" y="32"/>
                      <a:pt x="22" y="32"/>
                      <a:pt x="22" y="32"/>
                    </a:cubicBezTo>
                    <a:cubicBezTo>
                      <a:pt x="20" y="32"/>
                      <a:pt x="19" y="32"/>
                      <a:pt x="19" y="33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7"/>
                      <a:pt x="9" y="47"/>
                      <a:pt x="8" y="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2449513" y="450850"/>
              <a:ext cx="1438275" cy="1333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3887788" y="450850"/>
              <a:ext cx="554038" cy="1533525"/>
            </a:xfrm>
            <a:custGeom>
              <a:avLst/>
              <a:gdLst>
                <a:gd name="T0" fmla="*/ 0 w 349"/>
                <a:gd name="T1" fmla="*/ 840 h 966"/>
                <a:gd name="T2" fmla="*/ 0 w 349"/>
                <a:gd name="T3" fmla="*/ 0 h 966"/>
                <a:gd name="T4" fmla="*/ 349 w 349"/>
                <a:gd name="T5" fmla="*/ 252 h 966"/>
                <a:gd name="T6" fmla="*/ 349 w 349"/>
                <a:gd name="T7" fmla="*/ 966 h 966"/>
                <a:gd name="T8" fmla="*/ 0 w 349"/>
                <a:gd name="T9" fmla="*/ 840 h 9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9" h="966">
                  <a:moveTo>
                    <a:pt x="0" y="840"/>
                  </a:moveTo>
                  <a:lnTo>
                    <a:pt x="0" y="0"/>
                  </a:lnTo>
                  <a:lnTo>
                    <a:pt x="349" y="252"/>
                  </a:lnTo>
                  <a:lnTo>
                    <a:pt x="349" y="966"/>
                  </a:lnTo>
                  <a:lnTo>
                    <a:pt x="0" y="84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4441826" y="850900"/>
              <a:ext cx="4359275" cy="1135063"/>
            </a:xfrm>
            <a:custGeom>
              <a:avLst/>
              <a:gdLst>
                <a:gd name="T0" fmla="*/ 2488 w 2746"/>
                <a:gd name="T1" fmla="*/ 715 h 715"/>
                <a:gd name="T2" fmla="*/ 2746 w 2746"/>
                <a:gd name="T3" fmla="*/ 359 h 715"/>
                <a:gd name="T4" fmla="*/ 2488 w 2746"/>
                <a:gd name="T5" fmla="*/ 0 h 715"/>
                <a:gd name="T6" fmla="*/ 0 w 2746"/>
                <a:gd name="T7" fmla="*/ 0 h 715"/>
                <a:gd name="T8" fmla="*/ 0 w 2746"/>
                <a:gd name="T9" fmla="*/ 715 h 715"/>
                <a:gd name="T10" fmla="*/ 2488 w 2746"/>
                <a:gd name="T11" fmla="*/ 715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46" h="715">
                  <a:moveTo>
                    <a:pt x="2488" y="715"/>
                  </a:moveTo>
                  <a:lnTo>
                    <a:pt x="2746" y="359"/>
                  </a:lnTo>
                  <a:lnTo>
                    <a:pt x="2488" y="0"/>
                  </a:lnTo>
                  <a:lnTo>
                    <a:pt x="0" y="0"/>
                  </a:lnTo>
                  <a:lnTo>
                    <a:pt x="0" y="715"/>
                  </a:lnTo>
                  <a:lnTo>
                    <a:pt x="2488" y="71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Oval 35"/>
            <p:cNvSpPr>
              <a:spLocks noChangeArrowheads="1"/>
            </p:cNvSpPr>
            <p:nvPr/>
          </p:nvSpPr>
          <p:spPr bwMode="auto">
            <a:xfrm>
              <a:off x="2749551" y="701675"/>
              <a:ext cx="838200" cy="8350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>
              <a:off x="7351713" y="1017588"/>
              <a:ext cx="0" cy="804863"/>
            </a:xfrm>
            <a:prstGeom prst="line">
              <a:avLst/>
            </a:prstGeom>
            <a:noFill/>
            <a:ln w="15875" cap="flat">
              <a:solidFill>
                <a:srgbClr val="F5F5F5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"/>
            <p:cNvSpPr>
              <a:spLocks noEditPoints="1"/>
            </p:cNvSpPr>
            <p:nvPr/>
          </p:nvSpPr>
          <p:spPr bwMode="auto">
            <a:xfrm>
              <a:off x="7581901" y="1139825"/>
              <a:ext cx="574675" cy="576263"/>
            </a:xfrm>
            <a:custGeom>
              <a:avLst/>
              <a:gdLst>
                <a:gd name="T0" fmla="*/ 127 w 253"/>
                <a:gd name="T1" fmla="*/ 0 h 253"/>
                <a:gd name="T2" fmla="*/ 0 w 253"/>
                <a:gd name="T3" fmla="*/ 127 h 253"/>
                <a:gd name="T4" fmla="*/ 127 w 253"/>
                <a:gd name="T5" fmla="*/ 253 h 253"/>
                <a:gd name="T6" fmla="*/ 253 w 253"/>
                <a:gd name="T7" fmla="*/ 127 h 253"/>
                <a:gd name="T8" fmla="*/ 127 w 253"/>
                <a:gd name="T9" fmla="*/ 0 h 253"/>
                <a:gd name="T10" fmla="*/ 161 w 253"/>
                <a:gd name="T11" fmla="*/ 176 h 253"/>
                <a:gd name="T12" fmla="*/ 134 w 253"/>
                <a:gd name="T13" fmla="*/ 188 h 253"/>
                <a:gd name="T14" fmla="*/ 134 w 253"/>
                <a:gd name="T15" fmla="*/ 206 h 253"/>
                <a:gd name="T16" fmla="*/ 127 w 253"/>
                <a:gd name="T17" fmla="*/ 206 h 253"/>
                <a:gd name="T18" fmla="*/ 119 w 253"/>
                <a:gd name="T19" fmla="*/ 206 h 253"/>
                <a:gd name="T20" fmla="*/ 119 w 253"/>
                <a:gd name="T21" fmla="*/ 188 h 253"/>
                <a:gd name="T22" fmla="*/ 83 w 253"/>
                <a:gd name="T23" fmla="*/ 154 h 253"/>
                <a:gd name="T24" fmla="*/ 106 w 253"/>
                <a:gd name="T25" fmla="*/ 148 h 253"/>
                <a:gd name="T26" fmla="*/ 127 w 253"/>
                <a:gd name="T27" fmla="*/ 167 h 253"/>
                <a:gd name="T28" fmla="*/ 128 w 253"/>
                <a:gd name="T29" fmla="*/ 167 h 253"/>
                <a:gd name="T30" fmla="*/ 140 w 253"/>
                <a:gd name="T31" fmla="*/ 163 h 253"/>
                <a:gd name="T32" fmla="*/ 144 w 253"/>
                <a:gd name="T33" fmla="*/ 153 h 253"/>
                <a:gd name="T34" fmla="*/ 140 w 253"/>
                <a:gd name="T35" fmla="*/ 144 h 253"/>
                <a:gd name="T36" fmla="*/ 127 w 253"/>
                <a:gd name="T37" fmla="*/ 138 h 253"/>
                <a:gd name="T38" fmla="*/ 122 w 253"/>
                <a:gd name="T39" fmla="*/ 136 h 253"/>
                <a:gd name="T40" fmla="*/ 103 w 253"/>
                <a:gd name="T41" fmla="*/ 127 h 253"/>
                <a:gd name="T42" fmla="*/ 92 w 253"/>
                <a:gd name="T43" fmla="*/ 116 h 253"/>
                <a:gd name="T44" fmla="*/ 87 w 253"/>
                <a:gd name="T45" fmla="*/ 98 h 253"/>
                <a:gd name="T46" fmla="*/ 95 w 253"/>
                <a:gd name="T47" fmla="*/ 74 h 253"/>
                <a:gd name="T48" fmla="*/ 119 w 253"/>
                <a:gd name="T49" fmla="*/ 62 h 253"/>
                <a:gd name="T50" fmla="*/ 119 w 253"/>
                <a:gd name="T51" fmla="*/ 48 h 253"/>
                <a:gd name="T52" fmla="*/ 127 w 253"/>
                <a:gd name="T53" fmla="*/ 48 h 253"/>
                <a:gd name="T54" fmla="*/ 134 w 253"/>
                <a:gd name="T55" fmla="*/ 48 h 253"/>
                <a:gd name="T56" fmla="*/ 134 w 253"/>
                <a:gd name="T57" fmla="*/ 62 h 253"/>
                <a:gd name="T58" fmla="*/ 167 w 253"/>
                <a:gd name="T59" fmla="*/ 90 h 253"/>
                <a:gd name="T60" fmla="*/ 146 w 253"/>
                <a:gd name="T61" fmla="*/ 98 h 253"/>
                <a:gd name="T62" fmla="*/ 128 w 253"/>
                <a:gd name="T63" fmla="*/ 81 h 253"/>
                <a:gd name="T64" fmla="*/ 127 w 253"/>
                <a:gd name="T65" fmla="*/ 81 h 253"/>
                <a:gd name="T66" fmla="*/ 117 w 253"/>
                <a:gd name="T67" fmla="*/ 85 h 253"/>
                <a:gd name="T68" fmla="*/ 114 w 253"/>
                <a:gd name="T69" fmla="*/ 94 h 253"/>
                <a:gd name="T70" fmla="*/ 117 w 253"/>
                <a:gd name="T71" fmla="*/ 103 h 253"/>
                <a:gd name="T72" fmla="*/ 127 w 253"/>
                <a:gd name="T73" fmla="*/ 108 h 253"/>
                <a:gd name="T74" fmla="*/ 133 w 253"/>
                <a:gd name="T75" fmla="*/ 110 h 253"/>
                <a:gd name="T76" fmla="*/ 154 w 253"/>
                <a:gd name="T77" fmla="*/ 120 h 253"/>
                <a:gd name="T78" fmla="*/ 166 w 253"/>
                <a:gd name="T79" fmla="*/ 132 h 253"/>
                <a:gd name="T80" fmla="*/ 171 w 253"/>
                <a:gd name="T81" fmla="*/ 150 h 253"/>
                <a:gd name="T82" fmla="*/ 161 w 253"/>
                <a:gd name="T83" fmla="*/ 17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3" h="253">
                  <a:moveTo>
                    <a:pt x="127" y="0"/>
                  </a:moveTo>
                  <a:cubicBezTo>
                    <a:pt x="57" y="0"/>
                    <a:pt x="0" y="57"/>
                    <a:pt x="0" y="127"/>
                  </a:cubicBezTo>
                  <a:cubicBezTo>
                    <a:pt x="0" y="197"/>
                    <a:pt x="57" y="253"/>
                    <a:pt x="127" y="253"/>
                  </a:cubicBezTo>
                  <a:cubicBezTo>
                    <a:pt x="197" y="253"/>
                    <a:pt x="253" y="197"/>
                    <a:pt x="253" y="127"/>
                  </a:cubicBezTo>
                  <a:cubicBezTo>
                    <a:pt x="253" y="57"/>
                    <a:pt x="197" y="0"/>
                    <a:pt x="127" y="0"/>
                  </a:cubicBezTo>
                  <a:close/>
                  <a:moveTo>
                    <a:pt x="161" y="176"/>
                  </a:moveTo>
                  <a:cubicBezTo>
                    <a:pt x="155" y="183"/>
                    <a:pt x="146" y="187"/>
                    <a:pt x="134" y="188"/>
                  </a:cubicBezTo>
                  <a:cubicBezTo>
                    <a:pt x="134" y="206"/>
                    <a:pt x="134" y="206"/>
                    <a:pt x="134" y="206"/>
                  </a:cubicBezTo>
                  <a:cubicBezTo>
                    <a:pt x="127" y="206"/>
                    <a:pt x="127" y="206"/>
                    <a:pt x="127" y="206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19" y="188"/>
                    <a:pt x="119" y="188"/>
                    <a:pt x="119" y="188"/>
                  </a:cubicBezTo>
                  <a:cubicBezTo>
                    <a:pt x="100" y="186"/>
                    <a:pt x="88" y="175"/>
                    <a:pt x="83" y="154"/>
                  </a:cubicBezTo>
                  <a:cubicBezTo>
                    <a:pt x="106" y="148"/>
                    <a:pt x="106" y="148"/>
                    <a:pt x="106" y="148"/>
                  </a:cubicBezTo>
                  <a:cubicBezTo>
                    <a:pt x="108" y="161"/>
                    <a:pt x="115" y="167"/>
                    <a:pt x="127" y="167"/>
                  </a:cubicBezTo>
                  <a:cubicBezTo>
                    <a:pt x="127" y="167"/>
                    <a:pt x="127" y="167"/>
                    <a:pt x="128" y="167"/>
                  </a:cubicBezTo>
                  <a:cubicBezTo>
                    <a:pt x="133" y="167"/>
                    <a:pt x="137" y="166"/>
                    <a:pt x="140" y="163"/>
                  </a:cubicBezTo>
                  <a:cubicBezTo>
                    <a:pt x="143" y="160"/>
                    <a:pt x="144" y="157"/>
                    <a:pt x="144" y="153"/>
                  </a:cubicBezTo>
                  <a:cubicBezTo>
                    <a:pt x="144" y="149"/>
                    <a:pt x="143" y="146"/>
                    <a:pt x="140" y="144"/>
                  </a:cubicBezTo>
                  <a:cubicBezTo>
                    <a:pt x="138" y="142"/>
                    <a:pt x="133" y="140"/>
                    <a:pt x="127" y="138"/>
                  </a:cubicBezTo>
                  <a:cubicBezTo>
                    <a:pt x="125" y="137"/>
                    <a:pt x="124" y="136"/>
                    <a:pt x="122" y="136"/>
                  </a:cubicBezTo>
                  <a:cubicBezTo>
                    <a:pt x="114" y="133"/>
                    <a:pt x="108" y="130"/>
                    <a:pt x="103" y="127"/>
                  </a:cubicBezTo>
                  <a:cubicBezTo>
                    <a:pt x="98" y="125"/>
                    <a:pt x="95" y="121"/>
                    <a:pt x="92" y="116"/>
                  </a:cubicBezTo>
                  <a:cubicBezTo>
                    <a:pt x="89" y="111"/>
                    <a:pt x="87" y="105"/>
                    <a:pt x="87" y="98"/>
                  </a:cubicBezTo>
                  <a:cubicBezTo>
                    <a:pt x="87" y="89"/>
                    <a:pt x="90" y="81"/>
                    <a:pt x="95" y="74"/>
                  </a:cubicBezTo>
                  <a:cubicBezTo>
                    <a:pt x="100" y="67"/>
                    <a:pt x="108" y="63"/>
                    <a:pt x="119" y="62"/>
                  </a:cubicBezTo>
                  <a:cubicBezTo>
                    <a:pt x="119" y="48"/>
                    <a:pt x="119" y="48"/>
                    <a:pt x="119" y="48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4" y="48"/>
                    <a:pt x="134" y="48"/>
                    <a:pt x="134" y="48"/>
                  </a:cubicBezTo>
                  <a:cubicBezTo>
                    <a:pt x="134" y="62"/>
                    <a:pt x="134" y="62"/>
                    <a:pt x="134" y="62"/>
                  </a:cubicBezTo>
                  <a:cubicBezTo>
                    <a:pt x="151" y="64"/>
                    <a:pt x="162" y="73"/>
                    <a:pt x="167" y="90"/>
                  </a:cubicBezTo>
                  <a:cubicBezTo>
                    <a:pt x="146" y="98"/>
                    <a:pt x="146" y="98"/>
                    <a:pt x="146" y="98"/>
                  </a:cubicBezTo>
                  <a:cubicBezTo>
                    <a:pt x="142" y="87"/>
                    <a:pt x="136" y="81"/>
                    <a:pt x="128" y="81"/>
                  </a:cubicBezTo>
                  <a:cubicBezTo>
                    <a:pt x="127" y="81"/>
                    <a:pt x="127" y="81"/>
                    <a:pt x="127" y="81"/>
                  </a:cubicBezTo>
                  <a:cubicBezTo>
                    <a:pt x="123" y="81"/>
                    <a:pt x="120" y="82"/>
                    <a:pt x="117" y="85"/>
                  </a:cubicBezTo>
                  <a:cubicBezTo>
                    <a:pt x="115" y="87"/>
                    <a:pt x="114" y="91"/>
                    <a:pt x="114" y="94"/>
                  </a:cubicBezTo>
                  <a:cubicBezTo>
                    <a:pt x="114" y="98"/>
                    <a:pt x="115" y="101"/>
                    <a:pt x="117" y="103"/>
                  </a:cubicBezTo>
                  <a:cubicBezTo>
                    <a:pt x="119" y="104"/>
                    <a:pt x="122" y="106"/>
                    <a:pt x="127" y="108"/>
                  </a:cubicBezTo>
                  <a:cubicBezTo>
                    <a:pt x="129" y="109"/>
                    <a:pt x="131" y="110"/>
                    <a:pt x="133" y="110"/>
                  </a:cubicBezTo>
                  <a:cubicBezTo>
                    <a:pt x="142" y="114"/>
                    <a:pt x="149" y="117"/>
                    <a:pt x="154" y="120"/>
                  </a:cubicBezTo>
                  <a:cubicBezTo>
                    <a:pt x="159" y="123"/>
                    <a:pt x="163" y="127"/>
                    <a:pt x="166" y="132"/>
                  </a:cubicBezTo>
                  <a:cubicBezTo>
                    <a:pt x="169" y="137"/>
                    <a:pt x="171" y="143"/>
                    <a:pt x="171" y="150"/>
                  </a:cubicBezTo>
                  <a:cubicBezTo>
                    <a:pt x="171" y="160"/>
                    <a:pt x="168" y="169"/>
                    <a:pt x="161" y="17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339598" y="1925495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6812" y="303752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46812" y="4156191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44407" y="5274903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55533" y="19062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38437" y="219866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24167" y="285181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007071" y="314425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044112" y="380940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127016" y="4101848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578734" y="475181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61638" y="5044259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6191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098234"/>
            <a:ext cx="9864101" cy="1205948"/>
          </a:xfrm>
          <a:prstGeom prst="rect">
            <a:avLst/>
          </a:prstGeom>
          <a:gradFill>
            <a:gsLst>
              <a:gs pos="4000">
                <a:schemeClr val="tx1">
                  <a:lumMod val="85000"/>
                  <a:lumOff val="15000"/>
                  <a:alpha val="20000"/>
                </a:schemeClr>
              </a:gs>
              <a:gs pos="83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9644" y="4147210"/>
            <a:ext cx="53097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6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963481" y="4067671"/>
            <a:ext cx="39006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Make real your dream with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+mj-lt"/>
              </a:rPr>
              <a:t>presentation template</a:t>
            </a:r>
            <a:endParaRPr lang="en-US" sz="2400" dirty="0">
              <a:latin typeface="+mj-lt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5808879" y="4213470"/>
            <a:ext cx="0" cy="848139"/>
          </a:xfrm>
          <a:prstGeom prst="line">
            <a:avLst/>
          </a:prstGeom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75585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2246313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338638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6" y="31"/>
                  <a:pt x="61" y="31"/>
                  <a:pt x="78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6430963" y="2651352"/>
            <a:ext cx="1422400" cy="3114675"/>
          </a:xfrm>
          <a:custGeom>
            <a:avLst/>
            <a:gdLst>
              <a:gd name="T0" fmla="*/ 79 w 79"/>
              <a:gd name="T1" fmla="*/ 0 h 172"/>
              <a:gd name="T2" fmla="*/ 79 w 79"/>
              <a:gd name="T3" fmla="*/ 172 h 172"/>
              <a:gd name="T4" fmla="*/ 0 w 79"/>
              <a:gd name="T5" fmla="*/ 172 h 172"/>
              <a:gd name="T6" fmla="*/ 0 w 79"/>
              <a:gd name="T7" fmla="*/ 0 h 172"/>
              <a:gd name="T8" fmla="*/ 79 w 79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" h="172">
                <a:moveTo>
                  <a:pt x="79" y="0"/>
                </a:moveTo>
                <a:cubicBezTo>
                  <a:pt x="79" y="172"/>
                  <a:pt x="79" y="172"/>
                  <a:pt x="79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540750" y="2651352"/>
            <a:ext cx="1404938" cy="3114675"/>
          </a:xfrm>
          <a:custGeom>
            <a:avLst/>
            <a:gdLst>
              <a:gd name="T0" fmla="*/ 78 w 78"/>
              <a:gd name="T1" fmla="*/ 0 h 172"/>
              <a:gd name="T2" fmla="*/ 78 w 78"/>
              <a:gd name="T3" fmla="*/ 172 h 172"/>
              <a:gd name="T4" fmla="*/ 0 w 78"/>
              <a:gd name="T5" fmla="*/ 172 h 172"/>
              <a:gd name="T6" fmla="*/ 0 w 78"/>
              <a:gd name="T7" fmla="*/ 0 h 172"/>
              <a:gd name="T8" fmla="*/ 78 w 78"/>
              <a:gd name="T9" fmla="*/ 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8" h="172">
                <a:moveTo>
                  <a:pt x="78" y="0"/>
                </a:moveTo>
                <a:cubicBezTo>
                  <a:pt x="78" y="172"/>
                  <a:pt x="78" y="172"/>
                  <a:pt x="78" y="172"/>
                </a:cubicBezTo>
                <a:cubicBezTo>
                  <a:pt x="0" y="172"/>
                  <a:pt x="0" y="172"/>
                  <a:pt x="0" y="172"/>
                </a:cubicBezTo>
                <a:cubicBezTo>
                  <a:pt x="0" y="0"/>
                  <a:pt x="0" y="0"/>
                  <a:pt x="0" y="0"/>
                </a:cubicBezTo>
                <a:cubicBezTo>
                  <a:pt x="17" y="31"/>
                  <a:pt x="62" y="31"/>
                  <a:pt x="7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0"/>
          <p:cNvSpPr>
            <a:spLocks noChangeArrowheads="1"/>
          </p:cNvSpPr>
          <p:nvPr/>
        </p:nvSpPr>
        <p:spPr bwMode="auto">
          <a:xfrm>
            <a:off x="2246313" y="1563914"/>
            <a:ext cx="1404938" cy="141287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1"/>
          <p:cNvSpPr>
            <a:spLocks noChangeArrowheads="1"/>
          </p:cNvSpPr>
          <p:nvPr/>
        </p:nvSpPr>
        <p:spPr bwMode="auto">
          <a:xfrm>
            <a:off x="4338638" y="1563914"/>
            <a:ext cx="1404938" cy="141287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2"/>
          <p:cNvSpPr>
            <a:spLocks noChangeArrowheads="1"/>
          </p:cNvSpPr>
          <p:nvPr/>
        </p:nvSpPr>
        <p:spPr bwMode="auto">
          <a:xfrm>
            <a:off x="6430963" y="1563914"/>
            <a:ext cx="1422400" cy="141287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Oval 13"/>
          <p:cNvSpPr>
            <a:spLocks noChangeArrowheads="1"/>
          </p:cNvSpPr>
          <p:nvPr/>
        </p:nvSpPr>
        <p:spPr bwMode="auto">
          <a:xfrm>
            <a:off x="8540750" y="1563914"/>
            <a:ext cx="1404938" cy="141287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5"/>
          <p:cNvSpPr>
            <a:spLocks noChangeArrowheads="1"/>
          </p:cNvSpPr>
          <p:nvPr/>
        </p:nvSpPr>
        <p:spPr bwMode="auto">
          <a:xfrm>
            <a:off x="2535238" y="4697639"/>
            <a:ext cx="828675" cy="814388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6"/>
          <p:cNvSpPr>
            <a:spLocks noChangeArrowheads="1"/>
          </p:cNvSpPr>
          <p:nvPr/>
        </p:nvSpPr>
        <p:spPr bwMode="auto">
          <a:xfrm>
            <a:off x="4627563" y="4697639"/>
            <a:ext cx="809625" cy="81438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7"/>
          <p:cNvSpPr>
            <a:spLocks noChangeArrowheads="1"/>
          </p:cNvSpPr>
          <p:nvPr/>
        </p:nvSpPr>
        <p:spPr bwMode="auto">
          <a:xfrm>
            <a:off x="6737350" y="4697639"/>
            <a:ext cx="809625" cy="814388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8"/>
          <p:cNvSpPr>
            <a:spLocks noChangeArrowheads="1"/>
          </p:cNvSpPr>
          <p:nvPr/>
        </p:nvSpPr>
        <p:spPr bwMode="auto">
          <a:xfrm>
            <a:off x="8847137" y="4697639"/>
            <a:ext cx="811213" cy="81438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2733676" y="4915127"/>
            <a:ext cx="431800" cy="415925"/>
          </a:xfrm>
          <a:custGeom>
            <a:avLst/>
            <a:gdLst>
              <a:gd name="T0" fmla="*/ 12 w 24"/>
              <a:gd name="T1" fmla="*/ 9 h 23"/>
              <a:gd name="T2" fmla="*/ 1 w 24"/>
              <a:gd name="T3" fmla="*/ 6 h 23"/>
              <a:gd name="T4" fmla="*/ 23 w 24"/>
              <a:gd name="T5" fmla="*/ 6 h 23"/>
              <a:gd name="T6" fmla="*/ 23 w 24"/>
              <a:gd name="T7" fmla="*/ 11 h 23"/>
              <a:gd name="T8" fmla="*/ 0 w 24"/>
              <a:gd name="T9" fmla="*/ 11 h 23"/>
              <a:gd name="T10" fmla="*/ 12 w 24"/>
              <a:gd name="T11" fmla="*/ 11 h 23"/>
              <a:gd name="T12" fmla="*/ 23 w 24"/>
              <a:gd name="T13" fmla="*/ 11 h 23"/>
              <a:gd name="T14" fmla="*/ 12 w 24"/>
              <a:gd name="T15" fmla="*/ 17 h 23"/>
              <a:gd name="T16" fmla="*/ 1 w 24"/>
              <a:gd name="T17" fmla="*/ 14 h 23"/>
              <a:gd name="T18" fmla="*/ 23 w 24"/>
              <a:gd name="T19" fmla="*/ 14 h 23"/>
              <a:gd name="T20" fmla="*/ 23 w 24"/>
              <a:gd name="T21" fmla="*/ 18 h 23"/>
              <a:gd name="T22" fmla="*/ 0 w 24"/>
              <a:gd name="T23" fmla="*/ 18 h 23"/>
              <a:gd name="T24" fmla="*/ 12 w 24"/>
              <a:gd name="T25" fmla="*/ 19 h 23"/>
              <a:gd name="T26" fmla="*/ 23 w 24"/>
              <a:gd name="T27" fmla="*/ 18 h 23"/>
              <a:gd name="T28" fmla="*/ 23 w 24"/>
              <a:gd name="T29" fmla="*/ 3 h 23"/>
              <a:gd name="T30" fmla="*/ 0 w 24"/>
              <a:gd name="T31" fmla="*/ 3 h 23"/>
              <a:gd name="T32" fmla="*/ 24 w 24"/>
              <a:gd name="T33" fmla="*/ 4 h 23"/>
              <a:gd name="T34" fmla="*/ 12 w 24"/>
              <a:gd name="T35" fmla="*/ 0 h 23"/>
              <a:gd name="T36" fmla="*/ 0 w 24"/>
              <a:gd name="T37" fmla="*/ 4 h 23"/>
              <a:gd name="T38" fmla="*/ 0 w 24"/>
              <a:gd name="T39" fmla="*/ 7 h 23"/>
              <a:gd name="T40" fmla="*/ 1 w 24"/>
              <a:gd name="T41" fmla="*/ 9 h 23"/>
              <a:gd name="T42" fmla="*/ 0 w 24"/>
              <a:gd name="T43" fmla="*/ 12 h 23"/>
              <a:gd name="T44" fmla="*/ 0 w 24"/>
              <a:gd name="T45" fmla="*/ 14 h 23"/>
              <a:gd name="T46" fmla="*/ 1 w 24"/>
              <a:gd name="T47" fmla="*/ 17 h 23"/>
              <a:gd name="T48" fmla="*/ 0 w 24"/>
              <a:gd name="T49" fmla="*/ 20 h 23"/>
              <a:gd name="T50" fmla="*/ 24 w 24"/>
              <a:gd name="T51" fmla="*/ 20 h 23"/>
              <a:gd name="T52" fmla="*/ 23 w 24"/>
              <a:gd name="T53" fmla="*/ 17 h 23"/>
              <a:gd name="T54" fmla="*/ 24 w 24"/>
              <a:gd name="T55" fmla="*/ 14 h 23"/>
              <a:gd name="T56" fmla="*/ 24 w 24"/>
              <a:gd name="T57" fmla="*/ 12 h 23"/>
              <a:gd name="T58" fmla="*/ 23 w 24"/>
              <a:gd name="T59" fmla="*/ 9 h 23"/>
              <a:gd name="T60" fmla="*/ 24 w 24"/>
              <a:gd name="T61" fmla="*/ 7 h 23"/>
              <a:gd name="T62" fmla="*/ 24 w 24"/>
              <a:gd name="T63" fmla="*/ 4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" h="23">
                <a:moveTo>
                  <a:pt x="23" y="7"/>
                </a:moveTo>
                <a:cubicBezTo>
                  <a:pt x="23" y="8"/>
                  <a:pt x="19" y="9"/>
                  <a:pt x="12" y="9"/>
                </a:cubicBezTo>
                <a:cubicBezTo>
                  <a:pt x="5" y="9"/>
                  <a:pt x="0" y="8"/>
                  <a:pt x="0" y="7"/>
                </a:cubicBezTo>
                <a:cubicBezTo>
                  <a:pt x="0" y="6"/>
                  <a:pt x="1" y="6"/>
                  <a:pt x="1" y="6"/>
                </a:cubicBezTo>
                <a:cubicBezTo>
                  <a:pt x="3" y="7"/>
                  <a:pt x="8" y="7"/>
                  <a:pt x="12" y="7"/>
                </a:cubicBezTo>
                <a:cubicBezTo>
                  <a:pt x="16" y="7"/>
                  <a:pt x="20" y="7"/>
                  <a:pt x="23" y="6"/>
                </a:cubicBezTo>
                <a:cubicBezTo>
                  <a:pt x="23" y="6"/>
                  <a:pt x="23" y="6"/>
                  <a:pt x="23" y="7"/>
                </a:cubicBezTo>
                <a:close/>
                <a:moveTo>
                  <a:pt x="23" y="11"/>
                </a:moveTo>
                <a:cubicBezTo>
                  <a:pt x="23" y="12"/>
                  <a:pt x="19" y="13"/>
                  <a:pt x="12" y="13"/>
                </a:cubicBezTo>
                <a:cubicBezTo>
                  <a:pt x="5" y="13"/>
                  <a:pt x="0" y="12"/>
                  <a:pt x="0" y="11"/>
                </a:cubicBezTo>
                <a:cubicBezTo>
                  <a:pt x="0" y="10"/>
                  <a:pt x="1" y="10"/>
                  <a:pt x="1" y="10"/>
                </a:cubicBezTo>
                <a:cubicBezTo>
                  <a:pt x="3" y="11"/>
                  <a:pt x="8" y="11"/>
                  <a:pt x="12" y="11"/>
                </a:cubicBezTo>
                <a:cubicBezTo>
                  <a:pt x="16" y="11"/>
                  <a:pt x="20" y="11"/>
                  <a:pt x="23" y="10"/>
                </a:cubicBezTo>
                <a:cubicBezTo>
                  <a:pt x="23" y="10"/>
                  <a:pt x="23" y="10"/>
                  <a:pt x="23" y="11"/>
                </a:cubicBezTo>
                <a:close/>
                <a:moveTo>
                  <a:pt x="23" y="14"/>
                </a:moveTo>
                <a:cubicBezTo>
                  <a:pt x="23" y="16"/>
                  <a:pt x="19" y="17"/>
                  <a:pt x="12" y="17"/>
                </a:cubicBezTo>
                <a:cubicBezTo>
                  <a:pt x="5" y="17"/>
                  <a:pt x="0" y="16"/>
                  <a:pt x="0" y="14"/>
                </a:cubicBezTo>
                <a:cubicBezTo>
                  <a:pt x="0" y="14"/>
                  <a:pt x="1" y="14"/>
                  <a:pt x="1" y="14"/>
                </a:cubicBezTo>
                <a:cubicBezTo>
                  <a:pt x="3" y="15"/>
                  <a:pt x="8" y="15"/>
                  <a:pt x="12" y="15"/>
                </a:cubicBezTo>
                <a:cubicBezTo>
                  <a:pt x="16" y="15"/>
                  <a:pt x="20" y="15"/>
                  <a:pt x="23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3" y="18"/>
                </a:moveTo>
                <a:cubicBezTo>
                  <a:pt x="23" y="20"/>
                  <a:pt x="19" y="21"/>
                  <a:pt x="12" y="21"/>
                </a:cubicBezTo>
                <a:cubicBezTo>
                  <a:pt x="5" y="21"/>
                  <a:pt x="0" y="20"/>
                  <a:pt x="0" y="18"/>
                </a:cubicBezTo>
                <a:cubicBezTo>
                  <a:pt x="0" y="18"/>
                  <a:pt x="1" y="18"/>
                  <a:pt x="1" y="17"/>
                </a:cubicBezTo>
                <a:cubicBezTo>
                  <a:pt x="3" y="19"/>
                  <a:pt x="8" y="19"/>
                  <a:pt x="12" y="19"/>
                </a:cubicBezTo>
                <a:cubicBezTo>
                  <a:pt x="16" y="19"/>
                  <a:pt x="20" y="19"/>
                  <a:pt x="23" y="17"/>
                </a:cubicBezTo>
                <a:cubicBezTo>
                  <a:pt x="23" y="18"/>
                  <a:pt x="23" y="18"/>
                  <a:pt x="23" y="18"/>
                </a:cubicBezTo>
                <a:close/>
                <a:moveTo>
                  <a:pt x="12" y="0"/>
                </a:moveTo>
                <a:cubicBezTo>
                  <a:pt x="19" y="0"/>
                  <a:pt x="23" y="1"/>
                  <a:pt x="23" y="3"/>
                </a:cubicBezTo>
                <a:cubicBezTo>
                  <a:pt x="23" y="4"/>
                  <a:pt x="19" y="5"/>
                  <a:pt x="12" y="5"/>
                </a:cubicBezTo>
                <a:cubicBezTo>
                  <a:pt x="5" y="5"/>
                  <a:pt x="0" y="4"/>
                  <a:pt x="0" y="3"/>
                </a:cubicBezTo>
                <a:cubicBezTo>
                  <a:pt x="0" y="1"/>
                  <a:pt x="5" y="0"/>
                  <a:pt x="12" y="0"/>
                </a:cubicBezTo>
                <a:close/>
                <a:moveTo>
                  <a:pt x="24" y="4"/>
                </a:moveTo>
                <a:cubicBezTo>
                  <a:pt x="24" y="3"/>
                  <a:pt x="24" y="3"/>
                  <a:pt x="24" y="3"/>
                </a:cubicBezTo>
                <a:cubicBezTo>
                  <a:pt x="24" y="1"/>
                  <a:pt x="18" y="0"/>
                  <a:pt x="12" y="0"/>
                </a:cubicBezTo>
                <a:cubicBezTo>
                  <a:pt x="6" y="0"/>
                  <a:pt x="0" y="1"/>
                  <a:pt x="0" y="3"/>
                </a:cubicBezTo>
                <a:cubicBezTo>
                  <a:pt x="0" y="4"/>
                  <a:pt x="0" y="4"/>
                  <a:pt x="0" y="4"/>
                </a:cubicBezTo>
                <a:cubicBezTo>
                  <a:pt x="0" y="5"/>
                  <a:pt x="0" y="5"/>
                  <a:pt x="1" y="5"/>
                </a:cubicBezTo>
                <a:cubicBezTo>
                  <a:pt x="0" y="6"/>
                  <a:pt x="0" y="6"/>
                  <a:pt x="0" y="7"/>
                </a:cubicBezTo>
                <a:cubicBezTo>
                  <a:pt x="0" y="8"/>
                  <a:pt x="0" y="8"/>
                  <a:pt x="0" y="8"/>
                </a:cubicBezTo>
                <a:cubicBezTo>
                  <a:pt x="0" y="9"/>
                  <a:pt x="0" y="9"/>
                  <a:pt x="1" y="9"/>
                </a:cubicBezTo>
                <a:cubicBezTo>
                  <a:pt x="0" y="10"/>
                  <a:pt x="0" y="10"/>
                  <a:pt x="0" y="11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13"/>
                  <a:pt x="1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7"/>
                  <a:pt x="1" y="17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22"/>
                  <a:pt x="6" y="23"/>
                  <a:pt x="12" y="23"/>
                </a:cubicBezTo>
                <a:cubicBezTo>
                  <a:pt x="18" y="23"/>
                  <a:pt x="24" y="22"/>
                  <a:pt x="24" y="20"/>
                </a:cubicBezTo>
                <a:cubicBezTo>
                  <a:pt x="24" y="18"/>
                  <a:pt x="24" y="18"/>
                  <a:pt x="24" y="18"/>
                </a:cubicBezTo>
                <a:cubicBezTo>
                  <a:pt x="24" y="18"/>
                  <a:pt x="24" y="18"/>
                  <a:pt x="23" y="17"/>
                </a:cubicBezTo>
                <a:cubicBezTo>
                  <a:pt x="24" y="17"/>
                  <a:pt x="24" y="16"/>
                  <a:pt x="24" y="16"/>
                </a:cubicBezTo>
                <a:cubicBezTo>
                  <a:pt x="24" y="14"/>
                  <a:pt x="24" y="14"/>
                  <a:pt x="24" y="14"/>
                </a:cubicBezTo>
                <a:cubicBezTo>
                  <a:pt x="24" y="14"/>
                  <a:pt x="24" y="14"/>
                  <a:pt x="23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1"/>
                  <a:pt x="24" y="11"/>
                  <a:pt x="24" y="11"/>
                </a:cubicBezTo>
                <a:cubicBezTo>
                  <a:pt x="24" y="10"/>
                  <a:pt x="24" y="10"/>
                  <a:pt x="23" y="9"/>
                </a:cubicBezTo>
                <a:cubicBezTo>
                  <a:pt x="24" y="9"/>
                  <a:pt x="24" y="9"/>
                  <a:pt x="24" y="8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6"/>
                  <a:pt x="24" y="6"/>
                  <a:pt x="23" y="5"/>
                </a:cubicBezTo>
                <a:cubicBezTo>
                  <a:pt x="24" y="5"/>
                  <a:pt x="24" y="5"/>
                  <a:pt x="24" y="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4806951" y="4842102"/>
            <a:ext cx="468312" cy="488950"/>
            <a:chOff x="4267201" y="4421188"/>
            <a:chExt cx="468312" cy="488950"/>
          </a:xfrm>
          <a:solidFill>
            <a:schemeClr val="bg1"/>
          </a:solidFill>
        </p:grpSpPr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4483101" y="4421188"/>
              <a:ext cx="19050" cy="53975"/>
            </a:xfrm>
            <a:custGeom>
              <a:avLst/>
              <a:gdLst>
                <a:gd name="T0" fmla="*/ 1 w 1"/>
                <a:gd name="T1" fmla="*/ 3 h 3"/>
                <a:gd name="T2" fmla="*/ 1 w 1"/>
                <a:gd name="T3" fmla="*/ 3 h 3"/>
                <a:gd name="T4" fmla="*/ 1 w 1"/>
                <a:gd name="T5" fmla="*/ 3 h 3"/>
                <a:gd name="T6" fmla="*/ 0 w 1"/>
                <a:gd name="T7" fmla="*/ 3 h 3"/>
                <a:gd name="T8" fmla="*/ 0 w 1"/>
                <a:gd name="T9" fmla="*/ 1 h 3"/>
                <a:gd name="T10" fmla="*/ 1 w 1"/>
                <a:gd name="T11" fmla="*/ 0 h 3"/>
                <a:gd name="T12" fmla="*/ 1 w 1"/>
                <a:gd name="T13" fmla="*/ 0 h 3"/>
                <a:gd name="T14" fmla="*/ 1 w 1"/>
                <a:gd name="T15" fmla="*/ 1 h 3"/>
                <a:gd name="T16" fmla="*/ 1 w 1"/>
                <a:gd name="T1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3"/>
                    <a:pt x="1" y="3"/>
                    <a:pt x="1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321176" y="4511675"/>
              <a:ext cx="36513" cy="36513"/>
            </a:xfrm>
            <a:custGeom>
              <a:avLst/>
              <a:gdLst>
                <a:gd name="T0" fmla="*/ 2 w 2"/>
                <a:gd name="T1" fmla="*/ 1 h 2"/>
                <a:gd name="T2" fmla="*/ 2 w 2"/>
                <a:gd name="T3" fmla="*/ 2 h 2"/>
                <a:gd name="T4" fmla="*/ 2 w 2"/>
                <a:gd name="T5" fmla="*/ 2 h 2"/>
                <a:gd name="T6" fmla="*/ 1 w 2"/>
                <a:gd name="T7" fmla="*/ 2 h 2"/>
                <a:gd name="T8" fmla="*/ 0 w 2"/>
                <a:gd name="T9" fmla="*/ 0 h 2"/>
                <a:gd name="T10" fmla="*/ 0 w 2"/>
                <a:gd name="T11" fmla="*/ 0 h 2"/>
                <a:gd name="T12" fmla="*/ 0 w 2"/>
                <a:gd name="T13" fmla="*/ 0 h 2"/>
                <a:gd name="T14" fmla="*/ 0 w 2"/>
                <a:gd name="T15" fmla="*/ 0 h 2"/>
                <a:gd name="T16" fmla="*/ 2 w 2"/>
                <a:gd name="T1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267201" y="4692650"/>
              <a:ext cx="53975" cy="19050"/>
            </a:xfrm>
            <a:custGeom>
              <a:avLst/>
              <a:gdLst>
                <a:gd name="T0" fmla="*/ 2 w 3"/>
                <a:gd name="T1" fmla="*/ 0 h 1"/>
                <a:gd name="T2" fmla="*/ 3 w 3"/>
                <a:gd name="T3" fmla="*/ 0 h 1"/>
                <a:gd name="T4" fmla="*/ 3 w 3"/>
                <a:gd name="T5" fmla="*/ 0 h 1"/>
                <a:gd name="T6" fmla="*/ 2 w 3"/>
                <a:gd name="T7" fmla="*/ 1 h 1"/>
                <a:gd name="T8" fmla="*/ 0 w 3"/>
                <a:gd name="T9" fmla="*/ 1 h 1"/>
                <a:gd name="T10" fmla="*/ 0 w 3"/>
                <a:gd name="T11" fmla="*/ 0 h 1"/>
                <a:gd name="T12" fmla="*/ 0 w 3"/>
                <a:gd name="T13" fmla="*/ 0 h 1"/>
                <a:gd name="T14" fmla="*/ 0 w 3"/>
                <a:gd name="T15" fmla="*/ 0 h 1"/>
                <a:gd name="T16" fmla="*/ 2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2" y="1"/>
                    <a:pt x="2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4681538" y="4675188"/>
              <a:ext cx="53975" cy="17463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3 w 3"/>
                <a:gd name="T9" fmla="*/ 0 h 1"/>
                <a:gd name="T10" fmla="*/ 3 w 3"/>
                <a:gd name="T11" fmla="*/ 1 h 1"/>
                <a:gd name="T12" fmla="*/ 3 w 3"/>
                <a:gd name="T13" fmla="*/ 1 h 1"/>
                <a:gd name="T14" fmla="*/ 3 w 3"/>
                <a:gd name="T15" fmla="*/ 1 h 1"/>
                <a:gd name="T16" fmla="*/ 1 w 3"/>
                <a:gd name="T1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cubicBezTo>
                    <a:pt x="1" y="1"/>
                    <a:pt x="0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627563" y="4494213"/>
              <a:ext cx="53975" cy="53975"/>
            </a:xfrm>
            <a:custGeom>
              <a:avLst/>
              <a:gdLst>
                <a:gd name="T0" fmla="*/ 1 w 3"/>
                <a:gd name="T1" fmla="*/ 2 h 3"/>
                <a:gd name="T2" fmla="*/ 1 w 3"/>
                <a:gd name="T3" fmla="*/ 2 h 3"/>
                <a:gd name="T4" fmla="*/ 1 w 3"/>
                <a:gd name="T5" fmla="*/ 2 h 3"/>
                <a:gd name="T6" fmla="*/ 1 w 3"/>
                <a:gd name="T7" fmla="*/ 2 h 3"/>
                <a:gd name="T8" fmla="*/ 2 w 3"/>
                <a:gd name="T9" fmla="*/ 0 h 3"/>
                <a:gd name="T10" fmla="*/ 3 w 3"/>
                <a:gd name="T11" fmla="*/ 0 h 3"/>
                <a:gd name="T12" fmla="*/ 3 w 3"/>
                <a:gd name="T13" fmla="*/ 0 h 3"/>
                <a:gd name="T14" fmla="*/ 3 w 3"/>
                <a:gd name="T15" fmla="*/ 1 h 3"/>
                <a:gd name="T16" fmla="*/ 1 w 3"/>
                <a:gd name="T1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3">
                  <a:moveTo>
                    <a:pt x="1" y="2"/>
                  </a:move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4340226" y="4494213"/>
              <a:ext cx="306388" cy="415925"/>
            </a:xfrm>
            <a:custGeom>
              <a:avLst/>
              <a:gdLst>
                <a:gd name="T0" fmla="*/ 11 w 17"/>
                <a:gd name="T1" fmla="*/ 20 h 23"/>
                <a:gd name="T2" fmla="*/ 11 w 17"/>
                <a:gd name="T3" fmla="*/ 21 h 23"/>
                <a:gd name="T4" fmla="*/ 11 w 17"/>
                <a:gd name="T5" fmla="*/ 21 h 23"/>
                <a:gd name="T6" fmla="*/ 7 w 17"/>
                <a:gd name="T7" fmla="*/ 21 h 23"/>
                <a:gd name="T8" fmla="*/ 6 w 17"/>
                <a:gd name="T9" fmla="*/ 21 h 23"/>
                <a:gd name="T10" fmla="*/ 6 w 17"/>
                <a:gd name="T11" fmla="*/ 20 h 23"/>
                <a:gd name="T12" fmla="*/ 6 w 17"/>
                <a:gd name="T13" fmla="*/ 18 h 23"/>
                <a:gd name="T14" fmla="*/ 11 w 17"/>
                <a:gd name="T15" fmla="*/ 18 h 23"/>
                <a:gd name="T16" fmla="*/ 11 w 17"/>
                <a:gd name="T17" fmla="*/ 20 h 23"/>
                <a:gd name="T18" fmla="*/ 6 w 17"/>
                <a:gd name="T19" fmla="*/ 5 h 23"/>
                <a:gd name="T20" fmla="*/ 3 w 17"/>
                <a:gd name="T21" fmla="*/ 9 h 23"/>
                <a:gd name="T22" fmla="*/ 5 w 17"/>
                <a:gd name="T23" fmla="*/ 13 h 23"/>
                <a:gd name="T24" fmla="*/ 5 w 17"/>
                <a:gd name="T25" fmla="*/ 13 h 23"/>
                <a:gd name="T26" fmla="*/ 5 w 17"/>
                <a:gd name="T27" fmla="*/ 13 h 23"/>
                <a:gd name="T28" fmla="*/ 5 w 17"/>
                <a:gd name="T29" fmla="*/ 13 h 23"/>
                <a:gd name="T30" fmla="*/ 3 w 17"/>
                <a:gd name="T31" fmla="*/ 9 h 23"/>
                <a:gd name="T32" fmla="*/ 5 w 17"/>
                <a:gd name="T33" fmla="*/ 4 h 23"/>
                <a:gd name="T34" fmla="*/ 6 w 17"/>
                <a:gd name="T35" fmla="*/ 4 h 23"/>
                <a:gd name="T36" fmla="*/ 6 w 17"/>
                <a:gd name="T37" fmla="*/ 4 h 23"/>
                <a:gd name="T38" fmla="*/ 6 w 17"/>
                <a:gd name="T39" fmla="*/ 5 h 23"/>
                <a:gd name="T40" fmla="*/ 17 w 17"/>
                <a:gd name="T41" fmla="*/ 9 h 23"/>
                <a:gd name="T42" fmla="*/ 9 w 17"/>
                <a:gd name="T43" fmla="*/ 0 h 23"/>
                <a:gd name="T44" fmla="*/ 0 w 17"/>
                <a:gd name="T45" fmla="*/ 9 h 23"/>
                <a:gd name="T46" fmla="*/ 5 w 17"/>
                <a:gd name="T47" fmla="*/ 16 h 23"/>
                <a:gd name="T48" fmla="*/ 5 w 17"/>
                <a:gd name="T49" fmla="*/ 18 h 23"/>
                <a:gd name="T50" fmla="*/ 5 w 17"/>
                <a:gd name="T51" fmla="*/ 20 h 23"/>
                <a:gd name="T52" fmla="*/ 6 w 17"/>
                <a:gd name="T53" fmla="*/ 22 h 23"/>
                <a:gd name="T54" fmla="*/ 7 w 17"/>
                <a:gd name="T55" fmla="*/ 22 h 23"/>
                <a:gd name="T56" fmla="*/ 8 w 17"/>
                <a:gd name="T57" fmla="*/ 23 h 23"/>
                <a:gd name="T58" fmla="*/ 9 w 17"/>
                <a:gd name="T59" fmla="*/ 23 h 23"/>
                <a:gd name="T60" fmla="*/ 11 w 17"/>
                <a:gd name="T61" fmla="*/ 22 h 23"/>
                <a:gd name="T62" fmla="*/ 11 w 17"/>
                <a:gd name="T63" fmla="*/ 22 h 23"/>
                <a:gd name="T64" fmla="*/ 12 w 17"/>
                <a:gd name="T65" fmla="*/ 20 h 23"/>
                <a:gd name="T66" fmla="*/ 12 w 17"/>
                <a:gd name="T67" fmla="*/ 17 h 23"/>
                <a:gd name="T68" fmla="*/ 12 w 17"/>
                <a:gd name="T69" fmla="*/ 16 h 23"/>
                <a:gd name="T70" fmla="*/ 17 w 17"/>
                <a:gd name="T71" fmla="*/ 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" h="23">
                  <a:moveTo>
                    <a:pt x="11" y="20"/>
                  </a:moveTo>
                  <a:cubicBezTo>
                    <a:pt x="11" y="20"/>
                    <a:pt x="11" y="21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1"/>
                    <a:pt x="6" y="21"/>
                    <a:pt x="6" y="21"/>
                  </a:cubicBezTo>
                  <a:cubicBezTo>
                    <a:pt x="6" y="21"/>
                    <a:pt x="6" y="20"/>
                    <a:pt x="6" y="20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20"/>
                    <a:pt x="11" y="20"/>
                    <a:pt x="11" y="20"/>
                  </a:cubicBezTo>
                  <a:close/>
                  <a:moveTo>
                    <a:pt x="6" y="5"/>
                  </a:moveTo>
                  <a:cubicBezTo>
                    <a:pt x="4" y="5"/>
                    <a:pt x="3" y="7"/>
                    <a:pt x="3" y="9"/>
                  </a:cubicBezTo>
                  <a:cubicBezTo>
                    <a:pt x="3" y="10"/>
                    <a:pt x="4" y="12"/>
                    <a:pt x="5" y="13"/>
                  </a:cubicBezTo>
                  <a:cubicBezTo>
                    <a:pt x="5" y="13"/>
                    <a:pt x="6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7"/>
                    <a:pt x="4" y="5"/>
                    <a:pt x="5" y="4"/>
                  </a:cubicBezTo>
                  <a:cubicBezTo>
                    <a:pt x="5" y="4"/>
                    <a:pt x="6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4"/>
                    <a:pt x="6" y="5"/>
                  </a:cubicBezTo>
                  <a:close/>
                  <a:moveTo>
                    <a:pt x="17" y="9"/>
                  </a:moveTo>
                  <a:cubicBezTo>
                    <a:pt x="17" y="4"/>
                    <a:pt x="13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2"/>
                    <a:pt x="2" y="15"/>
                    <a:pt x="5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1"/>
                    <a:pt x="6" y="21"/>
                    <a:pt x="6" y="22"/>
                  </a:cubicBezTo>
                  <a:cubicBezTo>
                    <a:pt x="6" y="22"/>
                    <a:pt x="7" y="22"/>
                    <a:pt x="7" y="22"/>
                  </a:cubicBezTo>
                  <a:cubicBezTo>
                    <a:pt x="7" y="23"/>
                    <a:pt x="8" y="23"/>
                    <a:pt x="8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10" y="23"/>
                    <a:pt x="10" y="23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5" y="15"/>
                    <a:pt x="17" y="12"/>
                    <a:pt x="17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53250" y="4842102"/>
            <a:ext cx="377825" cy="488950"/>
            <a:chOff x="5888038" y="4421188"/>
            <a:chExt cx="377825" cy="488950"/>
          </a:xfrm>
          <a:solidFill>
            <a:schemeClr val="bg1"/>
          </a:solidFill>
        </p:grpSpPr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6049963" y="4675188"/>
              <a:ext cx="19050" cy="53975"/>
            </a:xfrm>
            <a:custGeom>
              <a:avLst/>
              <a:gdLst>
                <a:gd name="T0" fmla="*/ 0 w 1"/>
                <a:gd name="T1" fmla="*/ 1 h 3"/>
                <a:gd name="T2" fmla="*/ 1 w 1"/>
                <a:gd name="T3" fmla="*/ 3 h 3"/>
                <a:gd name="T4" fmla="*/ 1 w 1"/>
                <a:gd name="T5" fmla="*/ 0 h 3"/>
                <a:gd name="T6" fmla="*/ 0 w 1"/>
                <a:gd name="T7" fmla="*/ 1 h 3"/>
                <a:gd name="T8" fmla="*/ 0 w 1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1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6086476" y="4746625"/>
              <a:ext cx="17463" cy="5556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3 h 3"/>
                <a:gd name="T4" fmla="*/ 1 w 1"/>
                <a:gd name="T5" fmla="*/ 2 h 3"/>
                <a:gd name="T6" fmla="*/ 1 w 1"/>
                <a:gd name="T7" fmla="*/ 1 h 3"/>
                <a:gd name="T8" fmla="*/ 0 w 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978526" y="4421188"/>
              <a:ext cx="198438" cy="90488"/>
            </a:xfrm>
            <a:custGeom>
              <a:avLst/>
              <a:gdLst>
                <a:gd name="T0" fmla="*/ 8 w 11"/>
                <a:gd name="T1" fmla="*/ 5 h 5"/>
                <a:gd name="T2" fmla="*/ 8 w 11"/>
                <a:gd name="T3" fmla="*/ 5 h 5"/>
                <a:gd name="T4" fmla="*/ 10 w 11"/>
                <a:gd name="T5" fmla="*/ 3 h 5"/>
                <a:gd name="T6" fmla="*/ 6 w 11"/>
                <a:gd name="T7" fmla="*/ 0 h 5"/>
                <a:gd name="T8" fmla="*/ 1 w 11"/>
                <a:gd name="T9" fmla="*/ 3 h 5"/>
                <a:gd name="T10" fmla="*/ 3 w 11"/>
                <a:gd name="T11" fmla="*/ 5 h 5"/>
                <a:gd name="T12" fmla="*/ 3 w 11"/>
                <a:gd name="T13" fmla="*/ 5 h 5"/>
                <a:gd name="T14" fmla="*/ 8 w 11"/>
                <a:gd name="T15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5">
                  <a:moveTo>
                    <a:pt x="8" y="5"/>
                  </a:move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4"/>
                    <a:pt x="10" y="3"/>
                  </a:cubicBezTo>
                  <a:cubicBezTo>
                    <a:pt x="11" y="0"/>
                    <a:pt x="8" y="0"/>
                    <a:pt x="6" y="0"/>
                  </a:cubicBezTo>
                  <a:cubicBezTo>
                    <a:pt x="3" y="0"/>
                    <a:pt x="0" y="0"/>
                    <a:pt x="1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8" y="5"/>
                    <a:pt x="8" y="5"/>
                    <a:pt x="8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0"/>
            <p:cNvSpPr>
              <a:spLocks noEditPoints="1"/>
            </p:cNvSpPr>
            <p:nvPr/>
          </p:nvSpPr>
          <p:spPr bwMode="auto">
            <a:xfrm>
              <a:off x="5888038" y="4548188"/>
              <a:ext cx="377825" cy="361950"/>
            </a:xfrm>
            <a:custGeom>
              <a:avLst/>
              <a:gdLst>
                <a:gd name="T0" fmla="*/ 13 w 21"/>
                <a:gd name="T1" fmla="*/ 14 h 20"/>
                <a:gd name="T2" fmla="*/ 11 w 21"/>
                <a:gd name="T3" fmla="*/ 15 h 20"/>
                <a:gd name="T4" fmla="*/ 11 w 21"/>
                <a:gd name="T5" fmla="*/ 16 h 20"/>
                <a:gd name="T6" fmla="*/ 10 w 21"/>
                <a:gd name="T7" fmla="*/ 16 h 20"/>
                <a:gd name="T8" fmla="*/ 10 w 21"/>
                <a:gd name="T9" fmla="*/ 15 h 20"/>
                <a:gd name="T10" fmla="*/ 7 w 21"/>
                <a:gd name="T11" fmla="*/ 13 h 20"/>
                <a:gd name="T12" fmla="*/ 8 w 21"/>
                <a:gd name="T13" fmla="*/ 12 h 20"/>
                <a:gd name="T14" fmla="*/ 10 w 21"/>
                <a:gd name="T15" fmla="*/ 14 h 20"/>
                <a:gd name="T16" fmla="*/ 10 w 21"/>
                <a:gd name="T17" fmla="*/ 11 h 20"/>
                <a:gd name="T18" fmla="*/ 8 w 21"/>
                <a:gd name="T19" fmla="*/ 10 h 20"/>
                <a:gd name="T20" fmla="*/ 7 w 21"/>
                <a:gd name="T21" fmla="*/ 9 h 20"/>
                <a:gd name="T22" fmla="*/ 10 w 21"/>
                <a:gd name="T23" fmla="*/ 6 h 20"/>
                <a:gd name="T24" fmla="*/ 10 w 21"/>
                <a:gd name="T25" fmla="*/ 5 h 20"/>
                <a:gd name="T26" fmla="*/ 11 w 21"/>
                <a:gd name="T27" fmla="*/ 5 h 20"/>
                <a:gd name="T28" fmla="*/ 11 w 21"/>
                <a:gd name="T29" fmla="*/ 6 h 20"/>
                <a:gd name="T30" fmla="*/ 13 w 21"/>
                <a:gd name="T31" fmla="*/ 8 h 20"/>
                <a:gd name="T32" fmla="*/ 12 w 21"/>
                <a:gd name="T33" fmla="*/ 8 h 20"/>
                <a:gd name="T34" fmla="*/ 11 w 21"/>
                <a:gd name="T35" fmla="*/ 7 h 20"/>
                <a:gd name="T36" fmla="*/ 11 w 21"/>
                <a:gd name="T37" fmla="*/ 10 h 20"/>
                <a:gd name="T38" fmla="*/ 13 w 21"/>
                <a:gd name="T39" fmla="*/ 10 h 20"/>
                <a:gd name="T40" fmla="*/ 13 w 21"/>
                <a:gd name="T41" fmla="*/ 11 h 20"/>
                <a:gd name="T42" fmla="*/ 14 w 21"/>
                <a:gd name="T43" fmla="*/ 12 h 20"/>
                <a:gd name="T44" fmla="*/ 13 w 21"/>
                <a:gd name="T45" fmla="*/ 14 h 20"/>
                <a:gd name="T46" fmla="*/ 14 w 21"/>
                <a:gd name="T47" fmla="*/ 0 h 20"/>
                <a:gd name="T48" fmla="*/ 13 w 21"/>
                <a:gd name="T49" fmla="*/ 1 h 20"/>
                <a:gd name="T50" fmla="*/ 8 w 21"/>
                <a:gd name="T51" fmla="*/ 1 h 20"/>
                <a:gd name="T52" fmla="*/ 7 w 21"/>
                <a:gd name="T53" fmla="*/ 0 h 20"/>
                <a:gd name="T54" fmla="*/ 0 w 21"/>
                <a:gd name="T55" fmla="*/ 13 h 20"/>
                <a:gd name="T56" fmla="*/ 11 w 21"/>
                <a:gd name="T57" fmla="*/ 20 h 20"/>
                <a:gd name="T58" fmla="*/ 21 w 21"/>
                <a:gd name="T59" fmla="*/ 13 h 20"/>
                <a:gd name="T60" fmla="*/ 14 w 21"/>
                <a:gd name="T61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" h="20">
                  <a:moveTo>
                    <a:pt x="13" y="14"/>
                  </a:moveTo>
                  <a:cubicBezTo>
                    <a:pt x="12" y="14"/>
                    <a:pt x="12" y="15"/>
                    <a:pt x="11" y="15"/>
                  </a:cubicBezTo>
                  <a:cubicBezTo>
                    <a:pt x="11" y="16"/>
                    <a:pt x="11" y="16"/>
                    <a:pt x="11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5"/>
                    <a:pt x="7" y="14"/>
                    <a:pt x="7" y="1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9" y="13"/>
                    <a:pt x="9" y="14"/>
                    <a:pt x="10" y="14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8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7"/>
                    <a:pt x="8" y="6"/>
                    <a:pt x="10" y="6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1" y="7"/>
                    <a:pt x="11" y="7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2" y="10"/>
                    <a:pt x="12" y="10"/>
                    <a:pt x="13" y="10"/>
                  </a:cubicBezTo>
                  <a:cubicBezTo>
                    <a:pt x="13" y="10"/>
                    <a:pt x="13" y="11"/>
                    <a:pt x="13" y="11"/>
                  </a:cubicBezTo>
                  <a:cubicBezTo>
                    <a:pt x="14" y="11"/>
                    <a:pt x="14" y="12"/>
                    <a:pt x="14" y="12"/>
                  </a:cubicBezTo>
                  <a:cubicBezTo>
                    <a:pt x="14" y="13"/>
                    <a:pt x="13" y="14"/>
                    <a:pt x="13" y="14"/>
                  </a:cubicBezTo>
                  <a:close/>
                  <a:moveTo>
                    <a:pt x="14" y="0"/>
                  </a:moveTo>
                  <a:cubicBezTo>
                    <a:pt x="14" y="0"/>
                    <a:pt x="13" y="1"/>
                    <a:pt x="13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7" y="0"/>
                    <a:pt x="7" y="0"/>
                  </a:cubicBezTo>
                  <a:cubicBezTo>
                    <a:pt x="3" y="2"/>
                    <a:pt x="0" y="8"/>
                    <a:pt x="0" y="13"/>
                  </a:cubicBezTo>
                  <a:cubicBezTo>
                    <a:pt x="0" y="19"/>
                    <a:pt x="5" y="20"/>
                    <a:pt x="11" y="20"/>
                  </a:cubicBezTo>
                  <a:cubicBezTo>
                    <a:pt x="16" y="20"/>
                    <a:pt x="21" y="19"/>
                    <a:pt x="21" y="13"/>
                  </a:cubicBezTo>
                  <a:cubicBezTo>
                    <a:pt x="21" y="8"/>
                    <a:pt x="17" y="2"/>
                    <a:pt x="1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9045575" y="4842102"/>
            <a:ext cx="414337" cy="488950"/>
            <a:chOff x="7454901" y="4421188"/>
            <a:chExt cx="414337" cy="488950"/>
          </a:xfrm>
          <a:solidFill>
            <a:schemeClr val="bg1"/>
          </a:solidFill>
        </p:grpSpPr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7599363" y="4421188"/>
              <a:ext cx="125413" cy="109538"/>
            </a:xfrm>
            <a:custGeom>
              <a:avLst/>
              <a:gdLst>
                <a:gd name="T0" fmla="*/ 3 w 7"/>
                <a:gd name="T1" fmla="*/ 5 h 6"/>
                <a:gd name="T2" fmla="*/ 2 w 7"/>
                <a:gd name="T3" fmla="*/ 3 h 6"/>
                <a:gd name="T4" fmla="*/ 3 w 7"/>
                <a:gd name="T5" fmla="*/ 1 h 6"/>
                <a:gd name="T6" fmla="*/ 5 w 7"/>
                <a:gd name="T7" fmla="*/ 3 h 6"/>
                <a:gd name="T8" fmla="*/ 3 w 7"/>
                <a:gd name="T9" fmla="*/ 5 h 6"/>
                <a:gd name="T10" fmla="*/ 7 w 7"/>
                <a:gd name="T11" fmla="*/ 3 h 6"/>
                <a:gd name="T12" fmla="*/ 3 w 7"/>
                <a:gd name="T13" fmla="*/ 0 h 6"/>
                <a:gd name="T14" fmla="*/ 0 w 7"/>
                <a:gd name="T15" fmla="*/ 3 h 6"/>
                <a:gd name="T16" fmla="*/ 2 w 7"/>
                <a:gd name="T17" fmla="*/ 6 h 6"/>
                <a:gd name="T18" fmla="*/ 3 w 7"/>
                <a:gd name="T19" fmla="*/ 6 h 6"/>
                <a:gd name="T20" fmla="*/ 4 w 7"/>
                <a:gd name="T21" fmla="*/ 6 h 6"/>
                <a:gd name="T22" fmla="*/ 7 w 7"/>
                <a:gd name="T23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" h="6">
                  <a:moveTo>
                    <a:pt x="3" y="5"/>
                  </a:moveTo>
                  <a:cubicBezTo>
                    <a:pt x="2" y="5"/>
                    <a:pt x="2" y="4"/>
                    <a:pt x="2" y="3"/>
                  </a:cubicBezTo>
                  <a:cubicBezTo>
                    <a:pt x="2" y="2"/>
                    <a:pt x="2" y="1"/>
                    <a:pt x="3" y="1"/>
                  </a:cubicBezTo>
                  <a:cubicBezTo>
                    <a:pt x="4" y="1"/>
                    <a:pt x="5" y="2"/>
                    <a:pt x="5" y="3"/>
                  </a:cubicBezTo>
                  <a:cubicBezTo>
                    <a:pt x="5" y="4"/>
                    <a:pt x="4" y="5"/>
                    <a:pt x="3" y="5"/>
                  </a:cubicBezTo>
                  <a:close/>
                  <a:moveTo>
                    <a:pt x="7" y="3"/>
                  </a:moveTo>
                  <a:cubicBezTo>
                    <a:pt x="7" y="1"/>
                    <a:pt x="5" y="0"/>
                    <a:pt x="3" y="0"/>
                  </a:cubicBezTo>
                  <a:cubicBezTo>
                    <a:pt x="2" y="0"/>
                    <a:pt x="0" y="1"/>
                    <a:pt x="0" y="3"/>
                  </a:cubicBezTo>
                  <a:cubicBezTo>
                    <a:pt x="0" y="4"/>
                    <a:pt x="1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6" y="6"/>
                    <a:pt x="7" y="4"/>
                    <a:pt x="7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2"/>
            <p:cNvSpPr>
              <a:spLocks/>
            </p:cNvSpPr>
            <p:nvPr/>
          </p:nvSpPr>
          <p:spPr bwMode="auto">
            <a:xfrm>
              <a:off x="7454901" y="4675188"/>
              <a:ext cx="71438" cy="71438"/>
            </a:xfrm>
            <a:custGeom>
              <a:avLst/>
              <a:gdLst>
                <a:gd name="T0" fmla="*/ 23 w 45"/>
                <a:gd name="T1" fmla="*/ 0 h 45"/>
                <a:gd name="T2" fmla="*/ 11 w 45"/>
                <a:gd name="T3" fmla="*/ 23 h 45"/>
                <a:gd name="T4" fmla="*/ 0 w 45"/>
                <a:gd name="T5" fmla="*/ 34 h 45"/>
                <a:gd name="T6" fmla="*/ 23 w 45"/>
                <a:gd name="T7" fmla="*/ 45 h 45"/>
                <a:gd name="T8" fmla="*/ 45 w 45"/>
                <a:gd name="T9" fmla="*/ 45 h 45"/>
                <a:gd name="T10" fmla="*/ 34 w 45"/>
                <a:gd name="T11" fmla="*/ 23 h 45"/>
                <a:gd name="T12" fmla="*/ 23 w 45"/>
                <a:gd name="T13" fmla="*/ 0 h 45"/>
                <a:gd name="T14" fmla="*/ 23 w 4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45">
                  <a:moveTo>
                    <a:pt x="23" y="0"/>
                  </a:moveTo>
                  <a:lnTo>
                    <a:pt x="11" y="23"/>
                  </a:lnTo>
                  <a:lnTo>
                    <a:pt x="0" y="34"/>
                  </a:lnTo>
                  <a:lnTo>
                    <a:pt x="23" y="45"/>
                  </a:lnTo>
                  <a:lnTo>
                    <a:pt x="45" y="45"/>
                  </a:lnTo>
                  <a:lnTo>
                    <a:pt x="34" y="23"/>
                  </a:lnTo>
                  <a:lnTo>
                    <a:pt x="23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3"/>
            <p:cNvSpPr>
              <a:spLocks/>
            </p:cNvSpPr>
            <p:nvPr/>
          </p:nvSpPr>
          <p:spPr bwMode="auto">
            <a:xfrm>
              <a:off x="7796213" y="4675188"/>
              <a:ext cx="73025" cy="71438"/>
            </a:xfrm>
            <a:custGeom>
              <a:avLst/>
              <a:gdLst>
                <a:gd name="T0" fmla="*/ 46 w 46"/>
                <a:gd name="T1" fmla="*/ 34 h 45"/>
                <a:gd name="T2" fmla="*/ 34 w 46"/>
                <a:gd name="T3" fmla="*/ 23 h 45"/>
                <a:gd name="T4" fmla="*/ 12 w 46"/>
                <a:gd name="T5" fmla="*/ 0 h 45"/>
                <a:gd name="T6" fmla="*/ 12 w 46"/>
                <a:gd name="T7" fmla="*/ 23 h 45"/>
                <a:gd name="T8" fmla="*/ 0 w 46"/>
                <a:gd name="T9" fmla="*/ 45 h 45"/>
                <a:gd name="T10" fmla="*/ 23 w 46"/>
                <a:gd name="T11" fmla="*/ 45 h 45"/>
                <a:gd name="T12" fmla="*/ 46 w 46"/>
                <a:gd name="T13" fmla="*/ 34 h 45"/>
                <a:gd name="T14" fmla="*/ 46 w 46"/>
                <a:gd name="T15" fmla="*/ 3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45">
                  <a:moveTo>
                    <a:pt x="46" y="34"/>
                  </a:moveTo>
                  <a:lnTo>
                    <a:pt x="34" y="23"/>
                  </a:lnTo>
                  <a:lnTo>
                    <a:pt x="12" y="0"/>
                  </a:lnTo>
                  <a:lnTo>
                    <a:pt x="12" y="23"/>
                  </a:lnTo>
                  <a:lnTo>
                    <a:pt x="0" y="45"/>
                  </a:lnTo>
                  <a:lnTo>
                    <a:pt x="23" y="45"/>
                  </a:lnTo>
                  <a:lnTo>
                    <a:pt x="46" y="34"/>
                  </a:lnTo>
                  <a:lnTo>
                    <a:pt x="46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4"/>
            <p:cNvSpPr>
              <a:spLocks/>
            </p:cNvSpPr>
            <p:nvPr/>
          </p:nvSpPr>
          <p:spPr bwMode="auto">
            <a:xfrm>
              <a:off x="7454901" y="4548188"/>
              <a:ext cx="395288" cy="361950"/>
            </a:xfrm>
            <a:custGeom>
              <a:avLst/>
              <a:gdLst>
                <a:gd name="T0" fmla="*/ 22 w 22"/>
                <a:gd name="T1" fmla="*/ 12 h 20"/>
                <a:gd name="T2" fmla="*/ 22 w 22"/>
                <a:gd name="T3" fmla="*/ 11 h 20"/>
                <a:gd name="T4" fmla="*/ 21 w 22"/>
                <a:gd name="T5" fmla="*/ 11 h 20"/>
                <a:gd name="T6" fmla="*/ 20 w 22"/>
                <a:gd name="T7" fmla="*/ 12 h 20"/>
                <a:gd name="T8" fmla="*/ 19 w 22"/>
                <a:gd name="T9" fmla="*/ 13 h 20"/>
                <a:gd name="T10" fmla="*/ 13 w 22"/>
                <a:gd name="T11" fmla="*/ 13 h 20"/>
                <a:gd name="T12" fmla="*/ 13 w 22"/>
                <a:gd name="T13" fmla="*/ 3 h 20"/>
                <a:gd name="T14" fmla="*/ 15 w 22"/>
                <a:gd name="T15" fmla="*/ 3 h 20"/>
                <a:gd name="T16" fmla="*/ 16 w 22"/>
                <a:gd name="T17" fmla="*/ 2 h 20"/>
                <a:gd name="T18" fmla="*/ 16 w 22"/>
                <a:gd name="T19" fmla="*/ 2 h 20"/>
                <a:gd name="T20" fmla="*/ 15 w 22"/>
                <a:gd name="T21" fmla="*/ 1 h 20"/>
                <a:gd name="T22" fmla="*/ 13 w 22"/>
                <a:gd name="T23" fmla="*/ 1 h 20"/>
                <a:gd name="T24" fmla="*/ 13 w 22"/>
                <a:gd name="T25" fmla="*/ 0 h 20"/>
                <a:gd name="T26" fmla="*/ 11 w 22"/>
                <a:gd name="T27" fmla="*/ 0 h 20"/>
                <a:gd name="T28" fmla="*/ 10 w 22"/>
                <a:gd name="T29" fmla="*/ 0 h 20"/>
                <a:gd name="T30" fmla="*/ 10 w 22"/>
                <a:gd name="T31" fmla="*/ 1 h 20"/>
                <a:gd name="T32" fmla="*/ 8 w 22"/>
                <a:gd name="T33" fmla="*/ 1 h 20"/>
                <a:gd name="T34" fmla="*/ 7 w 22"/>
                <a:gd name="T35" fmla="*/ 2 h 20"/>
                <a:gd name="T36" fmla="*/ 7 w 22"/>
                <a:gd name="T37" fmla="*/ 2 h 20"/>
                <a:gd name="T38" fmla="*/ 8 w 22"/>
                <a:gd name="T39" fmla="*/ 3 h 20"/>
                <a:gd name="T40" fmla="*/ 10 w 22"/>
                <a:gd name="T41" fmla="*/ 3 h 20"/>
                <a:gd name="T42" fmla="*/ 10 w 22"/>
                <a:gd name="T43" fmla="*/ 13 h 20"/>
                <a:gd name="T44" fmla="*/ 4 w 22"/>
                <a:gd name="T45" fmla="*/ 13 h 20"/>
                <a:gd name="T46" fmla="*/ 3 w 22"/>
                <a:gd name="T47" fmla="*/ 12 h 20"/>
                <a:gd name="T48" fmla="*/ 2 w 22"/>
                <a:gd name="T49" fmla="*/ 11 h 20"/>
                <a:gd name="T50" fmla="*/ 1 w 22"/>
                <a:gd name="T51" fmla="*/ 11 h 20"/>
                <a:gd name="T52" fmla="*/ 1 w 22"/>
                <a:gd name="T53" fmla="*/ 12 h 20"/>
                <a:gd name="T54" fmla="*/ 4 w 22"/>
                <a:gd name="T55" fmla="*/ 16 h 20"/>
                <a:gd name="T56" fmla="*/ 5 w 22"/>
                <a:gd name="T57" fmla="*/ 17 h 20"/>
                <a:gd name="T58" fmla="*/ 11 w 22"/>
                <a:gd name="T59" fmla="*/ 19 h 20"/>
                <a:gd name="T60" fmla="*/ 12 w 22"/>
                <a:gd name="T61" fmla="*/ 19 h 20"/>
                <a:gd name="T62" fmla="*/ 18 w 22"/>
                <a:gd name="T63" fmla="*/ 17 h 20"/>
                <a:gd name="T64" fmla="*/ 19 w 22"/>
                <a:gd name="T65" fmla="*/ 16 h 20"/>
                <a:gd name="T66" fmla="*/ 22 w 22"/>
                <a:gd name="T67" fmla="*/ 12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2" h="20">
                  <a:moveTo>
                    <a:pt x="22" y="12"/>
                  </a:moveTo>
                  <a:cubicBezTo>
                    <a:pt x="22" y="12"/>
                    <a:pt x="22" y="12"/>
                    <a:pt x="22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0" y="12"/>
                    <a:pt x="20" y="12"/>
                    <a:pt x="20" y="12"/>
                  </a:cubicBezTo>
                  <a:cubicBezTo>
                    <a:pt x="20" y="12"/>
                    <a:pt x="20" y="13"/>
                    <a:pt x="19" y="13"/>
                  </a:cubicBezTo>
                  <a:cubicBezTo>
                    <a:pt x="18" y="14"/>
                    <a:pt x="14" y="14"/>
                    <a:pt x="13" y="13"/>
                  </a:cubicBezTo>
                  <a:cubicBezTo>
                    <a:pt x="13" y="12"/>
                    <a:pt x="13" y="7"/>
                    <a:pt x="13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6" y="3"/>
                    <a:pt x="16" y="2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6" y="1"/>
                    <a:pt x="16" y="1"/>
                    <a:pt x="15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0"/>
                    <a:pt x="13" y="0"/>
                  </a:cubicBezTo>
                  <a:cubicBezTo>
                    <a:pt x="12" y="0"/>
                    <a:pt x="12" y="0"/>
                    <a:pt x="11" y="0"/>
                  </a:cubicBezTo>
                  <a:cubicBezTo>
                    <a:pt x="11" y="0"/>
                    <a:pt x="11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3"/>
                    <a:pt x="8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7"/>
                    <a:pt x="10" y="12"/>
                    <a:pt x="10" y="13"/>
                  </a:cubicBezTo>
                  <a:cubicBezTo>
                    <a:pt x="9" y="14"/>
                    <a:pt x="5" y="14"/>
                    <a:pt x="4" y="13"/>
                  </a:cubicBezTo>
                  <a:cubicBezTo>
                    <a:pt x="3" y="13"/>
                    <a:pt x="3" y="12"/>
                    <a:pt x="3" y="12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4"/>
                    <a:pt x="2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7" y="17"/>
                    <a:pt x="9" y="18"/>
                    <a:pt x="11" y="19"/>
                  </a:cubicBezTo>
                  <a:cubicBezTo>
                    <a:pt x="11" y="20"/>
                    <a:pt x="12" y="20"/>
                    <a:pt x="12" y="19"/>
                  </a:cubicBezTo>
                  <a:cubicBezTo>
                    <a:pt x="13" y="18"/>
                    <a:pt x="15" y="17"/>
                    <a:pt x="18" y="17"/>
                  </a:cubicBezTo>
                  <a:cubicBezTo>
                    <a:pt x="18" y="16"/>
                    <a:pt x="19" y="16"/>
                    <a:pt x="19" y="16"/>
                  </a:cubicBezTo>
                  <a:cubicBezTo>
                    <a:pt x="21" y="15"/>
                    <a:pt x="22" y="14"/>
                    <a:pt x="22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8692780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650121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591723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54906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448009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355684" y="3425078"/>
            <a:ext cx="1186195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490667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441001" y="3149439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584739" y="1977963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688285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789340" y="1977963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886389" y="1977963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999846" y="357089"/>
            <a:ext cx="61923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Article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795077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246188" y="3674156"/>
            <a:ext cx="9699625" cy="676275"/>
          </a:xfrm>
          <a:custGeom>
            <a:avLst/>
            <a:gdLst>
              <a:gd name="T0" fmla="*/ 40 w 480"/>
              <a:gd name="T1" fmla="*/ 33 h 33"/>
              <a:gd name="T2" fmla="*/ 0 w 480"/>
              <a:gd name="T3" fmla="*/ 32 h 33"/>
              <a:gd name="T4" fmla="*/ 40 w 480"/>
              <a:gd name="T5" fmla="*/ 31 h 33"/>
              <a:gd name="T6" fmla="*/ 50 w 480"/>
              <a:gd name="T7" fmla="*/ 14 h 33"/>
              <a:gd name="T8" fmla="*/ 59 w 480"/>
              <a:gd name="T9" fmla="*/ 1 h 33"/>
              <a:gd name="T10" fmla="*/ 61 w 480"/>
              <a:gd name="T11" fmla="*/ 1 h 33"/>
              <a:gd name="T12" fmla="*/ 70 w 480"/>
              <a:gd name="T13" fmla="*/ 14 h 33"/>
              <a:gd name="T14" fmla="*/ 81 w 480"/>
              <a:gd name="T15" fmla="*/ 31 h 33"/>
              <a:gd name="T16" fmla="*/ 140 w 480"/>
              <a:gd name="T17" fmla="*/ 14 h 33"/>
              <a:gd name="T18" fmla="*/ 149 w 480"/>
              <a:gd name="T19" fmla="*/ 14 h 33"/>
              <a:gd name="T20" fmla="*/ 150 w 480"/>
              <a:gd name="T21" fmla="*/ 0 h 33"/>
              <a:gd name="T22" fmla="*/ 151 w 480"/>
              <a:gd name="T23" fmla="*/ 14 h 33"/>
              <a:gd name="T24" fmla="*/ 161 w 480"/>
              <a:gd name="T25" fmla="*/ 14 h 33"/>
              <a:gd name="T26" fmla="*/ 219 w 480"/>
              <a:gd name="T27" fmla="*/ 31 h 33"/>
              <a:gd name="T28" fmla="*/ 230 w 480"/>
              <a:gd name="T29" fmla="*/ 14 h 33"/>
              <a:gd name="T30" fmla="*/ 239 w 480"/>
              <a:gd name="T31" fmla="*/ 1 h 33"/>
              <a:gd name="T32" fmla="*/ 241 w 480"/>
              <a:gd name="T33" fmla="*/ 1 h 33"/>
              <a:gd name="T34" fmla="*/ 250 w 480"/>
              <a:gd name="T35" fmla="*/ 14 h 33"/>
              <a:gd name="T36" fmla="*/ 260 w 480"/>
              <a:gd name="T37" fmla="*/ 31 h 33"/>
              <a:gd name="T38" fmla="*/ 319 w 480"/>
              <a:gd name="T39" fmla="*/ 14 h 33"/>
              <a:gd name="T40" fmla="*/ 329 w 480"/>
              <a:gd name="T41" fmla="*/ 14 h 33"/>
              <a:gd name="T42" fmla="*/ 330 w 480"/>
              <a:gd name="T43" fmla="*/ 0 h 33"/>
              <a:gd name="T44" fmla="*/ 331 w 480"/>
              <a:gd name="T45" fmla="*/ 14 h 33"/>
              <a:gd name="T46" fmla="*/ 340 w 480"/>
              <a:gd name="T47" fmla="*/ 14 h 33"/>
              <a:gd name="T48" fmla="*/ 399 w 480"/>
              <a:gd name="T49" fmla="*/ 31 h 33"/>
              <a:gd name="T50" fmla="*/ 410 w 480"/>
              <a:gd name="T51" fmla="*/ 14 h 33"/>
              <a:gd name="T52" fmla="*/ 419 w 480"/>
              <a:gd name="T53" fmla="*/ 1 h 33"/>
              <a:gd name="T54" fmla="*/ 421 w 480"/>
              <a:gd name="T55" fmla="*/ 1 h 33"/>
              <a:gd name="T56" fmla="*/ 430 w 480"/>
              <a:gd name="T57" fmla="*/ 14 h 33"/>
              <a:gd name="T58" fmla="*/ 440 w 480"/>
              <a:gd name="T59" fmla="*/ 31 h 33"/>
              <a:gd name="T60" fmla="*/ 480 w 480"/>
              <a:gd name="T61" fmla="*/ 32 h 33"/>
              <a:gd name="T62" fmla="*/ 440 w 480"/>
              <a:gd name="T63" fmla="*/ 33 h 33"/>
              <a:gd name="T64" fmla="*/ 429 w 480"/>
              <a:gd name="T65" fmla="*/ 16 h 33"/>
              <a:gd name="T66" fmla="*/ 401 w 480"/>
              <a:gd name="T67" fmla="*/ 32 h 33"/>
              <a:gd name="T68" fmla="*/ 350 w 480"/>
              <a:gd name="T69" fmla="*/ 33 h 33"/>
              <a:gd name="T70" fmla="*/ 339 w 480"/>
              <a:gd name="T71" fmla="*/ 16 h 33"/>
              <a:gd name="T72" fmla="*/ 311 w 480"/>
              <a:gd name="T73" fmla="*/ 32 h 33"/>
              <a:gd name="T74" fmla="*/ 260 w 480"/>
              <a:gd name="T75" fmla="*/ 33 h 33"/>
              <a:gd name="T76" fmla="*/ 249 w 480"/>
              <a:gd name="T77" fmla="*/ 16 h 33"/>
              <a:gd name="T78" fmla="*/ 221 w 480"/>
              <a:gd name="T79" fmla="*/ 32 h 33"/>
              <a:gd name="T80" fmla="*/ 170 w 480"/>
              <a:gd name="T81" fmla="*/ 33 h 33"/>
              <a:gd name="T82" fmla="*/ 160 w 480"/>
              <a:gd name="T83" fmla="*/ 16 h 33"/>
              <a:gd name="T84" fmla="*/ 131 w 480"/>
              <a:gd name="T85" fmla="*/ 32 h 33"/>
              <a:gd name="T86" fmla="*/ 80 w 480"/>
              <a:gd name="T87" fmla="*/ 33 h 33"/>
              <a:gd name="T88" fmla="*/ 70 w 480"/>
              <a:gd name="T89" fmla="*/ 16 h 33"/>
              <a:gd name="T90" fmla="*/ 41 w 480"/>
              <a:gd name="T91" fmla="*/ 3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480" h="33">
                <a:moveTo>
                  <a:pt x="41" y="32"/>
                </a:moveTo>
                <a:cubicBezTo>
                  <a:pt x="41" y="33"/>
                  <a:pt x="41" y="33"/>
                  <a:pt x="40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40" y="31"/>
                  <a:pt x="40" y="31"/>
                  <a:pt x="40" y="31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60" y="0"/>
                  <a:pt x="60" y="0"/>
                </a:cubicBezTo>
                <a:cubicBezTo>
                  <a:pt x="61" y="0"/>
                  <a:pt x="61" y="1"/>
                  <a:pt x="61" y="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0" y="14"/>
                  <a:pt x="70" y="14"/>
                </a:cubicBezTo>
                <a:cubicBezTo>
                  <a:pt x="70" y="14"/>
                  <a:pt x="71" y="14"/>
                  <a:pt x="71" y="14"/>
                </a:cubicBezTo>
                <a:cubicBezTo>
                  <a:pt x="81" y="31"/>
                  <a:pt x="81" y="31"/>
                  <a:pt x="81" y="31"/>
                </a:cubicBezTo>
                <a:cubicBezTo>
                  <a:pt x="97" y="31"/>
                  <a:pt x="113" y="31"/>
                  <a:pt x="130" y="31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0" y="14"/>
                  <a:pt x="140" y="14"/>
                  <a:pt x="140" y="14"/>
                </a:cubicBezTo>
                <a:cubicBezTo>
                  <a:pt x="149" y="14"/>
                  <a:pt x="149" y="14"/>
                  <a:pt x="149" y="14"/>
                </a:cubicBezTo>
                <a:cubicBezTo>
                  <a:pt x="149" y="1"/>
                  <a:pt x="149" y="1"/>
                  <a:pt x="149" y="1"/>
                </a:cubicBezTo>
                <a:cubicBezTo>
                  <a:pt x="149" y="1"/>
                  <a:pt x="150" y="0"/>
                  <a:pt x="150" y="0"/>
                </a:cubicBezTo>
                <a:cubicBezTo>
                  <a:pt x="151" y="0"/>
                  <a:pt x="151" y="1"/>
                  <a:pt x="151" y="1"/>
                </a:cubicBezTo>
                <a:cubicBezTo>
                  <a:pt x="151" y="14"/>
                  <a:pt x="151" y="14"/>
                  <a:pt x="151" y="14"/>
                </a:cubicBezTo>
                <a:cubicBezTo>
                  <a:pt x="160" y="14"/>
                  <a:pt x="160" y="14"/>
                  <a:pt x="160" y="14"/>
                </a:cubicBezTo>
                <a:cubicBezTo>
                  <a:pt x="160" y="14"/>
                  <a:pt x="161" y="14"/>
                  <a:pt x="161" y="14"/>
                </a:cubicBezTo>
                <a:cubicBezTo>
                  <a:pt x="171" y="31"/>
                  <a:pt x="171" y="31"/>
                  <a:pt x="171" y="31"/>
                </a:cubicBezTo>
                <a:cubicBezTo>
                  <a:pt x="187" y="31"/>
                  <a:pt x="203" y="31"/>
                  <a:pt x="219" y="31"/>
                </a:cubicBezTo>
                <a:cubicBezTo>
                  <a:pt x="229" y="14"/>
                  <a:pt x="229" y="14"/>
                  <a:pt x="229" y="14"/>
                </a:cubicBezTo>
                <a:cubicBezTo>
                  <a:pt x="229" y="14"/>
                  <a:pt x="230" y="14"/>
                  <a:pt x="230" y="14"/>
                </a:cubicBezTo>
                <a:cubicBezTo>
                  <a:pt x="239" y="14"/>
                  <a:pt x="239" y="14"/>
                  <a:pt x="239" y="14"/>
                </a:cubicBezTo>
                <a:cubicBezTo>
                  <a:pt x="239" y="1"/>
                  <a:pt x="239" y="1"/>
                  <a:pt x="239" y="1"/>
                </a:cubicBezTo>
                <a:cubicBezTo>
                  <a:pt x="239" y="1"/>
                  <a:pt x="239" y="0"/>
                  <a:pt x="240" y="0"/>
                </a:cubicBezTo>
                <a:cubicBezTo>
                  <a:pt x="240" y="0"/>
                  <a:pt x="241" y="1"/>
                  <a:pt x="241" y="1"/>
                </a:cubicBezTo>
                <a:cubicBezTo>
                  <a:pt x="241" y="14"/>
                  <a:pt x="241" y="14"/>
                  <a:pt x="241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50" y="14"/>
                  <a:pt x="250" y="14"/>
                  <a:pt x="250" y="14"/>
                </a:cubicBezTo>
                <a:cubicBezTo>
                  <a:pt x="260" y="31"/>
                  <a:pt x="260" y="31"/>
                  <a:pt x="260" y="31"/>
                </a:cubicBezTo>
                <a:cubicBezTo>
                  <a:pt x="277" y="31"/>
                  <a:pt x="293" y="31"/>
                  <a:pt x="309" y="31"/>
                </a:cubicBezTo>
                <a:cubicBezTo>
                  <a:pt x="319" y="14"/>
                  <a:pt x="319" y="14"/>
                  <a:pt x="319" y="14"/>
                </a:cubicBezTo>
                <a:cubicBezTo>
                  <a:pt x="319" y="14"/>
                  <a:pt x="320" y="14"/>
                  <a:pt x="320" y="14"/>
                </a:cubicBezTo>
                <a:cubicBezTo>
                  <a:pt x="329" y="14"/>
                  <a:pt x="329" y="14"/>
                  <a:pt x="329" y="14"/>
                </a:cubicBezTo>
                <a:cubicBezTo>
                  <a:pt x="329" y="1"/>
                  <a:pt x="329" y="1"/>
                  <a:pt x="329" y="1"/>
                </a:cubicBezTo>
                <a:cubicBezTo>
                  <a:pt x="329" y="1"/>
                  <a:pt x="329" y="0"/>
                  <a:pt x="330" y="0"/>
                </a:cubicBezTo>
                <a:cubicBezTo>
                  <a:pt x="330" y="0"/>
                  <a:pt x="331" y="1"/>
                  <a:pt x="331" y="1"/>
                </a:cubicBezTo>
                <a:cubicBezTo>
                  <a:pt x="331" y="14"/>
                  <a:pt x="331" y="14"/>
                  <a:pt x="33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50" y="31"/>
                  <a:pt x="350" y="31"/>
                  <a:pt x="350" y="31"/>
                </a:cubicBezTo>
                <a:cubicBezTo>
                  <a:pt x="367" y="31"/>
                  <a:pt x="383" y="31"/>
                  <a:pt x="399" y="31"/>
                </a:cubicBezTo>
                <a:cubicBezTo>
                  <a:pt x="409" y="14"/>
                  <a:pt x="409" y="14"/>
                  <a:pt x="409" y="14"/>
                </a:cubicBezTo>
                <a:cubicBezTo>
                  <a:pt x="409" y="14"/>
                  <a:pt x="410" y="14"/>
                  <a:pt x="410" y="1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19" y="1"/>
                  <a:pt x="419" y="1"/>
                  <a:pt x="419" y="1"/>
                </a:cubicBezTo>
                <a:cubicBezTo>
                  <a:pt x="419" y="1"/>
                  <a:pt x="419" y="0"/>
                  <a:pt x="420" y="0"/>
                </a:cubicBezTo>
                <a:cubicBezTo>
                  <a:pt x="420" y="0"/>
                  <a:pt x="421" y="1"/>
                  <a:pt x="421" y="1"/>
                </a:cubicBezTo>
                <a:cubicBezTo>
                  <a:pt x="421" y="14"/>
                  <a:pt x="421" y="14"/>
                  <a:pt x="421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30" y="14"/>
                  <a:pt x="430" y="14"/>
                  <a:pt x="430" y="14"/>
                </a:cubicBezTo>
                <a:cubicBezTo>
                  <a:pt x="440" y="31"/>
                  <a:pt x="440" y="31"/>
                  <a:pt x="440" y="31"/>
                </a:cubicBezTo>
                <a:cubicBezTo>
                  <a:pt x="479" y="31"/>
                  <a:pt x="479" y="31"/>
                  <a:pt x="479" y="31"/>
                </a:cubicBezTo>
                <a:cubicBezTo>
                  <a:pt x="480" y="31"/>
                  <a:pt x="480" y="32"/>
                  <a:pt x="480" y="32"/>
                </a:cubicBezTo>
                <a:cubicBezTo>
                  <a:pt x="480" y="33"/>
                  <a:pt x="480" y="33"/>
                  <a:pt x="479" y="33"/>
                </a:cubicBezTo>
                <a:cubicBezTo>
                  <a:pt x="440" y="33"/>
                  <a:pt x="440" y="33"/>
                  <a:pt x="440" y="33"/>
                </a:cubicBezTo>
                <a:cubicBezTo>
                  <a:pt x="439" y="33"/>
                  <a:pt x="439" y="33"/>
                  <a:pt x="439" y="32"/>
                </a:cubicBezTo>
                <a:cubicBezTo>
                  <a:pt x="429" y="16"/>
                  <a:pt x="429" y="16"/>
                  <a:pt x="429" y="16"/>
                </a:cubicBezTo>
                <a:cubicBezTo>
                  <a:pt x="423" y="16"/>
                  <a:pt x="417" y="16"/>
                  <a:pt x="411" y="16"/>
                </a:cubicBezTo>
                <a:cubicBezTo>
                  <a:pt x="401" y="32"/>
                  <a:pt x="401" y="32"/>
                  <a:pt x="401" y="32"/>
                </a:cubicBezTo>
                <a:cubicBezTo>
                  <a:pt x="401" y="33"/>
                  <a:pt x="400" y="33"/>
                  <a:pt x="400" y="33"/>
                </a:cubicBezTo>
                <a:cubicBezTo>
                  <a:pt x="383" y="33"/>
                  <a:pt x="366" y="33"/>
                  <a:pt x="350" y="33"/>
                </a:cubicBezTo>
                <a:cubicBezTo>
                  <a:pt x="349" y="33"/>
                  <a:pt x="349" y="33"/>
                  <a:pt x="349" y="32"/>
                </a:cubicBezTo>
                <a:cubicBezTo>
                  <a:pt x="339" y="16"/>
                  <a:pt x="339" y="16"/>
                  <a:pt x="339" y="16"/>
                </a:cubicBezTo>
                <a:cubicBezTo>
                  <a:pt x="333" y="16"/>
                  <a:pt x="327" y="16"/>
                  <a:pt x="321" y="16"/>
                </a:cubicBezTo>
                <a:cubicBezTo>
                  <a:pt x="311" y="32"/>
                  <a:pt x="311" y="32"/>
                  <a:pt x="311" y="32"/>
                </a:cubicBezTo>
                <a:cubicBezTo>
                  <a:pt x="311" y="33"/>
                  <a:pt x="310" y="33"/>
                  <a:pt x="310" y="33"/>
                </a:cubicBezTo>
                <a:cubicBezTo>
                  <a:pt x="293" y="33"/>
                  <a:pt x="276" y="33"/>
                  <a:pt x="260" y="33"/>
                </a:cubicBezTo>
                <a:cubicBezTo>
                  <a:pt x="259" y="33"/>
                  <a:pt x="259" y="33"/>
                  <a:pt x="259" y="32"/>
                </a:cubicBezTo>
                <a:cubicBezTo>
                  <a:pt x="249" y="16"/>
                  <a:pt x="249" y="16"/>
                  <a:pt x="249" y="16"/>
                </a:cubicBezTo>
                <a:cubicBezTo>
                  <a:pt x="243" y="16"/>
                  <a:pt x="237" y="16"/>
                  <a:pt x="231" y="16"/>
                </a:cubicBezTo>
                <a:cubicBezTo>
                  <a:pt x="221" y="32"/>
                  <a:pt x="221" y="32"/>
                  <a:pt x="221" y="32"/>
                </a:cubicBezTo>
                <a:cubicBezTo>
                  <a:pt x="221" y="33"/>
                  <a:pt x="220" y="33"/>
                  <a:pt x="220" y="33"/>
                </a:cubicBezTo>
                <a:cubicBezTo>
                  <a:pt x="203" y="33"/>
                  <a:pt x="187" y="33"/>
                  <a:pt x="170" y="33"/>
                </a:cubicBezTo>
                <a:cubicBezTo>
                  <a:pt x="170" y="33"/>
                  <a:pt x="169" y="33"/>
                  <a:pt x="169" y="32"/>
                </a:cubicBezTo>
                <a:cubicBezTo>
                  <a:pt x="160" y="16"/>
                  <a:pt x="160" y="16"/>
                  <a:pt x="160" y="16"/>
                </a:cubicBezTo>
                <a:cubicBezTo>
                  <a:pt x="153" y="16"/>
                  <a:pt x="147" y="16"/>
                  <a:pt x="141" y="16"/>
                </a:cubicBezTo>
                <a:cubicBezTo>
                  <a:pt x="131" y="32"/>
                  <a:pt x="131" y="32"/>
                  <a:pt x="131" y="32"/>
                </a:cubicBezTo>
                <a:cubicBezTo>
                  <a:pt x="131" y="33"/>
                  <a:pt x="131" y="33"/>
                  <a:pt x="130" y="33"/>
                </a:cubicBezTo>
                <a:cubicBezTo>
                  <a:pt x="114" y="33"/>
                  <a:pt x="97" y="33"/>
                  <a:pt x="80" y="33"/>
                </a:cubicBezTo>
                <a:cubicBezTo>
                  <a:pt x="80" y="33"/>
                  <a:pt x="79" y="33"/>
                  <a:pt x="79" y="32"/>
                </a:cubicBezTo>
                <a:cubicBezTo>
                  <a:pt x="70" y="16"/>
                  <a:pt x="70" y="16"/>
                  <a:pt x="70" y="16"/>
                </a:cubicBezTo>
                <a:cubicBezTo>
                  <a:pt x="63" y="16"/>
                  <a:pt x="57" y="16"/>
                  <a:pt x="51" y="16"/>
                </a:cubicBezTo>
                <a:cubicBezTo>
                  <a:pt x="41" y="32"/>
                  <a:pt x="41" y="32"/>
                  <a:pt x="41" y="32"/>
                </a:cubicBezTo>
                <a:close/>
              </a:path>
            </a:pathLst>
          </a:custGeom>
          <a:solidFill>
            <a:srgbClr val="CCCC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1387475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852613" y="2032681"/>
            <a:ext cx="1231900" cy="1108075"/>
          </a:xfrm>
          <a:custGeom>
            <a:avLst/>
            <a:gdLst>
              <a:gd name="T0" fmla="*/ 191 w 776"/>
              <a:gd name="T1" fmla="*/ 0 h 698"/>
              <a:gd name="T2" fmla="*/ 585 w 776"/>
              <a:gd name="T3" fmla="*/ 0 h 698"/>
              <a:gd name="T4" fmla="*/ 776 w 776"/>
              <a:gd name="T5" fmla="*/ 349 h 698"/>
              <a:gd name="T6" fmla="*/ 585 w 776"/>
              <a:gd name="T7" fmla="*/ 698 h 698"/>
              <a:gd name="T8" fmla="*/ 191 w 776"/>
              <a:gd name="T9" fmla="*/ 698 h 698"/>
              <a:gd name="T10" fmla="*/ 0 w 776"/>
              <a:gd name="T11" fmla="*/ 349 h 698"/>
              <a:gd name="T12" fmla="*/ 191 w 776"/>
              <a:gd name="T13" fmla="*/ 0 h 698"/>
              <a:gd name="T14" fmla="*/ 191 w 776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6" h="698">
                <a:moveTo>
                  <a:pt x="191" y="0"/>
                </a:moveTo>
                <a:lnTo>
                  <a:pt x="585" y="0"/>
                </a:lnTo>
                <a:lnTo>
                  <a:pt x="776" y="349"/>
                </a:lnTo>
                <a:lnTo>
                  <a:pt x="585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2176463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3206750" y="1623106"/>
            <a:ext cx="2162175" cy="1927225"/>
          </a:xfrm>
          <a:custGeom>
            <a:avLst/>
            <a:gdLst>
              <a:gd name="T0" fmla="*/ 79 w 107"/>
              <a:gd name="T1" fmla="*/ 0 h 94"/>
              <a:gd name="T2" fmla="*/ 81 w 107"/>
              <a:gd name="T3" fmla="*/ 2 h 94"/>
              <a:gd name="T4" fmla="*/ 107 w 107"/>
              <a:gd name="T5" fmla="*/ 46 h 94"/>
              <a:gd name="T6" fmla="*/ 107 w 107"/>
              <a:gd name="T7" fmla="*/ 48 h 94"/>
              <a:gd name="T8" fmla="*/ 81 w 107"/>
              <a:gd name="T9" fmla="*/ 92 h 94"/>
              <a:gd name="T10" fmla="*/ 79 w 107"/>
              <a:gd name="T11" fmla="*/ 94 h 94"/>
              <a:gd name="T12" fmla="*/ 28 w 107"/>
              <a:gd name="T13" fmla="*/ 94 h 94"/>
              <a:gd name="T14" fmla="*/ 26 w 107"/>
              <a:gd name="T15" fmla="*/ 92 h 94"/>
              <a:gd name="T16" fmla="*/ 0 w 107"/>
              <a:gd name="T17" fmla="*/ 48 h 94"/>
              <a:gd name="T18" fmla="*/ 0 w 107"/>
              <a:gd name="T19" fmla="*/ 45 h 94"/>
              <a:gd name="T20" fmla="*/ 26 w 107"/>
              <a:gd name="T21" fmla="*/ 2 h 94"/>
              <a:gd name="T22" fmla="*/ 28 w 107"/>
              <a:gd name="T23" fmla="*/ 0 h 94"/>
              <a:gd name="T24" fmla="*/ 79 w 107"/>
              <a:gd name="T25" fmla="*/ 0 h 94"/>
              <a:gd name="T26" fmla="*/ 77 w 107"/>
              <a:gd name="T27" fmla="*/ 6 h 94"/>
              <a:gd name="T28" fmla="*/ 30 w 107"/>
              <a:gd name="T29" fmla="*/ 6 h 94"/>
              <a:gd name="T30" fmla="*/ 6 w 107"/>
              <a:gd name="T31" fmla="*/ 47 h 94"/>
              <a:gd name="T32" fmla="*/ 30 w 107"/>
              <a:gd name="T33" fmla="*/ 88 h 94"/>
              <a:gd name="T34" fmla="*/ 77 w 107"/>
              <a:gd name="T35" fmla="*/ 88 h 94"/>
              <a:gd name="T36" fmla="*/ 101 w 107"/>
              <a:gd name="T37" fmla="*/ 47 h 94"/>
              <a:gd name="T38" fmla="*/ 77 w 107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94">
                <a:moveTo>
                  <a:pt x="79" y="0"/>
                </a:moveTo>
                <a:cubicBezTo>
                  <a:pt x="80" y="0"/>
                  <a:pt x="81" y="1"/>
                  <a:pt x="81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46"/>
                  <a:pt x="107" y="47"/>
                  <a:pt x="107" y="48"/>
                </a:cubicBezTo>
                <a:cubicBezTo>
                  <a:pt x="81" y="92"/>
                  <a:pt x="81" y="92"/>
                  <a:pt x="81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8" y="94"/>
                  <a:pt x="28" y="94"/>
                  <a:pt x="28" y="94"/>
                </a:cubicBezTo>
                <a:cubicBezTo>
                  <a:pt x="27" y="94"/>
                  <a:pt x="26" y="93"/>
                  <a:pt x="26" y="92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7"/>
                  <a:pt x="0" y="46"/>
                  <a:pt x="0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1"/>
                  <a:pt x="27" y="0"/>
                  <a:pt x="28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7" y="6"/>
                </a:moveTo>
                <a:cubicBezTo>
                  <a:pt x="30" y="6"/>
                  <a:pt x="30" y="6"/>
                  <a:pt x="30" y="6"/>
                </a:cubicBezTo>
                <a:cubicBezTo>
                  <a:pt x="6" y="47"/>
                  <a:pt x="6" y="47"/>
                  <a:pt x="6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7" y="88"/>
                  <a:pt x="77" y="88"/>
                  <a:pt x="77" y="88"/>
                </a:cubicBezTo>
                <a:cubicBezTo>
                  <a:pt x="101" y="47"/>
                  <a:pt x="101" y="47"/>
                  <a:pt x="101" y="47"/>
                </a:cubicBezTo>
                <a:cubicBezTo>
                  <a:pt x="77" y="6"/>
                  <a:pt x="77" y="6"/>
                  <a:pt x="77" y="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670300" y="2032681"/>
            <a:ext cx="1233488" cy="1108075"/>
          </a:xfrm>
          <a:custGeom>
            <a:avLst/>
            <a:gdLst>
              <a:gd name="T0" fmla="*/ 191 w 777"/>
              <a:gd name="T1" fmla="*/ 0 h 698"/>
              <a:gd name="T2" fmla="*/ 586 w 777"/>
              <a:gd name="T3" fmla="*/ 0 h 698"/>
              <a:gd name="T4" fmla="*/ 777 w 777"/>
              <a:gd name="T5" fmla="*/ 349 h 698"/>
              <a:gd name="T6" fmla="*/ 586 w 777"/>
              <a:gd name="T7" fmla="*/ 698 h 698"/>
              <a:gd name="T8" fmla="*/ 191 w 777"/>
              <a:gd name="T9" fmla="*/ 698 h 698"/>
              <a:gd name="T10" fmla="*/ 0 w 777"/>
              <a:gd name="T11" fmla="*/ 349 h 698"/>
              <a:gd name="T12" fmla="*/ 191 w 777"/>
              <a:gd name="T13" fmla="*/ 0 h 698"/>
              <a:gd name="T14" fmla="*/ 191 w 777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7" h="698">
                <a:moveTo>
                  <a:pt x="191" y="0"/>
                </a:moveTo>
                <a:lnTo>
                  <a:pt x="586" y="0"/>
                </a:lnTo>
                <a:lnTo>
                  <a:pt x="777" y="349"/>
                </a:lnTo>
                <a:lnTo>
                  <a:pt x="586" y="698"/>
                </a:lnTo>
                <a:lnTo>
                  <a:pt x="191" y="698"/>
                </a:lnTo>
                <a:lnTo>
                  <a:pt x="0" y="349"/>
                </a:lnTo>
                <a:lnTo>
                  <a:pt x="191" y="0"/>
                </a:lnTo>
                <a:lnTo>
                  <a:pt x="19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994150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80 w 369"/>
              <a:gd name="T3" fmla="*/ 0 h 323"/>
              <a:gd name="T4" fmla="*/ 369 w 369"/>
              <a:gd name="T5" fmla="*/ 155 h 323"/>
              <a:gd name="T6" fmla="*/ 280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80" y="0"/>
                </a:lnTo>
                <a:lnTo>
                  <a:pt x="369" y="155"/>
                </a:lnTo>
                <a:lnTo>
                  <a:pt x="280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 noEditPoints="1"/>
          </p:cNvSpPr>
          <p:nvPr/>
        </p:nvSpPr>
        <p:spPr bwMode="auto">
          <a:xfrm>
            <a:off x="5005388" y="1623106"/>
            <a:ext cx="2181225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5468938" y="2032681"/>
            <a:ext cx="1254125" cy="1108075"/>
          </a:xfrm>
          <a:custGeom>
            <a:avLst/>
            <a:gdLst>
              <a:gd name="T0" fmla="*/ 204 w 790"/>
              <a:gd name="T1" fmla="*/ 0 h 698"/>
              <a:gd name="T2" fmla="*/ 599 w 790"/>
              <a:gd name="T3" fmla="*/ 0 h 698"/>
              <a:gd name="T4" fmla="*/ 790 w 790"/>
              <a:gd name="T5" fmla="*/ 349 h 698"/>
              <a:gd name="T6" fmla="*/ 599 w 790"/>
              <a:gd name="T7" fmla="*/ 698 h 698"/>
              <a:gd name="T8" fmla="*/ 204 w 790"/>
              <a:gd name="T9" fmla="*/ 698 h 698"/>
              <a:gd name="T10" fmla="*/ 0 w 790"/>
              <a:gd name="T11" fmla="*/ 349 h 698"/>
              <a:gd name="T12" fmla="*/ 204 w 790"/>
              <a:gd name="T13" fmla="*/ 0 h 698"/>
              <a:gd name="T14" fmla="*/ 204 w 790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90" h="698">
                <a:moveTo>
                  <a:pt x="204" y="0"/>
                </a:moveTo>
                <a:lnTo>
                  <a:pt x="599" y="0"/>
                </a:lnTo>
                <a:lnTo>
                  <a:pt x="790" y="349"/>
                </a:lnTo>
                <a:lnTo>
                  <a:pt x="599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813425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 noEditPoints="1"/>
          </p:cNvSpPr>
          <p:nvPr/>
        </p:nvSpPr>
        <p:spPr bwMode="auto">
          <a:xfrm>
            <a:off x="6823075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7288213" y="2032681"/>
            <a:ext cx="1252538" cy="1108075"/>
          </a:xfrm>
          <a:custGeom>
            <a:avLst/>
            <a:gdLst>
              <a:gd name="T0" fmla="*/ 204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4 w 789"/>
              <a:gd name="T9" fmla="*/ 698 h 698"/>
              <a:gd name="T10" fmla="*/ 0 w 789"/>
              <a:gd name="T11" fmla="*/ 349 h 698"/>
              <a:gd name="T12" fmla="*/ 204 w 789"/>
              <a:gd name="T13" fmla="*/ 0 h 698"/>
              <a:gd name="T14" fmla="*/ 204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4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4" y="698"/>
                </a:lnTo>
                <a:lnTo>
                  <a:pt x="0" y="349"/>
                </a:lnTo>
                <a:lnTo>
                  <a:pt x="204" y="0"/>
                </a:lnTo>
                <a:lnTo>
                  <a:pt x="204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7631113" y="4083731"/>
            <a:ext cx="587375" cy="512763"/>
          </a:xfrm>
          <a:custGeom>
            <a:avLst/>
            <a:gdLst>
              <a:gd name="T0" fmla="*/ 90 w 370"/>
              <a:gd name="T1" fmla="*/ 0 h 323"/>
              <a:gd name="T2" fmla="*/ 268 w 370"/>
              <a:gd name="T3" fmla="*/ 0 h 323"/>
              <a:gd name="T4" fmla="*/ 370 w 370"/>
              <a:gd name="T5" fmla="*/ 155 h 323"/>
              <a:gd name="T6" fmla="*/ 268 w 370"/>
              <a:gd name="T7" fmla="*/ 323 h 323"/>
              <a:gd name="T8" fmla="*/ 90 w 370"/>
              <a:gd name="T9" fmla="*/ 323 h 323"/>
              <a:gd name="T10" fmla="*/ 0 w 370"/>
              <a:gd name="T11" fmla="*/ 155 h 323"/>
              <a:gd name="T12" fmla="*/ 90 w 370"/>
              <a:gd name="T13" fmla="*/ 0 h 323"/>
              <a:gd name="T14" fmla="*/ 90 w 370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0" h="323">
                <a:moveTo>
                  <a:pt x="90" y="0"/>
                </a:moveTo>
                <a:lnTo>
                  <a:pt x="268" y="0"/>
                </a:lnTo>
                <a:lnTo>
                  <a:pt x="370" y="155"/>
                </a:lnTo>
                <a:lnTo>
                  <a:pt x="268" y="323"/>
                </a:lnTo>
                <a:lnTo>
                  <a:pt x="90" y="323"/>
                </a:lnTo>
                <a:lnTo>
                  <a:pt x="0" y="155"/>
                </a:lnTo>
                <a:lnTo>
                  <a:pt x="90" y="0"/>
                </a:lnTo>
                <a:lnTo>
                  <a:pt x="9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 noEditPoints="1"/>
          </p:cNvSpPr>
          <p:nvPr/>
        </p:nvSpPr>
        <p:spPr bwMode="auto">
          <a:xfrm>
            <a:off x="8642350" y="1623106"/>
            <a:ext cx="2182813" cy="1927225"/>
          </a:xfrm>
          <a:custGeom>
            <a:avLst/>
            <a:gdLst>
              <a:gd name="T0" fmla="*/ 79 w 108"/>
              <a:gd name="T1" fmla="*/ 0 h 94"/>
              <a:gd name="T2" fmla="*/ 82 w 108"/>
              <a:gd name="T3" fmla="*/ 2 h 94"/>
              <a:gd name="T4" fmla="*/ 107 w 108"/>
              <a:gd name="T5" fmla="*/ 46 h 94"/>
              <a:gd name="T6" fmla="*/ 107 w 108"/>
              <a:gd name="T7" fmla="*/ 48 h 94"/>
              <a:gd name="T8" fmla="*/ 82 w 108"/>
              <a:gd name="T9" fmla="*/ 92 h 94"/>
              <a:gd name="T10" fmla="*/ 79 w 108"/>
              <a:gd name="T11" fmla="*/ 94 h 94"/>
              <a:gd name="T12" fmla="*/ 29 w 108"/>
              <a:gd name="T13" fmla="*/ 94 h 94"/>
              <a:gd name="T14" fmla="*/ 26 w 108"/>
              <a:gd name="T15" fmla="*/ 92 h 94"/>
              <a:gd name="T16" fmla="*/ 1 w 108"/>
              <a:gd name="T17" fmla="*/ 48 h 94"/>
              <a:gd name="T18" fmla="*/ 1 w 108"/>
              <a:gd name="T19" fmla="*/ 45 h 94"/>
              <a:gd name="T20" fmla="*/ 26 w 108"/>
              <a:gd name="T21" fmla="*/ 2 h 94"/>
              <a:gd name="T22" fmla="*/ 29 w 108"/>
              <a:gd name="T23" fmla="*/ 0 h 94"/>
              <a:gd name="T24" fmla="*/ 79 w 108"/>
              <a:gd name="T25" fmla="*/ 0 h 94"/>
              <a:gd name="T26" fmla="*/ 78 w 108"/>
              <a:gd name="T27" fmla="*/ 6 h 94"/>
              <a:gd name="T28" fmla="*/ 30 w 108"/>
              <a:gd name="T29" fmla="*/ 6 h 94"/>
              <a:gd name="T30" fmla="*/ 7 w 108"/>
              <a:gd name="T31" fmla="*/ 47 h 94"/>
              <a:gd name="T32" fmla="*/ 30 w 108"/>
              <a:gd name="T33" fmla="*/ 88 h 94"/>
              <a:gd name="T34" fmla="*/ 78 w 108"/>
              <a:gd name="T35" fmla="*/ 88 h 94"/>
              <a:gd name="T36" fmla="*/ 102 w 108"/>
              <a:gd name="T37" fmla="*/ 47 h 94"/>
              <a:gd name="T38" fmla="*/ 78 w 108"/>
              <a:gd name="T39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8" h="94">
                <a:moveTo>
                  <a:pt x="79" y="0"/>
                </a:moveTo>
                <a:cubicBezTo>
                  <a:pt x="81" y="0"/>
                  <a:pt x="82" y="1"/>
                  <a:pt x="82" y="2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8" y="46"/>
                  <a:pt x="108" y="47"/>
                  <a:pt x="107" y="48"/>
                </a:cubicBezTo>
                <a:cubicBezTo>
                  <a:pt x="82" y="92"/>
                  <a:pt x="82" y="92"/>
                  <a:pt x="82" y="92"/>
                </a:cubicBezTo>
                <a:cubicBezTo>
                  <a:pt x="81" y="93"/>
                  <a:pt x="80" y="94"/>
                  <a:pt x="79" y="94"/>
                </a:cubicBezTo>
                <a:cubicBezTo>
                  <a:pt x="29" y="94"/>
                  <a:pt x="29" y="94"/>
                  <a:pt x="29" y="94"/>
                </a:cubicBezTo>
                <a:cubicBezTo>
                  <a:pt x="28" y="94"/>
                  <a:pt x="27" y="93"/>
                  <a:pt x="26" y="92"/>
                </a:cubicBezTo>
                <a:cubicBezTo>
                  <a:pt x="1" y="48"/>
                  <a:pt x="1" y="48"/>
                  <a:pt x="1" y="48"/>
                </a:cubicBezTo>
                <a:cubicBezTo>
                  <a:pt x="0" y="47"/>
                  <a:pt x="1" y="46"/>
                  <a:pt x="1" y="45"/>
                </a:cubicBezTo>
                <a:cubicBezTo>
                  <a:pt x="26" y="2"/>
                  <a:pt x="26" y="2"/>
                  <a:pt x="26" y="2"/>
                </a:cubicBezTo>
                <a:cubicBezTo>
                  <a:pt x="27" y="1"/>
                  <a:pt x="28" y="0"/>
                  <a:pt x="29" y="0"/>
                </a:cubicBezTo>
                <a:cubicBezTo>
                  <a:pt x="79" y="0"/>
                  <a:pt x="79" y="0"/>
                  <a:pt x="79" y="0"/>
                </a:cubicBezTo>
                <a:close/>
                <a:moveTo>
                  <a:pt x="78" y="6"/>
                </a:moveTo>
                <a:cubicBezTo>
                  <a:pt x="30" y="6"/>
                  <a:pt x="30" y="6"/>
                  <a:pt x="30" y="6"/>
                </a:cubicBezTo>
                <a:cubicBezTo>
                  <a:pt x="7" y="47"/>
                  <a:pt x="7" y="47"/>
                  <a:pt x="7" y="47"/>
                </a:cubicBezTo>
                <a:cubicBezTo>
                  <a:pt x="30" y="88"/>
                  <a:pt x="30" y="88"/>
                  <a:pt x="30" y="88"/>
                </a:cubicBezTo>
                <a:cubicBezTo>
                  <a:pt x="78" y="88"/>
                  <a:pt x="78" y="88"/>
                  <a:pt x="78" y="88"/>
                </a:cubicBezTo>
                <a:cubicBezTo>
                  <a:pt x="102" y="47"/>
                  <a:pt x="102" y="47"/>
                  <a:pt x="102" y="47"/>
                </a:cubicBezTo>
                <a:cubicBezTo>
                  <a:pt x="78" y="6"/>
                  <a:pt x="78" y="6"/>
                  <a:pt x="78" y="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9107488" y="2032681"/>
            <a:ext cx="1252538" cy="1108075"/>
          </a:xfrm>
          <a:custGeom>
            <a:avLst/>
            <a:gdLst>
              <a:gd name="T0" fmla="*/ 203 w 789"/>
              <a:gd name="T1" fmla="*/ 0 h 698"/>
              <a:gd name="T2" fmla="*/ 598 w 789"/>
              <a:gd name="T3" fmla="*/ 0 h 698"/>
              <a:gd name="T4" fmla="*/ 789 w 789"/>
              <a:gd name="T5" fmla="*/ 349 h 698"/>
              <a:gd name="T6" fmla="*/ 598 w 789"/>
              <a:gd name="T7" fmla="*/ 698 h 698"/>
              <a:gd name="T8" fmla="*/ 203 w 789"/>
              <a:gd name="T9" fmla="*/ 698 h 698"/>
              <a:gd name="T10" fmla="*/ 0 w 789"/>
              <a:gd name="T11" fmla="*/ 349 h 698"/>
              <a:gd name="T12" fmla="*/ 203 w 789"/>
              <a:gd name="T13" fmla="*/ 0 h 698"/>
              <a:gd name="T14" fmla="*/ 203 w 789"/>
              <a:gd name="T15" fmla="*/ 0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89" h="698">
                <a:moveTo>
                  <a:pt x="203" y="0"/>
                </a:moveTo>
                <a:lnTo>
                  <a:pt x="598" y="0"/>
                </a:lnTo>
                <a:lnTo>
                  <a:pt x="789" y="349"/>
                </a:lnTo>
                <a:lnTo>
                  <a:pt x="598" y="698"/>
                </a:lnTo>
                <a:lnTo>
                  <a:pt x="203" y="698"/>
                </a:lnTo>
                <a:lnTo>
                  <a:pt x="0" y="349"/>
                </a:lnTo>
                <a:lnTo>
                  <a:pt x="203" y="0"/>
                </a:lnTo>
                <a:lnTo>
                  <a:pt x="203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9450388" y="4083731"/>
            <a:ext cx="585788" cy="512763"/>
          </a:xfrm>
          <a:custGeom>
            <a:avLst/>
            <a:gdLst>
              <a:gd name="T0" fmla="*/ 89 w 369"/>
              <a:gd name="T1" fmla="*/ 0 h 323"/>
              <a:gd name="T2" fmla="*/ 267 w 369"/>
              <a:gd name="T3" fmla="*/ 0 h 323"/>
              <a:gd name="T4" fmla="*/ 369 w 369"/>
              <a:gd name="T5" fmla="*/ 155 h 323"/>
              <a:gd name="T6" fmla="*/ 267 w 369"/>
              <a:gd name="T7" fmla="*/ 323 h 323"/>
              <a:gd name="T8" fmla="*/ 89 w 369"/>
              <a:gd name="T9" fmla="*/ 323 h 323"/>
              <a:gd name="T10" fmla="*/ 0 w 369"/>
              <a:gd name="T11" fmla="*/ 155 h 323"/>
              <a:gd name="T12" fmla="*/ 89 w 369"/>
              <a:gd name="T13" fmla="*/ 0 h 323"/>
              <a:gd name="T14" fmla="*/ 89 w 369"/>
              <a:gd name="T15" fmla="*/ 0 h 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9" h="323">
                <a:moveTo>
                  <a:pt x="89" y="0"/>
                </a:moveTo>
                <a:lnTo>
                  <a:pt x="267" y="0"/>
                </a:lnTo>
                <a:lnTo>
                  <a:pt x="369" y="155"/>
                </a:lnTo>
                <a:lnTo>
                  <a:pt x="267" y="323"/>
                </a:lnTo>
                <a:lnTo>
                  <a:pt x="89" y="323"/>
                </a:lnTo>
                <a:lnTo>
                  <a:pt x="0" y="155"/>
                </a:lnTo>
                <a:lnTo>
                  <a:pt x="89" y="0"/>
                </a:lnTo>
                <a:lnTo>
                  <a:pt x="89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206310" y="414005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32006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51281" y="414005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67357" y="4140057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477916" y="4140057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2202051" y="2344951"/>
            <a:ext cx="546998" cy="48353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2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845355" y="2344446"/>
            <a:ext cx="512583" cy="483535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35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7651397" y="2312883"/>
            <a:ext cx="539528" cy="536587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38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075498" y="2311205"/>
            <a:ext cx="423092" cy="551026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45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9494507" y="2311205"/>
            <a:ext cx="478496" cy="54901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56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918122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591109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732071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46020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59969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9173918" y="466751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3405058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219007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7032956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8846905" y="500606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0534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050135" y="1766451"/>
            <a:ext cx="3802230" cy="3803672"/>
          </a:xfrm>
          <a:custGeom>
            <a:avLst/>
            <a:gdLst>
              <a:gd name="T0" fmla="*/ 400 w 409"/>
              <a:gd name="T1" fmla="*/ 189 h 409"/>
              <a:gd name="T2" fmla="*/ 220 w 409"/>
              <a:gd name="T3" fmla="*/ 400 h 409"/>
              <a:gd name="T4" fmla="*/ 8 w 409"/>
              <a:gd name="T5" fmla="*/ 220 h 409"/>
              <a:gd name="T6" fmla="*/ 189 w 409"/>
              <a:gd name="T7" fmla="*/ 9 h 409"/>
              <a:gd name="T8" fmla="*/ 400 w 409"/>
              <a:gd name="T9" fmla="*/ 189 h 409"/>
              <a:gd name="T10" fmla="*/ 328 w 409"/>
              <a:gd name="T11" fmla="*/ 195 h 409"/>
              <a:gd name="T12" fmla="*/ 195 w 409"/>
              <a:gd name="T13" fmla="*/ 81 h 409"/>
              <a:gd name="T14" fmla="*/ 81 w 409"/>
              <a:gd name="T15" fmla="*/ 214 h 409"/>
              <a:gd name="T16" fmla="*/ 214 w 409"/>
              <a:gd name="T17" fmla="*/ 328 h 409"/>
              <a:gd name="T18" fmla="*/ 328 w 409"/>
              <a:gd name="T19" fmla="*/ 195 h 4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09" h="409">
                <a:moveTo>
                  <a:pt x="400" y="189"/>
                </a:moveTo>
                <a:cubicBezTo>
                  <a:pt x="409" y="298"/>
                  <a:pt x="328" y="392"/>
                  <a:pt x="220" y="400"/>
                </a:cubicBezTo>
                <a:cubicBezTo>
                  <a:pt x="111" y="409"/>
                  <a:pt x="17" y="328"/>
                  <a:pt x="8" y="220"/>
                </a:cubicBezTo>
                <a:cubicBezTo>
                  <a:pt x="0" y="112"/>
                  <a:pt x="81" y="17"/>
                  <a:pt x="189" y="9"/>
                </a:cubicBezTo>
                <a:cubicBezTo>
                  <a:pt x="297" y="0"/>
                  <a:pt x="392" y="81"/>
                  <a:pt x="400" y="189"/>
                </a:cubicBezTo>
                <a:close/>
                <a:moveTo>
                  <a:pt x="328" y="195"/>
                </a:moveTo>
                <a:cubicBezTo>
                  <a:pt x="322" y="127"/>
                  <a:pt x="263" y="76"/>
                  <a:pt x="195" y="81"/>
                </a:cubicBezTo>
                <a:cubicBezTo>
                  <a:pt x="127" y="87"/>
                  <a:pt x="76" y="146"/>
                  <a:pt x="81" y="214"/>
                </a:cubicBezTo>
                <a:cubicBezTo>
                  <a:pt x="86" y="282"/>
                  <a:pt x="146" y="333"/>
                  <a:pt x="214" y="328"/>
                </a:cubicBezTo>
                <a:cubicBezTo>
                  <a:pt x="282" y="323"/>
                  <a:pt x="333" y="263"/>
                  <a:pt x="328" y="19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93902" y="1300725"/>
            <a:ext cx="2668915" cy="2037372"/>
          </a:xfrm>
          <a:custGeom>
            <a:avLst/>
            <a:gdLst>
              <a:gd name="T0" fmla="*/ 0 w 287"/>
              <a:gd name="T1" fmla="*/ 170 h 219"/>
              <a:gd name="T2" fmla="*/ 287 w 287"/>
              <a:gd name="T3" fmla="*/ 41 h 219"/>
              <a:gd name="T4" fmla="*/ 243 w 287"/>
              <a:gd name="T5" fmla="*/ 164 h 219"/>
              <a:gd name="T6" fmla="*/ 121 w 287"/>
              <a:gd name="T7" fmla="*/ 219 h 219"/>
              <a:gd name="T8" fmla="*/ 0 w 287"/>
              <a:gd name="T9" fmla="*/ 170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7" h="219">
                <a:moveTo>
                  <a:pt x="0" y="170"/>
                </a:moveTo>
                <a:cubicBezTo>
                  <a:pt x="45" y="56"/>
                  <a:pt x="172" y="0"/>
                  <a:pt x="287" y="41"/>
                </a:cubicBezTo>
                <a:cubicBezTo>
                  <a:pt x="243" y="164"/>
                  <a:pt x="243" y="164"/>
                  <a:pt x="243" y="164"/>
                </a:cubicBezTo>
                <a:cubicBezTo>
                  <a:pt x="195" y="146"/>
                  <a:pt x="140" y="171"/>
                  <a:pt x="121" y="219"/>
                </a:cubicBezTo>
                <a:cubicBezTo>
                  <a:pt x="0" y="170"/>
                  <a:pt x="0" y="170"/>
                  <a:pt x="0" y="17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993902" y="2882464"/>
            <a:ext cx="260980" cy="324422"/>
          </a:xfrm>
          <a:custGeom>
            <a:avLst/>
            <a:gdLst>
              <a:gd name="T0" fmla="*/ 0 w 28"/>
              <a:gd name="T1" fmla="*/ 0 h 35"/>
              <a:gd name="T2" fmla="*/ 20 w 28"/>
              <a:gd name="T3" fmla="*/ 35 h 35"/>
              <a:gd name="T4" fmla="*/ 28 w 28"/>
              <a:gd name="T5" fmla="*/ 11 h 35"/>
              <a:gd name="T6" fmla="*/ 0 w 28"/>
              <a:gd name="T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35">
                <a:moveTo>
                  <a:pt x="0" y="0"/>
                </a:moveTo>
                <a:cubicBezTo>
                  <a:pt x="20" y="35"/>
                  <a:pt x="20" y="35"/>
                  <a:pt x="20" y="35"/>
                </a:cubicBezTo>
                <a:cubicBezTo>
                  <a:pt x="22" y="27"/>
                  <a:pt x="25" y="19"/>
                  <a:pt x="28" y="1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70536" y="1682822"/>
            <a:ext cx="203305" cy="353259"/>
          </a:xfrm>
          <a:custGeom>
            <a:avLst/>
            <a:gdLst>
              <a:gd name="T0" fmla="*/ 10 w 22"/>
              <a:gd name="T1" fmla="*/ 0 h 38"/>
              <a:gd name="T2" fmla="*/ 22 w 22"/>
              <a:gd name="T3" fmla="*/ 38 h 38"/>
              <a:gd name="T4" fmla="*/ 0 w 22"/>
              <a:gd name="T5" fmla="*/ 29 h 38"/>
              <a:gd name="T6" fmla="*/ 10 w 22"/>
              <a:gd name="T7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8">
                <a:moveTo>
                  <a:pt x="10" y="0"/>
                </a:moveTo>
                <a:cubicBezTo>
                  <a:pt x="22" y="38"/>
                  <a:pt x="22" y="38"/>
                  <a:pt x="22" y="38"/>
                </a:cubicBezTo>
                <a:cubicBezTo>
                  <a:pt x="15" y="35"/>
                  <a:pt x="7" y="32"/>
                  <a:pt x="0" y="29"/>
                </a:cubicBezTo>
                <a:cubicBezTo>
                  <a:pt x="10" y="0"/>
                  <a:pt x="10" y="0"/>
                  <a:pt x="10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1831632" y="3235724"/>
            <a:ext cx="288375" cy="175909"/>
          </a:xfrm>
          <a:custGeom>
            <a:avLst/>
            <a:gdLst>
              <a:gd name="T0" fmla="*/ 31 w 31"/>
              <a:gd name="T1" fmla="*/ 11 h 19"/>
              <a:gd name="T2" fmla="*/ 0 w 31"/>
              <a:gd name="T3" fmla="*/ 19 h 19"/>
              <a:gd name="T4" fmla="*/ 6 w 31"/>
              <a:gd name="T5" fmla="*/ 0 h 19"/>
              <a:gd name="T6" fmla="*/ 31 w 31"/>
              <a:gd name="T7" fmla="*/ 1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19">
                <a:moveTo>
                  <a:pt x="31" y="11"/>
                </a:moveTo>
                <a:cubicBezTo>
                  <a:pt x="0" y="19"/>
                  <a:pt x="0" y="19"/>
                  <a:pt x="0" y="19"/>
                </a:cubicBezTo>
                <a:cubicBezTo>
                  <a:pt x="1" y="12"/>
                  <a:pt x="3" y="6"/>
                  <a:pt x="6" y="0"/>
                </a:cubicBezTo>
                <a:cubicBezTo>
                  <a:pt x="31" y="11"/>
                  <a:pt x="31" y="11"/>
                  <a:pt x="31" y="1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253323" y="2583996"/>
            <a:ext cx="242235" cy="242235"/>
          </a:xfrm>
          <a:custGeom>
            <a:avLst/>
            <a:gdLst>
              <a:gd name="T0" fmla="*/ 0 w 26"/>
              <a:gd name="T1" fmla="*/ 26 h 26"/>
              <a:gd name="T2" fmla="*/ 26 w 26"/>
              <a:gd name="T3" fmla="*/ 8 h 26"/>
              <a:gd name="T4" fmla="*/ 9 w 26"/>
              <a:gd name="T5" fmla="*/ 0 h 26"/>
              <a:gd name="T6" fmla="*/ 0 w 26"/>
              <a:gd name="T7" fmla="*/ 26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6" h="26">
                <a:moveTo>
                  <a:pt x="0" y="26"/>
                </a:moveTo>
                <a:cubicBezTo>
                  <a:pt x="26" y="8"/>
                  <a:pt x="26" y="8"/>
                  <a:pt x="26" y="8"/>
                </a:cubicBezTo>
                <a:cubicBezTo>
                  <a:pt x="21" y="5"/>
                  <a:pt x="15" y="2"/>
                  <a:pt x="9" y="0"/>
                </a:cubicBezTo>
                <a:cubicBezTo>
                  <a:pt x="0" y="26"/>
                  <a:pt x="0" y="26"/>
                  <a:pt x="0" y="26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14303" y="2408087"/>
            <a:ext cx="1812440" cy="2911149"/>
          </a:xfrm>
          <a:custGeom>
            <a:avLst/>
            <a:gdLst>
              <a:gd name="T0" fmla="*/ 122 w 195"/>
              <a:gd name="T1" fmla="*/ 0 h 313"/>
              <a:gd name="T2" fmla="*/ 81 w 195"/>
              <a:gd name="T3" fmla="*/ 313 h 313"/>
              <a:gd name="T4" fmla="*/ 0 w 195"/>
              <a:gd name="T5" fmla="*/ 211 h 313"/>
              <a:gd name="T6" fmla="*/ 17 w 195"/>
              <a:gd name="T7" fmla="*/ 78 h 313"/>
              <a:gd name="T8" fmla="*/ 122 w 195"/>
              <a:gd name="T9" fmla="*/ 0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5" h="313">
                <a:moveTo>
                  <a:pt x="122" y="0"/>
                </a:moveTo>
                <a:cubicBezTo>
                  <a:pt x="195" y="99"/>
                  <a:pt x="177" y="236"/>
                  <a:pt x="81" y="313"/>
                </a:cubicBezTo>
                <a:cubicBezTo>
                  <a:pt x="0" y="211"/>
                  <a:pt x="0" y="211"/>
                  <a:pt x="0" y="211"/>
                </a:cubicBezTo>
                <a:cubicBezTo>
                  <a:pt x="40" y="179"/>
                  <a:pt x="47" y="119"/>
                  <a:pt x="17" y="78"/>
                </a:cubicBezTo>
                <a:cubicBezTo>
                  <a:pt x="122" y="0"/>
                  <a:pt x="122" y="0"/>
                  <a:pt x="12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4266963" y="2397993"/>
            <a:ext cx="382098" cy="177350"/>
          </a:xfrm>
          <a:custGeom>
            <a:avLst/>
            <a:gdLst>
              <a:gd name="T0" fmla="*/ 41 w 41"/>
              <a:gd name="T1" fmla="*/ 1 h 19"/>
              <a:gd name="T2" fmla="*/ 0 w 41"/>
              <a:gd name="T3" fmla="*/ 0 h 19"/>
              <a:gd name="T4" fmla="*/ 16 w 41"/>
              <a:gd name="T5" fmla="*/ 19 h 19"/>
              <a:gd name="T6" fmla="*/ 41 w 41"/>
              <a:gd name="T7" fmla="*/ 1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1" h="19">
                <a:moveTo>
                  <a:pt x="41" y="1"/>
                </a:moveTo>
                <a:cubicBezTo>
                  <a:pt x="0" y="0"/>
                  <a:pt x="0" y="0"/>
                  <a:pt x="0" y="0"/>
                </a:cubicBezTo>
                <a:cubicBezTo>
                  <a:pt x="0" y="1"/>
                  <a:pt x="14" y="17"/>
                  <a:pt x="16" y="19"/>
                </a:cubicBezTo>
                <a:cubicBezTo>
                  <a:pt x="41" y="1"/>
                  <a:pt x="41" y="1"/>
                  <a:pt x="41" y="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3905051" y="5085652"/>
            <a:ext cx="361912" cy="233584"/>
          </a:xfrm>
          <a:custGeom>
            <a:avLst/>
            <a:gdLst>
              <a:gd name="T0" fmla="*/ 39 w 39"/>
              <a:gd name="T1" fmla="*/ 25 h 25"/>
              <a:gd name="T2" fmla="*/ 0 w 39"/>
              <a:gd name="T3" fmla="*/ 15 h 25"/>
              <a:gd name="T4" fmla="*/ 20 w 39"/>
              <a:gd name="T5" fmla="*/ 0 h 25"/>
              <a:gd name="T6" fmla="*/ 39 w 39"/>
              <a:gd name="T7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9" h="25">
                <a:moveTo>
                  <a:pt x="39" y="25"/>
                </a:moveTo>
                <a:cubicBezTo>
                  <a:pt x="0" y="15"/>
                  <a:pt x="0" y="15"/>
                  <a:pt x="0" y="15"/>
                </a:cubicBezTo>
                <a:cubicBezTo>
                  <a:pt x="7" y="11"/>
                  <a:pt x="14" y="6"/>
                  <a:pt x="20" y="0"/>
                </a:cubicBezTo>
                <a:cubicBezTo>
                  <a:pt x="39" y="25"/>
                  <a:pt x="39" y="25"/>
                  <a:pt x="39" y="25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3672910" y="2844975"/>
            <a:ext cx="203305" cy="288375"/>
          </a:xfrm>
          <a:custGeom>
            <a:avLst/>
            <a:gdLst>
              <a:gd name="T0" fmla="*/ 0 w 22"/>
              <a:gd name="T1" fmla="*/ 31 h 31"/>
              <a:gd name="T2" fmla="*/ 9 w 22"/>
              <a:gd name="T3" fmla="*/ 0 h 31"/>
              <a:gd name="T4" fmla="*/ 22 w 22"/>
              <a:gd name="T5" fmla="*/ 15 h 31"/>
              <a:gd name="T6" fmla="*/ 0 w 22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31">
                <a:moveTo>
                  <a:pt x="0" y="31"/>
                </a:moveTo>
                <a:cubicBezTo>
                  <a:pt x="9" y="0"/>
                  <a:pt x="9" y="0"/>
                  <a:pt x="9" y="0"/>
                </a:cubicBezTo>
                <a:cubicBezTo>
                  <a:pt x="14" y="5"/>
                  <a:pt x="18" y="10"/>
                  <a:pt x="22" y="1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3514303" y="4370481"/>
            <a:ext cx="158606" cy="297027"/>
          </a:xfrm>
          <a:custGeom>
            <a:avLst/>
            <a:gdLst>
              <a:gd name="T0" fmla="*/ 0 w 17"/>
              <a:gd name="T1" fmla="*/ 0 h 32"/>
              <a:gd name="T2" fmla="*/ 1 w 17"/>
              <a:gd name="T3" fmla="*/ 32 h 32"/>
              <a:gd name="T4" fmla="*/ 17 w 17"/>
              <a:gd name="T5" fmla="*/ 21 h 32"/>
              <a:gd name="T6" fmla="*/ 0 w 17"/>
              <a:gd name="T7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32">
                <a:moveTo>
                  <a:pt x="0" y="0"/>
                </a:moveTo>
                <a:cubicBezTo>
                  <a:pt x="1" y="32"/>
                  <a:pt x="1" y="32"/>
                  <a:pt x="1" y="32"/>
                </a:cubicBezTo>
                <a:cubicBezTo>
                  <a:pt x="6" y="29"/>
                  <a:pt x="12" y="25"/>
                  <a:pt x="17" y="21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882877" y="3839870"/>
            <a:ext cx="2399283" cy="2092163"/>
          </a:xfrm>
          <a:custGeom>
            <a:avLst/>
            <a:gdLst>
              <a:gd name="T0" fmla="*/ 258 w 258"/>
              <a:gd name="T1" fmla="*/ 206 h 225"/>
              <a:gd name="T2" fmla="*/ 0 w 258"/>
              <a:gd name="T3" fmla="*/ 26 h 225"/>
              <a:gd name="T4" fmla="*/ 127 w 258"/>
              <a:gd name="T5" fmla="*/ 0 h 225"/>
              <a:gd name="T6" fmla="*/ 238 w 258"/>
              <a:gd name="T7" fmla="*/ 77 h 225"/>
              <a:gd name="T8" fmla="*/ 258 w 258"/>
              <a:gd name="T9" fmla="*/ 206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8" h="225">
                <a:moveTo>
                  <a:pt x="258" y="206"/>
                </a:moveTo>
                <a:cubicBezTo>
                  <a:pt x="137" y="225"/>
                  <a:pt x="23" y="146"/>
                  <a:pt x="0" y="26"/>
                </a:cubicBezTo>
                <a:cubicBezTo>
                  <a:pt x="127" y="0"/>
                  <a:pt x="127" y="0"/>
                  <a:pt x="127" y="0"/>
                </a:cubicBezTo>
                <a:cubicBezTo>
                  <a:pt x="137" y="51"/>
                  <a:pt x="187" y="85"/>
                  <a:pt x="238" y="77"/>
                </a:cubicBezTo>
                <a:cubicBezTo>
                  <a:pt x="258" y="206"/>
                  <a:pt x="258" y="206"/>
                  <a:pt x="258" y="20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3244672" y="5420167"/>
            <a:ext cx="223491" cy="335957"/>
          </a:xfrm>
          <a:custGeom>
            <a:avLst/>
            <a:gdLst>
              <a:gd name="T0" fmla="*/ 4 w 24"/>
              <a:gd name="T1" fmla="*/ 36 h 36"/>
              <a:gd name="T2" fmla="*/ 24 w 24"/>
              <a:gd name="T3" fmla="*/ 0 h 36"/>
              <a:gd name="T4" fmla="*/ 0 w 24"/>
              <a:gd name="T5" fmla="*/ 6 h 36"/>
              <a:gd name="T6" fmla="*/ 4 w 24"/>
              <a:gd name="T7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" h="36">
                <a:moveTo>
                  <a:pt x="4" y="36"/>
                </a:moveTo>
                <a:cubicBezTo>
                  <a:pt x="24" y="0"/>
                  <a:pt x="24" y="0"/>
                  <a:pt x="24" y="0"/>
                </a:cubicBezTo>
                <a:cubicBezTo>
                  <a:pt x="23" y="0"/>
                  <a:pt x="3" y="5"/>
                  <a:pt x="0" y="6"/>
                </a:cubicBezTo>
                <a:cubicBezTo>
                  <a:pt x="4" y="36"/>
                  <a:pt x="4" y="36"/>
                  <a:pt x="4" y="36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882877" y="3793730"/>
            <a:ext cx="278283" cy="288375"/>
          </a:xfrm>
          <a:custGeom>
            <a:avLst/>
            <a:gdLst>
              <a:gd name="T0" fmla="*/ 0 w 30"/>
              <a:gd name="T1" fmla="*/ 31 h 31"/>
              <a:gd name="T2" fmla="*/ 26 w 30"/>
              <a:gd name="T3" fmla="*/ 0 h 31"/>
              <a:gd name="T4" fmla="*/ 30 w 30"/>
              <a:gd name="T5" fmla="*/ 25 h 31"/>
              <a:gd name="T6" fmla="*/ 0 w 30"/>
              <a:gd name="T7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0" h="31">
                <a:moveTo>
                  <a:pt x="0" y="31"/>
                </a:moveTo>
                <a:cubicBezTo>
                  <a:pt x="26" y="0"/>
                  <a:pt x="26" y="0"/>
                  <a:pt x="26" y="0"/>
                </a:cubicBezTo>
                <a:cubicBezTo>
                  <a:pt x="27" y="9"/>
                  <a:pt x="28" y="17"/>
                  <a:pt x="30" y="25"/>
                </a:cubicBezTo>
                <a:cubicBezTo>
                  <a:pt x="0" y="31"/>
                  <a:pt x="0" y="31"/>
                  <a:pt x="0" y="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3096159" y="4556483"/>
            <a:ext cx="204747" cy="250887"/>
          </a:xfrm>
          <a:custGeom>
            <a:avLst/>
            <a:gdLst>
              <a:gd name="T0" fmla="*/ 0 w 22"/>
              <a:gd name="T1" fmla="*/ 0 h 27"/>
              <a:gd name="T2" fmla="*/ 22 w 22"/>
              <a:gd name="T3" fmla="*/ 22 h 27"/>
              <a:gd name="T4" fmla="*/ 4 w 22"/>
              <a:gd name="T5" fmla="*/ 27 h 27"/>
              <a:gd name="T6" fmla="*/ 0 w 22"/>
              <a:gd name="T7" fmla="*/ 0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7">
                <a:moveTo>
                  <a:pt x="0" y="0"/>
                </a:moveTo>
                <a:cubicBezTo>
                  <a:pt x="22" y="22"/>
                  <a:pt x="22" y="22"/>
                  <a:pt x="22" y="22"/>
                </a:cubicBezTo>
                <a:cubicBezTo>
                  <a:pt x="16" y="24"/>
                  <a:pt x="10" y="26"/>
                  <a:pt x="4" y="27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1802795" y="3718752"/>
            <a:ext cx="260980" cy="177350"/>
          </a:xfrm>
          <a:custGeom>
            <a:avLst/>
            <a:gdLst>
              <a:gd name="T0" fmla="*/ 28 w 28"/>
              <a:gd name="T1" fmla="*/ 13 h 19"/>
              <a:gd name="T2" fmla="*/ 0 w 28"/>
              <a:gd name="T3" fmla="*/ 0 h 19"/>
              <a:gd name="T4" fmla="*/ 2 w 28"/>
              <a:gd name="T5" fmla="*/ 19 h 19"/>
              <a:gd name="T6" fmla="*/ 28 w 28"/>
              <a:gd name="T7" fmla="*/ 13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8" h="19">
                <a:moveTo>
                  <a:pt x="28" y="13"/>
                </a:moveTo>
                <a:cubicBezTo>
                  <a:pt x="0" y="0"/>
                  <a:pt x="0" y="0"/>
                  <a:pt x="0" y="0"/>
                </a:cubicBezTo>
                <a:cubicBezTo>
                  <a:pt x="0" y="6"/>
                  <a:pt x="1" y="12"/>
                  <a:pt x="2" y="19"/>
                </a:cubicBezTo>
                <a:cubicBezTo>
                  <a:pt x="28" y="13"/>
                  <a:pt x="28" y="13"/>
                  <a:pt x="28" y="13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2342057" y="1923616"/>
            <a:ext cx="18745" cy="74978"/>
          </a:xfrm>
          <a:custGeom>
            <a:avLst/>
            <a:gdLst>
              <a:gd name="T0" fmla="*/ 2 w 2"/>
              <a:gd name="T1" fmla="*/ 7 h 8"/>
              <a:gd name="T2" fmla="*/ 1 w 2"/>
              <a:gd name="T3" fmla="*/ 8 h 8"/>
              <a:gd name="T4" fmla="*/ 1 w 2"/>
              <a:gd name="T5" fmla="*/ 8 h 8"/>
              <a:gd name="T6" fmla="*/ 0 w 2"/>
              <a:gd name="T7" fmla="*/ 7 h 8"/>
              <a:gd name="T8" fmla="*/ 0 w 2"/>
              <a:gd name="T9" fmla="*/ 1 h 8"/>
              <a:gd name="T10" fmla="*/ 1 w 2"/>
              <a:gd name="T11" fmla="*/ 0 h 8"/>
              <a:gd name="T12" fmla="*/ 1 w 2"/>
              <a:gd name="T13" fmla="*/ 0 h 8"/>
              <a:gd name="T14" fmla="*/ 2 w 2"/>
              <a:gd name="T15" fmla="*/ 1 h 8"/>
              <a:gd name="T16" fmla="*/ 2 w 2"/>
              <a:gd name="T17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" h="8">
                <a:moveTo>
                  <a:pt x="2" y="7"/>
                </a:moveTo>
                <a:cubicBezTo>
                  <a:pt x="2" y="8"/>
                  <a:pt x="1" y="8"/>
                  <a:pt x="1" y="8"/>
                </a:cubicBezTo>
                <a:cubicBezTo>
                  <a:pt x="1" y="8"/>
                  <a:pt x="1" y="8"/>
                  <a:pt x="1" y="8"/>
                </a:cubicBezTo>
                <a:cubicBezTo>
                  <a:pt x="0" y="8"/>
                  <a:pt x="0" y="8"/>
                  <a:pt x="0" y="7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1"/>
                  <a:pt x="2" y="1"/>
                </a:cubicBezTo>
                <a:cubicBezTo>
                  <a:pt x="2" y="7"/>
                  <a:pt x="2" y="7"/>
                  <a:pt x="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2101264" y="2036082"/>
            <a:ext cx="64885" cy="56233"/>
          </a:xfrm>
          <a:custGeom>
            <a:avLst/>
            <a:gdLst>
              <a:gd name="T0" fmla="*/ 6 w 7"/>
              <a:gd name="T1" fmla="*/ 5 h 6"/>
              <a:gd name="T2" fmla="*/ 6 w 7"/>
              <a:gd name="T3" fmla="*/ 6 h 6"/>
              <a:gd name="T4" fmla="*/ 6 w 7"/>
              <a:gd name="T5" fmla="*/ 6 h 6"/>
              <a:gd name="T6" fmla="*/ 5 w 7"/>
              <a:gd name="T7" fmla="*/ 6 h 6"/>
              <a:gd name="T8" fmla="*/ 0 w 7"/>
              <a:gd name="T9" fmla="*/ 2 h 6"/>
              <a:gd name="T10" fmla="*/ 0 w 7"/>
              <a:gd name="T11" fmla="*/ 1 h 6"/>
              <a:gd name="T12" fmla="*/ 0 w 7"/>
              <a:gd name="T13" fmla="*/ 1 h 6"/>
              <a:gd name="T14" fmla="*/ 2 w 7"/>
              <a:gd name="T15" fmla="*/ 0 h 6"/>
              <a:gd name="T16" fmla="*/ 6 w 7"/>
              <a:gd name="T17" fmla="*/ 5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6" y="5"/>
                </a:moveTo>
                <a:cubicBezTo>
                  <a:pt x="7" y="5"/>
                  <a:pt x="7" y="5"/>
                  <a:pt x="6" y="6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5" y="6"/>
                  <a:pt x="5" y="6"/>
                </a:cubicBezTo>
                <a:cubicBezTo>
                  <a:pt x="0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1" y="0"/>
                  <a:pt x="1" y="0"/>
                  <a:pt x="2" y="0"/>
                </a:cubicBezTo>
                <a:cubicBezTo>
                  <a:pt x="6" y="5"/>
                  <a:pt x="6" y="5"/>
                  <a:pt x="6" y="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2026286" y="2286969"/>
            <a:ext cx="74978" cy="18744"/>
          </a:xfrm>
          <a:custGeom>
            <a:avLst/>
            <a:gdLst>
              <a:gd name="T0" fmla="*/ 7 w 8"/>
              <a:gd name="T1" fmla="*/ 0 h 2"/>
              <a:gd name="T2" fmla="*/ 8 w 8"/>
              <a:gd name="T3" fmla="*/ 1 h 2"/>
              <a:gd name="T4" fmla="*/ 8 w 8"/>
              <a:gd name="T5" fmla="*/ 1 h 2"/>
              <a:gd name="T6" fmla="*/ 7 w 8"/>
              <a:gd name="T7" fmla="*/ 2 h 2"/>
              <a:gd name="T8" fmla="*/ 1 w 8"/>
              <a:gd name="T9" fmla="*/ 2 h 2"/>
              <a:gd name="T10" fmla="*/ 0 w 8"/>
              <a:gd name="T11" fmla="*/ 1 h 2"/>
              <a:gd name="T12" fmla="*/ 0 w 8"/>
              <a:gd name="T13" fmla="*/ 1 h 2"/>
              <a:gd name="T14" fmla="*/ 1 w 8"/>
              <a:gd name="T15" fmla="*/ 0 h 2"/>
              <a:gd name="T16" fmla="*/ 7 w 8"/>
              <a:gd name="T17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2">
                <a:moveTo>
                  <a:pt x="7" y="0"/>
                </a:moveTo>
                <a:cubicBezTo>
                  <a:pt x="7" y="0"/>
                  <a:pt x="8" y="0"/>
                  <a:pt x="8" y="1"/>
                </a:cubicBezTo>
                <a:cubicBezTo>
                  <a:pt x="8" y="1"/>
                  <a:pt x="8" y="1"/>
                  <a:pt x="8" y="1"/>
                </a:cubicBezTo>
                <a:cubicBezTo>
                  <a:pt x="8" y="1"/>
                  <a:pt x="8" y="2"/>
                  <a:pt x="7" y="2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7" y="0"/>
                  <a:pt x="7" y="0"/>
                  <a:pt x="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2611688" y="2268224"/>
            <a:ext cx="74978" cy="27395"/>
          </a:xfrm>
          <a:custGeom>
            <a:avLst/>
            <a:gdLst>
              <a:gd name="T0" fmla="*/ 1 w 8"/>
              <a:gd name="T1" fmla="*/ 2 h 3"/>
              <a:gd name="T2" fmla="*/ 0 w 8"/>
              <a:gd name="T3" fmla="*/ 1 h 3"/>
              <a:gd name="T4" fmla="*/ 0 w 8"/>
              <a:gd name="T5" fmla="*/ 1 h 3"/>
              <a:gd name="T6" fmla="*/ 1 w 8"/>
              <a:gd name="T7" fmla="*/ 0 h 3"/>
              <a:gd name="T8" fmla="*/ 7 w 8"/>
              <a:gd name="T9" fmla="*/ 1 h 3"/>
              <a:gd name="T10" fmla="*/ 8 w 8"/>
              <a:gd name="T11" fmla="*/ 2 h 3"/>
              <a:gd name="T12" fmla="*/ 8 w 8"/>
              <a:gd name="T13" fmla="*/ 2 h 3"/>
              <a:gd name="T14" fmla="*/ 7 w 8"/>
              <a:gd name="T15" fmla="*/ 3 h 3"/>
              <a:gd name="T16" fmla="*/ 1 w 8"/>
              <a:gd name="T17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" h="3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7" y="1"/>
                  <a:pt x="7" y="1"/>
                  <a:pt x="7" y="1"/>
                </a:cubicBezTo>
                <a:cubicBezTo>
                  <a:pt x="8" y="1"/>
                  <a:pt x="8" y="1"/>
                  <a:pt x="8" y="2"/>
                </a:cubicBezTo>
                <a:cubicBezTo>
                  <a:pt x="8" y="2"/>
                  <a:pt x="8" y="2"/>
                  <a:pt x="8" y="2"/>
                </a:cubicBezTo>
                <a:cubicBezTo>
                  <a:pt x="8" y="2"/>
                  <a:pt x="8" y="3"/>
                  <a:pt x="7" y="3"/>
                </a:cubicBezTo>
                <a:cubicBezTo>
                  <a:pt x="1" y="2"/>
                  <a:pt x="1" y="2"/>
                  <a:pt x="1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2538152" y="2025989"/>
            <a:ext cx="64885" cy="56233"/>
          </a:xfrm>
          <a:custGeom>
            <a:avLst/>
            <a:gdLst>
              <a:gd name="T0" fmla="*/ 2 w 7"/>
              <a:gd name="T1" fmla="*/ 6 h 6"/>
              <a:gd name="T2" fmla="*/ 1 w 7"/>
              <a:gd name="T3" fmla="*/ 6 h 6"/>
              <a:gd name="T4" fmla="*/ 1 w 7"/>
              <a:gd name="T5" fmla="*/ 6 h 6"/>
              <a:gd name="T6" fmla="*/ 0 w 7"/>
              <a:gd name="T7" fmla="*/ 4 h 6"/>
              <a:gd name="T8" fmla="*/ 5 w 7"/>
              <a:gd name="T9" fmla="*/ 0 h 6"/>
              <a:gd name="T10" fmla="*/ 6 w 7"/>
              <a:gd name="T11" fmla="*/ 0 h 6"/>
              <a:gd name="T12" fmla="*/ 6 w 7"/>
              <a:gd name="T13" fmla="*/ 0 h 6"/>
              <a:gd name="T14" fmla="*/ 6 w 7"/>
              <a:gd name="T15" fmla="*/ 2 h 6"/>
              <a:gd name="T16" fmla="*/ 2 w 7"/>
              <a:gd name="T17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" h="6">
                <a:moveTo>
                  <a:pt x="2" y="6"/>
                </a:moveTo>
                <a:cubicBezTo>
                  <a:pt x="2" y="6"/>
                  <a:pt x="1" y="6"/>
                  <a:pt x="1" y="6"/>
                </a:cubicBezTo>
                <a:cubicBezTo>
                  <a:pt x="1" y="6"/>
                  <a:pt x="1" y="6"/>
                  <a:pt x="1" y="6"/>
                </a:cubicBezTo>
                <a:cubicBezTo>
                  <a:pt x="0" y="5"/>
                  <a:pt x="0" y="5"/>
                  <a:pt x="0" y="4"/>
                </a:cubicBezTo>
                <a:cubicBezTo>
                  <a:pt x="5" y="0"/>
                  <a:pt x="5" y="0"/>
                  <a:pt x="5" y="0"/>
                </a:cubicBezTo>
                <a:cubicBezTo>
                  <a:pt x="5" y="0"/>
                  <a:pt x="6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7" y="1"/>
                  <a:pt x="7" y="1"/>
                  <a:pt x="6" y="2"/>
                </a:cubicBezTo>
                <a:cubicBezTo>
                  <a:pt x="2" y="6"/>
                  <a:pt x="2" y="6"/>
                  <a:pt x="2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6"/>
          <p:cNvSpPr>
            <a:spLocks noEditPoints="1"/>
          </p:cNvSpPr>
          <p:nvPr/>
        </p:nvSpPr>
        <p:spPr bwMode="auto">
          <a:xfrm>
            <a:off x="2147404" y="2025989"/>
            <a:ext cx="399400" cy="568100"/>
          </a:xfrm>
          <a:custGeom>
            <a:avLst/>
            <a:gdLst>
              <a:gd name="T0" fmla="*/ 28 w 43"/>
              <a:gd name="T1" fmla="*/ 52 h 61"/>
              <a:gd name="T2" fmla="*/ 28 w 43"/>
              <a:gd name="T3" fmla="*/ 54 h 61"/>
              <a:gd name="T4" fmla="*/ 27 w 43"/>
              <a:gd name="T5" fmla="*/ 54 h 61"/>
              <a:gd name="T6" fmla="*/ 16 w 43"/>
              <a:gd name="T7" fmla="*/ 54 h 61"/>
              <a:gd name="T8" fmla="*/ 15 w 43"/>
              <a:gd name="T9" fmla="*/ 54 h 61"/>
              <a:gd name="T10" fmla="*/ 15 w 43"/>
              <a:gd name="T11" fmla="*/ 52 h 61"/>
              <a:gd name="T12" fmla="*/ 15 w 43"/>
              <a:gd name="T13" fmla="*/ 46 h 61"/>
              <a:gd name="T14" fmla="*/ 28 w 43"/>
              <a:gd name="T15" fmla="*/ 46 h 61"/>
              <a:gd name="T16" fmla="*/ 28 w 43"/>
              <a:gd name="T17" fmla="*/ 52 h 61"/>
              <a:gd name="T18" fmla="*/ 13 w 43"/>
              <a:gd name="T19" fmla="*/ 11 h 61"/>
              <a:gd name="T20" fmla="*/ 8 w 43"/>
              <a:gd name="T21" fmla="*/ 22 h 61"/>
              <a:gd name="T22" fmla="*/ 13 w 43"/>
              <a:gd name="T23" fmla="*/ 32 h 61"/>
              <a:gd name="T24" fmla="*/ 13 w 43"/>
              <a:gd name="T25" fmla="*/ 34 h 61"/>
              <a:gd name="T26" fmla="*/ 13 w 43"/>
              <a:gd name="T27" fmla="*/ 34 h 61"/>
              <a:gd name="T28" fmla="*/ 11 w 43"/>
              <a:gd name="T29" fmla="*/ 34 h 61"/>
              <a:gd name="T30" fmla="*/ 6 w 43"/>
              <a:gd name="T31" fmla="*/ 22 h 61"/>
              <a:gd name="T32" fmla="*/ 12 w 43"/>
              <a:gd name="T33" fmla="*/ 10 h 61"/>
              <a:gd name="T34" fmla="*/ 14 w 43"/>
              <a:gd name="T35" fmla="*/ 10 h 61"/>
              <a:gd name="T36" fmla="*/ 14 w 43"/>
              <a:gd name="T37" fmla="*/ 10 h 61"/>
              <a:gd name="T38" fmla="*/ 13 w 43"/>
              <a:gd name="T39" fmla="*/ 11 h 61"/>
              <a:gd name="T40" fmla="*/ 43 w 43"/>
              <a:gd name="T41" fmla="*/ 22 h 61"/>
              <a:gd name="T42" fmla="*/ 21 w 43"/>
              <a:gd name="T43" fmla="*/ 0 h 61"/>
              <a:gd name="T44" fmla="*/ 0 w 43"/>
              <a:gd name="T45" fmla="*/ 22 h 61"/>
              <a:gd name="T46" fmla="*/ 12 w 43"/>
              <a:gd name="T47" fmla="*/ 42 h 61"/>
              <a:gd name="T48" fmla="*/ 12 w 43"/>
              <a:gd name="T49" fmla="*/ 46 h 61"/>
              <a:gd name="T50" fmla="*/ 12 w 43"/>
              <a:gd name="T51" fmla="*/ 52 h 61"/>
              <a:gd name="T52" fmla="*/ 16 w 43"/>
              <a:gd name="T53" fmla="*/ 56 h 61"/>
              <a:gd name="T54" fmla="*/ 16 w 43"/>
              <a:gd name="T55" fmla="*/ 58 h 61"/>
              <a:gd name="T56" fmla="*/ 20 w 43"/>
              <a:gd name="T57" fmla="*/ 61 h 61"/>
              <a:gd name="T58" fmla="*/ 23 w 43"/>
              <a:gd name="T59" fmla="*/ 61 h 61"/>
              <a:gd name="T60" fmla="*/ 27 w 43"/>
              <a:gd name="T61" fmla="*/ 58 h 61"/>
              <a:gd name="T62" fmla="*/ 27 w 43"/>
              <a:gd name="T63" fmla="*/ 56 h 61"/>
              <a:gd name="T64" fmla="*/ 30 w 43"/>
              <a:gd name="T65" fmla="*/ 52 h 61"/>
              <a:gd name="T66" fmla="*/ 30 w 43"/>
              <a:gd name="T67" fmla="*/ 44 h 61"/>
              <a:gd name="T68" fmla="*/ 30 w 43"/>
              <a:gd name="T69" fmla="*/ 42 h 61"/>
              <a:gd name="T70" fmla="*/ 43 w 43"/>
              <a:gd name="T71" fmla="*/ 22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3" h="61">
                <a:moveTo>
                  <a:pt x="28" y="52"/>
                </a:moveTo>
                <a:cubicBezTo>
                  <a:pt x="28" y="53"/>
                  <a:pt x="28" y="54"/>
                  <a:pt x="28" y="54"/>
                </a:cubicBezTo>
                <a:cubicBezTo>
                  <a:pt x="27" y="54"/>
                  <a:pt x="27" y="54"/>
                  <a:pt x="27" y="54"/>
                </a:cubicBezTo>
                <a:cubicBezTo>
                  <a:pt x="16" y="54"/>
                  <a:pt x="16" y="54"/>
                  <a:pt x="16" y="54"/>
                </a:cubicBezTo>
                <a:cubicBezTo>
                  <a:pt x="16" y="54"/>
                  <a:pt x="16" y="54"/>
                  <a:pt x="15" y="54"/>
                </a:cubicBezTo>
                <a:cubicBezTo>
                  <a:pt x="15" y="54"/>
                  <a:pt x="15" y="53"/>
                  <a:pt x="15" y="52"/>
                </a:cubicBezTo>
                <a:cubicBezTo>
                  <a:pt x="15" y="46"/>
                  <a:pt x="15" y="46"/>
                  <a:pt x="15" y="46"/>
                </a:cubicBezTo>
                <a:cubicBezTo>
                  <a:pt x="28" y="46"/>
                  <a:pt x="28" y="46"/>
                  <a:pt x="28" y="46"/>
                </a:cubicBezTo>
                <a:cubicBezTo>
                  <a:pt x="28" y="52"/>
                  <a:pt x="28" y="52"/>
                  <a:pt x="28" y="52"/>
                </a:cubicBezTo>
                <a:close/>
                <a:moveTo>
                  <a:pt x="13" y="11"/>
                </a:moveTo>
                <a:cubicBezTo>
                  <a:pt x="10" y="14"/>
                  <a:pt x="8" y="18"/>
                  <a:pt x="8" y="22"/>
                </a:cubicBezTo>
                <a:cubicBezTo>
                  <a:pt x="8" y="26"/>
                  <a:pt x="10" y="30"/>
                  <a:pt x="13" y="32"/>
                </a:cubicBezTo>
                <a:cubicBezTo>
                  <a:pt x="13" y="33"/>
                  <a:pt x="13" y="33"/>
                  <a:pt x="13" y="34"/>
                </a:cubicBezTo>
                <a:cubicBezTo>
                  <a:pt x="13" y="34"/>
                  <a:pt x="13" y="34"/>
                  <a:pt x="13" y="34"/>
                </a:cubicBezTo>
                <a:cubicBezTo>
                  <a:pt x="13" y="34"/>
                  <a:pt x="12" y="34"/>
                  <a:pt x="11" y="34"/>
                </a:cubicBezTo>
                <a:cubicBezTo>
                  <a:pt x="8" y="31"/>
                  <a:pt x="6" y="27"/>
                  <a:pt x="6" y="22"/>
                </a:cubicBezTo>
                <a:cubicBezTo>
                  <a:pt x="6" y="17"/>
                  <a:pt x="8" y="12"/>
                  <a:pt x="12" y="10"/>
                </a:cubicBezTo>
                <a:cubicBezTo>
                  <a:pt x="13" y="9"/>
                  <a:pt x="13" y="9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1"/>
                  <a:pt x="13" y="11"/>
                </a:cubicBezTo>
                <a:close/>
                <a:moveTo>
                  <a:pt x="43" y="22"/>
                </a:moveTo>
                <a:cubicBezTo>
                  <a:pt x="43" y="10"/>
                  <a:pt x="34" y="0"/>
                  <a:pt x="21" y="0"/>
                </a:cubicBezTo>
                <a:cubicBezTo>
                  <a:pt x="9" y="0"/>
                  <a:pt x="0" y="10"/>
                  <a:pt x="0" y="22"/>
                </a:cubicBezTo>
                <a:cubicBezTo>
                  <a:pt x="0" y="31"/>
                  <a:pt x="5" y="38"/>
                  <a:pt x="12" y="42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52"/>
                  <a:pt x="12" y="52"/>
                  <a:pt x="12" y="52"/>
                </a:cubicBezTo>
                <a:cubicBezTo>
                  <a:pt x="12" y="54"/>
                  <a:pt x="14" y="56"/>
                  <a:pt x="16" y="56"/>
                </a:cubicBezTo>
                <a:cubicBezTo>
                  <a:pt x="16" y="57"/>
                  <a:pt x="16" y="57"/>
                  <a:pt x="16" y="58"/>
                </a:cubicBezTo>
                <a:cubicBezTo>
                  <a:pt x="17" y="60"/>
                  <a:pt x="19" y="61"/>
                  <a:pt x="20" y="61"/>
                </a:cubicBezTo>
                <a:cubicBezTo>
                  <a:pt x="23" y="61"/>
                  <a:pt x="23" y="61"/>
                  <a:pt x="23" y="61"/>
                </a:cubicBezTo>
                <a:cubicBezTo>
                  <a:pt x="24" y="61"/>
                  <a:pt x="26" y="60"/>
                  <a:pt x="27" y="58"/>
                </a:cubicBezTo>
                <a:cubicBezTo>
                  <a:pt x="27" y="57"/>
                  <a:pt x="27" y="57"/>
                  <a:pt x="27" y="56"/>
                </a:cubicBezTo>
                <a:cubicBezTo>
                  <a:pt x="29" y="56"/>
                  <a:pt x="30" y="54"/>
                  <a:pt x="30" y="52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2"/>
                  <a:pt x="30" y="42"/>
                  <a:pt x="30" y="42"/>
                </a:cubicBezTo>
                <a:cubicBezTo>
                  <a:pt x="38" y="38"/>
                  <a:pt x="43" y="31"/>
                  <a:pt x="43" y="2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2055124" y="4862161"/>
            <a:ext cx="27396" cy="47581"/>
          </a:xfrm>
          <a:custGeom>
            <a:avLst/>
            <a:gdLst>
              <a:gd name="T0" fmla="*/ 0 w 3"/>
              <a:gd name="T1" fmla="*/ 3 h 5"/>
              <a:gd name="T2" fmla="*/ 3 w 3"/>
              <a:gd name="T3" fmla="*/ 5 h 5"/>
              <a:gd name="T4" fmla="*/ 3 w 3"/>
              <a:gd name="T5" fmla="*/ 0 h 5"/>
              <a:gd name="T6" fmla="*/ 1 w 3"/>
              <a:gd name="T7" fmla="*/ 1 h 5"/>
              <a:gd name="T8" fmla="*/ 0 w 3"/>
              <a:gd name="T9" fmla="*/ 3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5">
                <a:moveTo>
                  <a:pt x="0" y="3"/>
                </a:moveTo>
                <a:cubicBezTo>
                  <a:pt x="0" y="4"/>
                  <a:pt x="1" y="5"/>
                  <a:pt x="3" y="5"/>
                </a:cubicBezTo>
                <a:cubicBezTo>
                  <a:pt x="3" y="0"/>
                  <a:pt x="3" y="0"/>
                  <a:pt x="3" y="0"/>
                </a:cubicBezTo>
                <a:cubicBezTo>
                  <a:pt x="2" y="0"/>
                  <a:pt x="2" y="1"/>
                  <a:pt x="1" y="1"/>
                </a:cubicBezTo>
                <a:cubicBezTo>
                  <a:pt x="1" y="2"/>
                  <a:pt x="0" y="2"/>
                  <a:pt x="0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2101264" y="4947231"/>
            <a:ext cx="27396" cy="54791"/>
          </a:xfrm>
          <a:custGeom>
            <a:avLst/>
            <a:gdLst>
              <a:gd name="T0" fmla="*/ 0 w 3"/>
              <a:gd name="T1" fmla="*/ 0 h 6"/>
              <a:gd name="T2" fmla="*/ 0 w 3"/>
              <a:gd name="T3" fmla="*/ 6 h 6"/>
              <a:gd name="T4" fmla="*/ 2 w 3"/>
              <a:gd name="T5" fmla="*/ 5 h 6"/>
              <a:gd name="T6" fmla="*/ 3 w 3"/>
              <a:gd name="T7" fmla="*/ 3 h 6"/>
              <a:gd name="T8" fmla="*/ 0 w 3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6">
                <a:moveTo>
                  <a:pt x="0" y="0"/>
                </a:moveTo>
                <a:cubicBezTo>
                  <a:pt x="0" y="6"/>
                  <a:pt x="0" y="6"/>
                  <a:pt x="0" y="6"/>
                </a:cubicBezTo>
                <a:cubicBezTo>
                  <a:pt x="1" y="6"/>
                  <a:pt x="2" y="5"/>
                  <a:pt x="2" y="5"/>
                </a:cubicBezTo>
                <a:cubicBezTo>
                  <a:pt x="3" y="4"/>
                  <a:pt x="3" y="4"/>
                  <a:pt x="3" y="3"/>
                </a:cubicBezTo>
                <a:cubicBezTo>
                  <a:pt x="3" y="1"/>
                  <a:pt x="2" y="0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1980146" y="4575227"/>
            <a:ext cx="232143" cy="102373"/>
          </a:xfrm>
          <a:custGeom>
            <a:avLst/>
            <a:gdLst>
              <a:gd name="T0" fmla="*/ 18 w 25"/>
              <a:gd name="T1" fmla="*/ 11 h 11"/>
              <a:gd name="T2" fmla="*/ 19 w 25"/>
              <a:gd name="T3" fmla="*/ 11 h 11"/>
              <a:gd name="T4" fmla="*/ 22 w 25"/>
              <a:gd name="T5" fmla="*/ 5 h 11"/>
              <a:gd name="T6" fmla="*/ 12 w 25"/>
              <a:gd name="T7" fmla="*/ 0 h 11"/>
              <a:gd name="T8" fmla="*/ 2 w 25"/>
              <a:gd name="T9" fmla="*/ 5 h 11"/>
              <a:gd name="T10" fmla="*/ 6 w 25"/>
              <a:gd name="T11" fmla="*/ 11 h 11"/>
              <a:gd name="T12" fmla="*/ 7 w 25"/>
              <a:gd name="T13" fmla="*/ 11 h 11"/>
              <a:gd name="T14" fmla="*/ 18 w 25"/>
              <a:gd name="T15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" h="11">
                <a:moveTo>
                  <a:pt x="18" y="11"/>
                </a:moveTo>
                <a:cubicBezTo>
                  <a:pt x="18" y="11"/>
                  <a:pt x="18" y="11"/>
                  <a:pt x="19" y="11"/>
                </a:cubicBezTo>
                <a:cubicBezTo>
                  <a:pt x="20" y="10"/>
                  <a:pt x="21" y="8"/>
                  <a:pt x="22" y="5"/>
                </a:cubicBezTo>
                <a:cubicBezTo>
                  <a:pt x="25" y="0"/>
                  <a:pt x="18" y="0"/>
                  <a:pt x="12" y="0"/>
                </a:cubicBezTo>
                <a:cubicBezTo>
                  <a:pt x="7" y="0"/>
                  <a:pt x="0" y="0"/>
                  <a:pt x="2" y="5"/>
                </a:cubicBezTo>
                <a:cubicBezTo>
                  <a:pt x="4" y="8"/>
                  <a:pt x="5" y="10"/>
                  <a:pt x="6" y="11"/>
                </a:cubicBezTo>
                <a:cubicBezTo>
                  <a:pt x="6" y="11"/>
                  <a:pt x="7" y="11"/>
                  <a:pt x="7" y="11"/>
                </a:cubicBezTo>
                <a:cubicBezTo>
                  <a:pt x="18" y="11"/>
                  <a:pt x="18" y="11"/>
                  <a:pt x="18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0"/>
          <p:cNvSpPr>
            <a:spLocks noEditPoints="1"/>
          </p:cNvSpPr>
          <p:nvPr/>
        </p:nvSpPr>
        <p:spPr bwMode="auto">
          <a:xfrm>
            <a:off x="1886423" y="4704996"/>
            <a:ext cx="419587" cy="428237"/>
          </a:xfrm>
          <a:custGeom>
            <a:avLst/>
            <a:gdLst>
              <a:gd name="T0" fmla="*/ 28 w 45"/>
              <a:gd name="T1" fmla="*/ 32 h 46"/>
              <a:gd name="T2" fmla="*/ 23 w 45"/>
              <a:gd name="T3" fmla="*/ 34 h 46"/>
              <a:gd name="T4" fmla="*/ 23 w 45"/>
              <a:gd name="T5" fmla="*/ 37 h 46"/>
              <a:gd name="T6" fmla="*/ 21 w 45"/>
              <a:gd name="T7" fmla="*/ 37 h 46"/>
              <a:gd name="T8" fmla="*/ 21 w 45"/>
              <a:gd name="T9" fmla="*/ 34 h 46"/>
              <a:gd name="T10" fmla="*/ 14 w 45"/>
              <a:gd name="T11" fmla="*/ 29 h 46"/>
              <a:gd name="T12" fmla="*/ 17 w 45"/>
              <a:gd name="T13" fmla="*/ 28 h 46"/>
              <a:gd name="T14" fmla="*/ 21 w 45"/>
              <a:gd name="T15" fmla="*/ 32 h 46"/>
              <a:gd name="T16" fmla="*/ 21 w 45"/>
              <a:gd name="T17" fmla="*/ 26 h 46"/>
              <a:gd name="T18" fmla="*/ 16 w 45"/>
              <a:gd name="T19" fmla="*/ 24 h 46"/>
              <a:gd name="T20" fmla="*/ 15 w 45"/>
              <a:gd name="T21" fmla="*/ 20 h 46"/>
              <a:gd name="T22" fmla="*/ 21 w 45"/>
              <a:gd name="T23" fmla="*/ 15 h 46"/>
              <a:gd name="T24" fmla="*/ 21 w 45"/>
              <a:gd name="T25" fmla="*/ 13 h 46"/>
              <a:gd name="T26" fmla="*/ 23 w 45"/>
              <a:gd name="T27" fmla="*/ 13 h 46"/>
              <a:gd name="T28" fmla="*/ 23 w 45"/>
              <a:gd name="T29" fmla="*/ 15 h 46"/>
              <a:gd name="T30" fmla="*/ 29 w 45"/>
              <a:gd name="T31" fmla="*/ 19 h 46"/>
              <a:gd name="T32" fmla="*/ 26 w 45"/>
              <a:gd name="T33" fmla="*/ 20 h 46"/>
              <a:gd name="T34" fmla="*/ 23 w 45"/>
              <a:gd name="T35" fmla="*/ 17 h 46"/>
              <a:gd name="T36" fmla="*/ 23 w 45"/>
              <a:gd name="T37" fmla="*/ 23 h 46"/>
              <a:gd name="T38" fmla="*/ 27 w 45"/>
              <a:gd name="T39" fmla="*/ 24 h 46"/>
              <a:gd name="T40" fmla="*/ 29 w 45"/>
              <a:gd name="T41" fmla="*/ 25 h 46"/>
              <a:gd name="T42" fmla="*/ 30 w 45"/>
              <a:gd name="T43" fmla="*/ 28 h 46"/>
              <a:gd name="T44" fmla="*/ 28 w 45"/>
              <a:gd name="T45" fmla="*/ 32 h 46"/>
              <a:gd name="T46" fmla="*/ 30 w 45"/>
              <a:gd name="T47" fmla="*/ 1 h 46"/>
              <a:gd name="T48" fmla="*/ 28 w 45"/>
              <a:gd name="T49" fmla="*/ 2 h 46"/>
              <a:gd name="T50" fmla="*/ 17 w 45"/>
              <a:gd name="T51" fmla="*/ 2 h 46"/>
              <a:gd name="T52" fmla="*/ 15 w 45"/>
              <a:gd name="T53" fmla="*/ 0 h 46"/>
              <a:gd name="T54" fmla="*/ 0 w 45"/>
              <a:gd name="T55" fmla="*/ 29 h 46"/>
              <a:gd name="T56" fmla="*/ 22 w 45"/>
              <a:gd name="T57" fmla="*/ 46 h 46"/>
              <a:gd name="T58" fmla="*/ 45 w 45"/>
              <a:gd name="T59" fmla="*/ 29 h 46"/>
              <a:gd name="T60" fmla="*/ 30 w 45"/>
              <a:gd name="T61" fmla="*/ 1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5" h="46">
                <a:moveTo>
                  <a:pt x="28" y="32"/>
                </a:moveTo>
                <a:cubicBezTo>
                  <a:pt x="27" y="33"/>
                  <a:pt x="25" y="34"/>
                  <a:pt x="23" y="34"/>
                </a:cubicBezTo>
                <a:cubicBezTo>
                  <a:pt x="23" y="37"/>
                  <a:pt x="23" y="37"/>
                  <a:pt x="23" y="37"/>
                </a:cubicBezTo>
                <a:cubicBezTo>
                  <a:pt x="21" y="37"/>
                  <a:pt x="21" y="37"/>
                  <a:pt x="21" y="37"/>
                </a:cubicBezTo>
                <a:cubicBezTo>
                  <a:pt x="21" y="34"/>
                  <a:pt x="21" y="34"/>
                  <a:pt x="21" y="34"/>
                </a:cubicBezTo>
                <a:cubicBezTo>
                  <a:pt x="18" y="34"/>
                  <a:pt x="15" y="32"/>
                  <a:pt x="14" y="29"/>
                </a:cubicBezTo>
                <a:cubicBezTo>
                  <a:pt x="17" y="28"/>
                  <a:pt x="17" y="28"/>
                  <a:pt x="17" y="28"/>
                </a:cubicBezTo>
                <a:cubicBezTo>
                  <a:pt x="18" y="30"/>
                  <a:pt x="19" y="31"/>
                  <a:pt x="21" y="32"/>
                </a:cubicBezTo>
                <a:cubicBezTo>
                  <a:pt x="21" y="26"/>
                  <a:pt x="21" y="26"/>
                  <a:pt x="21" y="26"/>
                </a:cubicBezTo>
                <a:cubicBezTo>
                  <a:pt x="19" y="25"/>
                  <a:pt x="17" y="25"/>
                  <a:pt x="16" y="24"/>
                </a:cubicBezTo>
                <a:cubicBezTo>
                  <a:pt x="15" y="23"/>
                  <a:pt x="15" y="22"/>
                  <a:pt x="15" y="20"/>
                </a:cubicBezTo>
                <a:cubicBezTo>
                  <a:pt x="15" y="17"/>
                  <a:pt x="17" y="15"/>
                  <a:pt x="21" y="15"/>
                </a:cubicBezTo>
                <a:cubicBezTo>
                  <a:pt x="21" y="13"/>
                  <a:pt x="21" y="13"/>
                  <a:pt x="21" y="13"/>
                </a:cubicBezTo>
                <a:cubicBezTo>
                  <a:pt x="23" y="13"/>
                  <a:pt x="23" y="13"/>
                  <a:pt x="23" y="13"/>
                </a:cubicBezTo>
                <a:cubicBezTo>
                  <a:pt x="23" y="15"/>
                  <a:pt x="23" y="15"/>
                  <a:pt x="23" y="15"/>
                </a:cubicBezTo>
                <a:cubicBezTo>
                  <a:pt x="26" y="15"/>
                  <a:pt x="28" y="17"/>
                  <a:pt x="29" y="19"/>
                </a:cubicBezTo>
                <a:cubicBezTo>
                  <a:pt x="26" y="20"/>
                  <a:pt x="26" y="20"/>
                  <a:pt x="26" y="20"/>
                </a:cubicBezTo>
                <a:cubicBezTo>
                  <a:pt x="25" y="18"/>
                  <a:pt x="24" y="18"/>
                  <a:pt x="23" y="17"/>
                </a:cubicBezTo>
                <a:cubicBezTo>
                  <a:pt x="23" y="23"/>
                  <a:pt x="23" y="23"/>
                  <a:pt x="23" y="23"/>
                </a:cubicBezTo>
                <a:cubicBezTo>
                  <a:pt x="25" y="23"/>
                  <a:pt x="26" y="23"/>
                  <a:pt x="27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29" y="26"/>
                  <a:pt x="30" y="27"/>
                  <a:pt x="30" y="28"/>
                </a:cubicBezTo>
                <a:cubicBezTo>
                  <a:pt x="30" y="30"/>
                  <a:pt x="29" y="31"/>
                  <a:pt x="28" y="32"/>
                </a:cubicBezTo>
                <a:close/>
                <a:moveTo>
                  <a:pt x="30" y="1"/>
                </a:moveTo>
                <a:cubicBezTo>
                  <a:pt x="29" y="2"/>
                  <a:pt x="29" y="2"/>
                  <a:pt x="28" y="2"/>
                </a:cubicBez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5" y="1"/>
                  <a:pt x="15" y="0"/>
                </a:cubicBezTo>
                <a:cubicBezTo>
                  <a:pt x="7" y="5"/>
                  <a:pt x="0" y="19"/>
                  <a:pt x="0" y="29"/>
                </a:cubicBezTo>
                <a:cubicBezTo>
                  <a:pt x="0" y="42"/>
                  <a:pt x="10" y="46"/>
                  <a:pt x="22" y="46"/>
                </a:cubicBezTo>
                <a:cubicBezTo>
                  <a:pt x="35" y="46"/>
                  <a:pt x="45" y="42"/>
                  <a:pt x="45" y="29"/>
                </a:cubicBezTo>
                <a:cubicBezTo>
                  <a:pt x="45" y="19"/>
                  <a:pt x="38" y="6"/>
                  <a:pt x="30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 noEditPoints="1"/>
          </p:cNvSpPr>
          <p:nvPr/>
        </p:nvSpPr>
        <p:spPr bwMode="auto">
          <a:xfrm>
            <a:off x="4220823" y="3467866"/>
            <a:ext cx="409493" cy="380656"/>
          </a:xfrm>
          <a:custGeom>
            <a:avLst/>
            <a:gdLst>
              <a:gd name="T0" fmla="*/ 23 w 44"/>
              <a:gd name="T1" fmla="*/ 6 h 41"/>
              <a:gd name="T2" fmla="*/ 12 w 44"/>
              <a:gd name="T3" fmla="*/ 11 h 41"/>
              <a:gd name="T4" fmla="*/ 13 w 44"/>
              <a:gd name="T5" fmla="*/ 32 h 41"/>
              <a:gd name="T6" fmla="*/ 23 w 44"/>
              <a:gd name="T7" fmla="*/ 36 h 41"/>
              <a:gd name="T8" fmla="*/ 34 w 44"/>
              <a:gd name="T9" fmla="*/ 30 h 41"/>
              <a:gd name="T10" fmla="*/ 38 w 44"/>
              <a:gd name="T11" fmla="*/ 20 h 41"/>
              <a:gd name="T12" fmla="*/ 33 w 44"/>
              <a:gd name="T13" fmla="*/ 9 h 41"/>
              <a:gd name="T14" fmla="*/ 23 w 44"/>
              <a:gd name="T15" fmla="*/ 6 h 41"/>
              <a:gd name="T16" fmla="*/ 23 w 44"/>
              <a:gd name="T17" fmla="*/ 41 h 41"/>
              <a:gd name="T18" fmla="*/ 10 w 44"/>
              <a:gd name="T19" fmla="*/ 36 h 41"/>
              <a:gd name="T20" fmla="*/ 7 w 44"/>
              <a:gd name="T21" fmla="*/ 8 h 41"/>
              <a:gd name="T22" fmla="*/ 23 w 44"/>
              <a:gd name="T23" fmla="*/ 0 h 41"/>
              <a:gd name="T24" fmla="*/ 36 w 44"/>
              <a:gd name="T25" fmla="*/ 5 h 41"/>
              <a:gd name="T26" fmla="*/ 43 w 44"/>
              <a:gd name="T27" fmla="*/ 19 h 41"/>
              <a:gd name="T28" fmla="*/ 39 w 44"/>
              <a:gd name="T29" fmla="*/ 34 h 41"/>
              <a:gd name="T30" fmla="*/ 23 w 44"/>
              <a:gd name="T31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4" h="41">
                <a:moveTo>
                  <a:pt x="23" y="6"/>
                </a:moveTo>
                <a:cubicBezTo>
                  <a:pt x="19" y="6"/>
                  <a:pt x="14" y="8"/>
                  <a:pt x="12" y="11"/>
                </a:cubicBezTo>
                <a:cubicBezTo>
                  <a:pt x="6" y="17"/>
                  <a:pt x="7" y="27"/>
                  <a:pt x="13" y="32"/>
                </a:cubicBezTo>
                <a:cubicBezTo>
                  <a:pt x="16" y="34"/>
                  <a:pt x="19" y="36"/>
                  <a:pt x="23" y="36"/>
                </a:cubicBezTo>
                <a:cubicBezTo>
                  <a:pt x="27" y="36"/>
                  <a:pt x="32" y="34"/>
                  <a:pt x="34" y="30"/>
                </a:cubicBezTo>
                <a:cubicBezTo>
                  <a:pt x="37" y="27"/>
                  <a:pt x="38" y="24"/>
                  <a:pt x="38" y="20"/>
                </a:cubicBezTo>
                <a:cubicBezTo>
                  <a:pt x="38" y="16"/>
                  <a:pt x="36" y="12"/>
                  <a:pt x="33" y="9"/>
                </a:cubicBezTo>
                <a:cubicBezTo>
                  <a:pt x="30" y="7"/>
                  <a:pt x="27" y="6"/>
                  <a:pt x="23" y="6"/>
                </a:cubicBezTo>
                <a:close/>
                <a:moveTo>
                  <a:pt x="23" y="41"/>
                </a:moveTo>
                <a:cubicBezTo>
                  <a:pt x="18" y="41"/>
                  <a:pt x="13" y="40"/>
                  <a:pt x="10" y="36"/>
                </a:cubicBezTo>
                <a:cubicBezTo>
                  <a:pt x="1" y="29"/>
                  <a:pt x="0" y="16"/>
                  <a:pt x="7" y="8"/>
                </a:cubicBezTo>
                <a:cubicBezTo>
                  <a:pt x="11" y="3"/>
                  <a:pt x="17" y="0"/>
                  <a:pt x="23" y="0"/>
                </a:cubicBezTo>
                <a:cubicBezTo>
                  <a:pt x="28" y="0"/>
                  <a:pt x="33" y="2"/>
                  <a:pt x="36" y="5"/>
                </a:cubicBezTo>
                <a:cubicBezTo>
                  <a:pt x="40" y="9"/>
                  <a:pt x="43" y="14"/>
                  <a:pt x="43" y="19"/>
                </a:cubicBezTo>
                <a:cubicBezTo>
                  <a:pt x="44" y="25"/>
                  <a:pt x="42" y="30"/>
                  <a:pt x="39" y="34"/>
                </a:cubicBezTo>
                <a:cubicBezTo>
                  <a:pt x="35" y="39"/>
                  <a:pt x="29" y="41"/>
                  <a:pt x="23" y="4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4248218" y="3774986"/>
            <a:ext cx="102374" cy="92280"/>
          </a:xfrm>
          <a:custGeom>
            <a:avLst/>
            <a:gdLst>
              <a:gd name="T0" fmla="*/ 33 w 71"/>
              <a:gd name="T1" fmla="*/ 64 h 64"/>
              <a:gd name="T2" fmla="*/ 0 w 71"/>
              <a:gd name="T3" fmla="*/ 45 h 64"/>
              <a:gd name="T4" fmla="*/ 39 w 71"/>
              <a:gd name="T5" fmla="*/ 0 h 64"/>
              <a:gd name="T6" fmla="*/ 71 w 71"/>
              <a:gd name="T7" fmla="*/ 19 h 64"/>
              <a:gd name="T8" fmla="*/ 33 w 71"/>
              <a:gd name="T9" fmla="*/ 64 h 64"/>
              <a:gd name="T10" fmla="*/ 33 w 71"/>
              <a:gd name="T11" fmla="*/ 6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1" h="64">
                <a:moveTo>
                  <a:pt x="33" y="64"/>
                </a:moveTo>
                <a:lnTo>
                  <a:pt x="0" y="45"/>
                </a:lnTo>
                <a:lnTo>
                  <a:pt x="39" y="0"/>
                </a:lnTo>
                <a:lnTo>
                  <a:pt x="71" y="19"/>
                </a:lnTo>
                <a:lnTo>
                  <a:pt x="33" y="64"/>
                </a:lnTo>
                <a:lnTo>
                  <a:pt x="33" y="6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37194" y="3821126"/>
            <a:ext cx="167258" cy="186002"/>
          </a:xfrm>
          <a:custGeom>
            <a:avLst/>
            <a:gdLst>
              <a:gd name="T0" fmla="*/ 8 w 18"/>
              <a:gd name="T1" fmla="*/ 19 h 20"/>
              <a:gd name="T2" fmla="*/ 4 w 18"/>
              <a:gd name="T3" fmla="*/ 19 h 20"/>
              <a:gd name="T4" fmla="*/ 1 w 18"/>
              <a:gd name="T5" fmla="*/ 17 h 20"/>
              <a:gd name="T6" fmla="*/ 1 w 18"/>
              <a:gd name="T7" fmla="*/ 13 h 20"/>
              <a:gd name="T8" fmla="*/ 10 w 18"/>
              <a:gd name="T9" fmla="*/ 2 h 20"/>
              <a:gd name="T10" fmla="*/ 14 w 18"/>
              <a:gd name="T11" fmla="*/ 1 h 20"/>
              <a:gd name="T12" fmla="*/ 17 w 18"/>
              <a:gd name="T13" fmla="*/ 4 h 20"/>
              <a:gd name="T14" fmla="*/ 17 w 18"/>
              <a:gd name="T15" fmla="*/ 8 h 20"/>
              <a:gd name="T16" fmla="*/ 8 w 18"/>
              <a:gd name="T17" fmla="*/ 19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8" y="19"/>
                </a:moveTo>
                <a:cubicBezTo>
                  <a:pt x="7" y="20"/>
                  <a:pt x="5" y="20"/>
                  <a:pt x="4" y="19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6"/>
                  <a:pt x="0" y="14"/>
                  <a:pt x="1" y="13"/>
                </a:cubicBezTo>
                <a:cubicBezTo>
                  <a:pt x="10" y="2"/>
                  <a:pt x="10" y="2"/>
                  <a:pt x="10" y="2"/>
                </a:cubicBezTo>
                <a:cubicBezTo>
                  <a:pt x="11" y="1"/>
                  <a:pt x="13" y="0"/>
                  <a:pt x="14" y="1"/>
                </a:cubicBezTo>
                <a:cubicBezTo>
                  <a:pt x="17" y="4"/>
                  <a:pt x="17" y="4"/>
                  <a:pt x="17" y="4"/>
                </a:cubicBezTo>
                <a:cubicBezTo>
                  <a:pt x="18" y="5"/>
                  <a:pt x="18" y="7"/>
                  <a:pt x="17" y="8"/>
                </a:cubicBezTo>
                <a:cubicBezTo>
                  <a:pt x="8" y="19"/>
                  <a:pt x="8" y="19"/>
                  <a:pt x="8" y="1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4350592" y="3542843"/>
            <a:ext cx="121118" cy="73535"/>
          </a:xfrm>
          <a:custGeom>
            <a:avLst/>
            <a:gdLst>
              <a:gd name="T0" fmla="*/ 13 w 13"/>
              <a:gd name="T1" fmla="*/ 3 h 8"/>
              <a:gd name="T2" fmla="*/ 7 w 13"/>
              <a:gd name="T3" fmla="*/ 4 h 8"/>
              <a:gd name="T4" fmla="*/ 0 w 13"/>
              <a:gd name="T5" fmla="*/ 6 h 8"/>
              <a:gd name="T6" fmla="*/ 6 w 13"/>
              <a:gd name="T7" fmla="*/ 1 h 8"/>
              <a:gd name="T8" fmla="*/ 13 w 13"/>
              <a:gd name="T9" fmla="*/ 3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8">
                <a:moveTo>
                  <a:pt x="13" y="3"/>
                </a:moveTo>
                <a:cubicBezTo>
                  <a:pt x="13" y="5"/>
                  <a:pt x="10" y="3"/>
                  <a:pt x="7" y="4"/>
                </a:cubicBezTo>
                <a:cubicBezTo>
                  <a:pt x="3" y="4"/>
                  <a:pt x="1" y="8"/>
                  <a:pt x="0" y="6"/>
                </a:cubicBezTo>
                <a:cubicBezTo>
                  <a:pt x="0" y="4"/>
                  <a:pt x="4" y="1"/>
                  <a:pt x="6" y="1"/>
                </a:cubicBezTo>
                <a:cubicBezTo>
                  <a:pt x="8" y="0"/>
                  <a:pt x="13" y="1"/>
                  <a:pt x="13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4481802" y="3561588"/>
            <a:ext cx="27396" cy="27395"/>
          </a:xfrm>
          <a:custGeom>
            <a:avLst/>
            <a:gdLst>
              <a:gd name="T0" fmla="*/ 3 w 3"/>
              <a:gd name="T1" fmla="*/ 2 h 3"/>
              <a:gd name="T2" fmla="*/ 1 w 3"/>
              <a:gd name="T3" fmla="*/ 3 h 3"/>
              <a:gd name="T4" fmla="*/ 0 w 3"/>
              <a:gd name="T5" fmla="*/ 1 h 3"/>
              <a:gd name="T6" fmla="*/ 1 w 3"/>
              <a:gd name="T7" fmla="*/ 0 h 3"/>
              <a:gd name="T8" fmla="*/ 3 w 3"/>
              <a:gd name="T9" fmla="*/ 2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3">
                <a:moveTo>
                  <a:pt x="3" y="2"/>
                </a:moveTo>
                <a:cubicBezTo>
                  <a:pt x="3" y="3"/>
                  <a:pt x="2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0" y="0"/>
                  <a:pt x="1" y="0"/>
                </a:cubicBezTo>
                <a:cubicBezTo>
                  <a:pt x="2" y="1"/>
                  <a:pt x="3" y="1"/>
                  <a:pt x="3" y="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3737794" y="2351853"/>
            <a:ext cx="167258" cy="213398"/>
          </a:xfrm>
          <a:custGeom>
            <a:avLst/>
            <a:gdLst>
              <a:gd name="T0" fmla="*/ 71 w 116"/>
              <a:gd name="T1" fmla="*/ 0 h 148"/>
              <a:gd name="T2" fmla="*/ 116 w 116"/>
              <a:gd name="T3" fmla="*/ 32 h 148"/>
              <a:gd name="T4" fmla="*/ 109 w 116"/>
              <a:gd name="T5" fmla="*/ 103 h 148"/>
              <a:gd name="T6" fmla="*/ 45 w 116"/>
              <a:gd name="T7" fmla="*/ 148 h 148"/>
              <a:gd name="T8" fmla="*/ 0 w 116"/>
              <a:gd name="T9" fmla="*/ 116 h 148"/>
              <a:gd name="T10" fmla="*/ 64 w 116"/>
              <a:gd name="T11" fmla="*/ 78 h 148"/>
              <a:gd name="T12" fmla="*/ 71 w 116"/>
              <a:gd name="T13" fmla="*/ 0 h 148"/>
              <a:gd name="T14" fmla="*/ 71 w 116"/>
              <a:gd name="T15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148">
                <a:moveTo>
                  <a:pt x="71" y="0"/>
                </a:moveTo>
                <a:lnTo>
                  <a:pt x="116" y="32"/>
                </a:lnTo>
                <a:lnTo>
                  <a:pt x="109" y="103"/>
                </a:lnTo>
                <a:lnTo>
                  <a:pt x="45" y="148"/>
                </a:lnTo>
                <a:lnTo>
                  <a:pt x="0" y="116"/>
                </a:lnTo>
                <a:lnTo>
                  <a:pt x="64" y="78"/>
                </a:lnTo>
                <a:lnTo>
                  <a:pt x="71" y="0"/>
                </a:lnTo>
                <a:lnTo>
                  <a:pt x="7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3476814" y="4918394"/>
            <a:ext cx="148514" cy="214839"/>
          </a:xfrm>
          <a:custGeom>
            <a:avLst/>
            <a:gdLst>
              <a:gd name="T0" fmla="*/ 103 w 103"/>
              <a:gd name="T1" fmla="*/ 129 h 149"/>
              <a:gd name="T2" fmla="*/ 52 w 103"/>
              <a:gd name="T3" fmla="*/ 149 h 149"/>
              <a:gd name="T4" fmla="*/ 0 w 103"/>
              <a:gd name="T5" fmla="*/ 97 h 149"/>
              <a:gd name="T6" fmla="*/ 7 w 103"/>
              <a:gd name="T7" fmla="*/ 20 h 149"/>
              <a:gd name="T8" fmla="*/ 52 w 103"/>
              <a:gd name="T9" fmla="*/ 0 h 149"/>
              <a:gd name="T10" fmla="*/ 45 w 103"/>
              <a:gd name="T11" fmla="*/ 78 h 149"/>
              <a:gd name="T12" fmla="*/ 103 w 103"/>
              <a:gd name="T13" fmla="*/ 129 h 149"/>
              <a:gd name="T14" fmla="*/ 103 w 103"/>
              <a:gd name="T15" fmla="*/ 129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3" h="149">
                <a:moveTo>
                  <a:pt x="103" y="129"/>
                </a:moveTo>
                <a:lnTo>
                  <a:pt x="52" y="149"/>
                </a:lnTo>
                <a:lnTo>
                  <a:pt x="0" y="97"/>
                </a:lnTo>
                <a:lnTo>
                  <a:pt x="7" y="20"/>
                </a:lnTo>
                <a:lnTo>
                  <a:pt x="52" y="0"/>
                </a:lnTo>
                <a:lnTo>
                  <a:pt x="45" y="78"/>
                </a:lnTo>
                <a:lnTo>
                  <a:pt x="103" y="129"/>
                </a:lnTo>
                <a:lnTo>
                  <a:pt x="103" y="12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1357255" y="3486611"/>
            <a:ext cx="204747" cy="129769"/>
          </a:xfrm>
          <a:custGeom>
            <a:avLst/>
            <a:gdLst>
              <a:gd name="T0" fmla="*/ 0 w 142"/>
              <a:gd name="T1" fmla="*/ 77 h 90"/>
              <a:gd name="T2" fmla="*/ 6 w 142"/>
              <a:gd name="T3" fmla="*/ 26 h 90"/>
              <a:gd name="T4" fmla="*/ 77 w 142"/>
              <a:gd name="T5" fmla="*/ 0 h 90"/>
              <a:gd name="T6" fmla="*/ 142 w 142"/>
              <a:gd name="T7" fmla="*/ 39 h 90"/>
              <a:gd name="T8" fmla="*/ 135 w 142"/>
              <a:gd name="T9" fmla="*/ 90 h 90"/>
              <a:gd name="T10" fmla="*/ 71 w 142"/>
              <a:gd name="T11" fmla="*/ 52 h 90"/>
              <a:gd name="T12" fmla="*/ 0 w 142"/>
              <a:gd name="T13" fmla="*/ 77 h 90"/>
              <a:gd name="T14" fmla="*/ 0 w 142"/>
              <a:gd name="T15" fmla="*/ 7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2" h="90">
                <a:moveTo>
                  <a:pt x="0" y="77"/>
                </a:moveTo>
                <a:lnTo>
                  <a:pt x="6" y="26"/>
                </a:lnTo>
                <a:lnTo>
                  <a:pt x="77" y="0"/>
                </a:lnTo>
                <a:lnTo>
                  <a:pt x="142" y="39"/>
                </a:lnTo>
                <a:lnTo>
                  <a:pt x="135" y="90"/>
                </a:lnTo>
                <a:lnTo>
                  <a:pt x="71" y="52"/>
                </a:lnTo>
                <a:lnTo>
                  <a:pt x="0" y="77"/>
                </a:lnTo>
                <a:lnTo>
                  <a:pt x="0" y="7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061277" y="357089"/>
            <a:ext cx="60694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87804" y="186811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87804" y="2268224"/>
            <a:ext cx="645585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  <p:sp>
        <p:nvSpPr>
          <p:cNvPr id="42" name="Rounded Rectangle 41"/>
          <p:cNvSpPr/>
          <p:nvPr/>
        </p:nvSpPr>
        <p:spPr>
          <a:xfrm rot="5400000">
            <a:off x="8137580" y="1485096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3" name="Rounded Rectangle 42"/>
          <p:cNvSpPr/>
          <p:nvPr/>
        </p:nvSpPr>
        <p:spPr>
          <a:xfrm rot="5400000">
            <a:off x="8137580" y="2077040"/>
            <a:ext cx="225030" cy="5572686"/>
          </a:xfrm>
          <a:prstGeom prst="roundRect">
            <a:avLst/>
          </a:prstGeom>
          <a:solidFill>
            <a:schemeClr val="bg1">
              <a:lumMod val="75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4" name="Rounded Rectangle 43"/>
          <p:cNvSpPr/>
          <p:nvPr/>
        </p:nvSpPr>
        <p:spPr>
          <a:xfrm>
            <a:off x="5463752" y="4158923"/>
            <a:ext cx="4078129" cy="22502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76%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5" name="Rounded Rectangle 44"/>
          <p:cNvSpPr/>
          <p:nvPr/>
        </p:nvSpPr>
        <p:spPr>
          <a:xfrm>
            <a:off x="5463752" y="4750867"/>
            <a:ext cx="4783015" cy="22502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200" dirty="0" smtClean="0">
                <a:solidFill>
                  <a:srgbClr val="FFFFFF"/>
                </a:solidFill>
              </a:rPr>
              <a:t>80%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387804" y="3878429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387804" y="4473867"/>
            <a:ext cx="10214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</a:rPr>
              <a:t>Sample Text</a:t>
            </a:r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7233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4679438" y="2158715"/>
            <a:ext cx="2831720" cy="2831720"/>
          </a:xfrm>
          <a:custGeom>
            <a:avLst/>
            <a:gdLst>
              <a:gd name="T0" fmla="*/ 126 w 253"/>
              <a:gd name="T1" fmla="*/ 0 h 253"/>
              <a:gd name="T2" fmla="*/ 253 w 253"/>
              <a:gd name="T3" fmla="*/ 126 h 253"/>
              <a:gd name="T4" fmla="*/ 126 w 253"/>
              <a:gd name="T5" fmla="*/ 253 h 253"/>
              <a:gd name="T6" fmla="*/ 0 w 253"/>
              <a:gd name="T7" fmla="*/ 126 h 253"/>
              <a:gd name="T8" fmla="*/ 126 w 253"/>
              <a:gd name="T9" fmla="*/ 0 h 253"/>
              <a:gd name="T10" fmla="*/ 126 w 253"/>
              <a:gd name="T11" fmla="*/ 8 h 253"/>
              <a:gd name="T12" fmla="*/ 8 w 253"/>
              <a:gd name="T13" fmla="*/ 126 h 253"/>
              <a:gd name="T14" fmla="*/ 126 w 253"/>
              <a:gd name="T15" fmla="*/ 245 h 253"/>
              <a:gd name="T16" fmla="*/ 245 w 253"/>
              <a:gd name="T17" fmla="*/ 126 h 253"/>
              <a:gd name="T18" fmla="*/ 126 w 253"/>
              <a:gd name="T19" fmla="*/ 8 h 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3" h="253">
                <a:moveTo>
                  <a:pt x="126" y="0"/>
                </a:moveTo>
                <a:cubicBezTo>
                  <a:pt x="196" y="0"/>
                  <a:pt x="253" y="56"/>
                  <a:pt x="253" y="126"/>
                </a:cubicBezTo>
                <a:cubicBezTo>
                  <a:pt x="253" y="196"/>
                  <a:pt x="196" y="253"/>
                  <a:pt x="126" y="253"/>
                </a:cubicBezTo>
                <a:cubicBezTo>
                  <a:pt x="57" y="253"/>
                  <a:pt x="0" y="196"/>
                  <a:pt x="0" y="126"/>
                </a:cubicBezTo>
                <a:cubicBezTo>
                  <a:pt x="0" y="56"/>
                  <a:pt x="57" y="0"/>
                  <a:pt x="126" y="0"/>
                </a:cubicBezTo>
                <a:close/>
                <a:moveTo>
                  <a:pt x="126" y="8"/>
                </a:moveTo>
                <a:cubicBezTo>
                  <a:pt x="61" y="8"/>
                  <a:pt x="8" y="61"/>
                  <a:pt x="8" y="126"/>
                </a:cubicBezTo>
                <a:cubicBezTo>
                  <a:pt x="8" y="192"/>
                  <a:pt x="61" y="245"/>
                  <a:pt x="126" y="245"/>
                </a:cubicBezTo>
                <a:cubicBezTo>
                  <a:pt x="192" y="245"/>
                  <a:pt x="245" y="192"/>
                  <a:pt x="245" y="126"/>
                </a:cubicBezTo>
                <a:cubicBezTo>
                  <a:pt x="245" y="61"/>
                  <a:pt x="192" y="8"/>
                  <a:pt x="126" y="8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5451596" y="3053685"/>
            <a:ext cx="928849" cy="1657248"/>
          </a:xfrm>
          <a:custGeom>
            <a:avLst/>
            <a:gdLst>
              <a:gd name="T0" fmla="*/ 49 w 83"/>
              <a:gd name="T1" fmla="*/ 31 h 148"/>
              <a:gd name="T2" fmla="*/ 12 w 83"/>
              <a:gd name="T3" fmla="*/ 2 h 148"/>
              <a:gd name="T4" fmla="*/ 2 w 83"/>
              <a:gd name="T5" fmla="*/ 3 h 148"/>
              <a:gd name="T6" fmla="*/ 3 w 83"/>
              <a:gd name="T7" fmla="*/ 14 h 148"/>
              <a:gd name="T8" fmla="*/ 41 w 83"/>
              <a:gd name="T9" fmla="*/ 42 h 148"/>
              <a:gd name="T10" fmla="*/ 53 w 83"/>
              <a:gd name="T11" fmla="*/ 62 h 148"/>
              <a:gd name="T12" fmla="*/ 53 w 83"/>
              <a:gd name="T13" fmla="*/ 140 h 148"/>
              <a:gd name="T14" fmla="*/ 60 w 83"/>
              <a:gd name="T15" fmla="*/ 148 h 148"/>
              <a:gd name="T16" fmla="*/ 68 w 83"/>
              <a:gd name="T17" fmla="*/ 140 h 148"/>
              <a:gd name="T18" fmla="*/ 68 w 83"/>
              <a:gd name="T19" fmla="*/ 59 h 148"/>
              <a:gd name="T20" fmla="*/ 49 w 83"/>
              <a:gd name="T21" fmla="*/ 31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148">
                <a:moveTo>
                  <a:pt x="49" y="31"/>
                </a:moveTo>
                <a:cubicBezTo>
                  <a:pt x="12" y="2"/>
                  <a:pt x="12" y="2"/>
                  <a:pt x="12" y="2"/>
                </a:cubicBezTo>
                <a:cubicBezTo>
                  <a:pt x="9" y="0"/>
                  <a:pt x="5" y="0"/>
                  <a:pt x="2" y="3"/>
                </a:cubicBezTo>
                <a:cubicBezTo>
                  <a:pt x="0" y="7"/>
                  <a:pt x="0" y="11"/>
                  <a:pt x="3" y="14"/>
                </a:cubicBezTo>
                <a:cubicBezTo>
                  <a:pt x="41" y="42"/>
                  <a:pt x="41" y="42"/>
                  <a:pt x="41" y="42"/>
                </a:cubicBezTo>
                <a:cubicBezTo>
                  <a:pt x="39" y="51"/>
                  <a:pt x="44" y="60"/>
                  <a:pt x="53" y="62"/>
                </a:cubicBezTo>
                <a:cubicBezTo>
                  <a:pt x="53" y="140"/>
                  <a:pt x="53" y="140"/>
                  <a:pt x="53" y="140"/>
                </a:cubicBezTo>
                <a:cubicBezTo>
                  <a:pt x="53" y="144"/>
                  <a:pt x="56" y="148"/>
                  <a:pt x="60" y="148"/>
                </a:cubicBezTo>
                <a:cubicBezTo>
                  <a:pt x="65" y="148"/>
                  <a:pt x="68" y="144"/>
                  <a:pt x="68" y="140"/>
                </a:cubicBezTo>
                <a:cubicBezTo>
                  <a:pt x="68" y="59"/>
                  <a:pt x="68" y="59"/>
                  <a:pt x="68" y="59"/>
                </a:cubicBezTo>
                <a:cubicBezTo>
                  <a:pt x="83" y="46"/>
                  <a:pt x="67" y="22"/>
                  <a:pt x="49" y="31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936353" y="1666057"/>
            <a:ext cx="1198470" cy="806038"/>
          </a:xfrm>
          <a:custGeom>
            <a:avLst/>
            <a:gdLst>
              <a:gd name="T0" fmla="*/ 0 w 107"/>
              <a:gd name="T1" fmla="*/ 61 h 72"/>
              <a:gd name="T2" fmla="*/ 102 w 107"/>
              <a:gd name="T3" fmla="*/ 20 h 72"/>
              <a:gd name="T4" fmla="*/ 102 w 107"/>
              <a:gd name="T5" fmla="*/ 6 h 72"/>
              <a:gd name="T6" fmla="*/ 100 w 107"/>
              <a:gd name="T7" fmla="*/ 3 h 72"/>
              <a:gd name="T8" fmla="*/ 103 w 107"/>
              <a:gd name="T9" fmla="*/ 0 h 72"/>
              <a:gd name="T10" fmla="*/ 107 w 107"/>
              <a:gd name="T11" fmla="*/ 3 h 72"/>
              <a:gd name="T12" fmla="*/ 105 w 107"/>
              <a:gd name="T13" fmla="*/ 6 h 72"/>
              <a:gd name="T14" fmla="*/ 105 w 107"/>
              <a:gd name="T15" fmla="*/ 35 h 72"/>
              <a:gd name="T16" fmla="*/ 10 w 107"/>
              <a:gd name="T17" fmla="*/ 72 h 72"/>
              <a:gd name="T18" fmla="*/ 0 w 107"/>
              <a:gd name="T19" fmla="*/ 6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0" y="61"/>
                </a:moveTo>
                <a:cubicBezTo>
                  <a:pt x="27" y="35"/>
                  <a:pt x="64" y="20"/>
                  <a:pt x="102" y="20"/>
                </a:cubicBezTo>
                <a:cubicBezTo>
                  <a:pt x="102" y="6"/>
                  <a:pt x="102" y="6"/>
                  <a:pt x="102" y="6"/>
                </a:cubicBezTo>
                <a:cubicBezTo>
                  <a:pt x="101" y="6"/>
                  <a:pt x="100" y="5"/>
                  <a:pt x="100" y="3"/>
                </a:cubicBezTo>
                <a:cubicBezTo>
                  <a:pt x="100" y="2"/>
                  <a:pt x="102" y="0"/>
                  <a:pt x="103" y="0"/>
                </a:cubicBezTo>
                <a:cubicBezTo>
                  <a:pt x="105" y="0"/>
                  <a:pt x="107" y="2"/>
                  <a:pt x="107" y="3"/>
                </a:cubicBezTo>
                <a:cubicBezTo>
                  <a:pt x="107" y="5"/>
                  <a:pt x="106" y="6"/>
                  <a:pt x="105" y="6"/>
                </a:cubicBezTo>
                <a:cubicBezTo>
                  <a:pt x="105" y="35"/>
                  <a:pt x="105" y="35"/>
                  <a:pt x="105" y="35"/>
                </a:cubicBezTo>
                <a:cubicBezTo>
                  <a:pt x="69" y="35"/>
                  <a:pt x="36" y="48"/>
                  <a:pt x="10" y="72"/>
                </a:cubicBezTo>
                <a:cubicBezTo>
                  <a:pt x="7" y="69"/>
                  <a:pt x="3" y="65"/>
                  <a:pt x="0" y="6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6021893" y="1632178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2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4"/>
                  <a:pt x="1" y="6"/>
                </a:cubicBezTo>
                <a:cubicBezTo>
                  <a:pt x="1" y="9"/>
                  <a:pt x="4" y="12"/>
                  <a:pt x="6" y="12"/>
                </a:cubicBezTo>
                <a:cubicBezTo>
                  <a:pt x="9" y="12"/>
                  <a:pt x="12" y="9"/>
                  <a:pt x="12" y="6"/>
                </a:cubicBezTo>
                <a:cubicBezTo>
                  <a:pt x="12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7881003" y="3502582"/>
            <a:ext cx="145398" cy="145398"/>
          </a:xfrm>
          <a:custGeom>
            <a:avLst/>
            <a:gdLst>
              <a:gd name="T0" fmla="*/ 7 w 13"/>
              <a:gd name="T1" fmla="*/ 0 h 13"/>
              <a:gd name="T2" fmla="*/ 13 w 13"/>
              <a:gd name="T3" fmla="*/ 6 h 13"/>
              <a:gd name="T4" fmla="*/ 7 w 13"/>
              <a:gd name="T5" fmla="*/ 13 h 13"/>
              <a:gd name="T6" fmla="*/ 0 w 13"/>
              <a:gd name="T7" fmla="*/ 6 h 13"/>
              <a:gd name="T8" fmla="*/ 7 w 13"/>
              <a:gd name="T9" fmla="*/ 0 h 13"/>
              <a:gd name="T10" fmla="*/ 7 w 13"/>
              <a:gd name="T11" fmla="*/ 1 h 13"/>
              <a:gd name="T12" fmla="*/ 2 w 13"/>
              <a:gd name="T13" fmla="*/ 6 h 13"/>
              <a:gd name="T14" fmla="*/ 7 w 13"/>
              <a:gd name="T15" fmla="*/ 11 h 13"/>
              <a:gd name="T16" fmla="*/ 12 w 13"/>
              <a:gd name="T17" fmla="*/ 6 h 13"/>
              <a:gd name="T18" fmla="*/ 7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7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7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7" y="0"/>
                </a:cubicBezTo>
                <a:close/>
                <a:moveTo>
                  <a:pt x="7" y="1"/>
                </a:moveTo>
                <a:cubicBezTo>
                  <a:pt x="4" y="1"/>
                  <a:pt x="2" y="3"/>
                  <a:pt x="2" y="6"/>
                </a:cubicBezTo>
                <a:cubicBezTo>
                  <a:pt x="2" y="9"/>
                  <a:pt x="4" y="11"/>
                  <a:pt x="7" y="11"/>
                </a:cubicBezTo>
                <a:cubicBezTo>
                  <a:pt x="10" y="11"/>
                  <a:pt x="12" y="9"/>
                  <a:pt x="12" y="6"/>
                </a:cubicBezTo>
                <a:cubicBezTo>
                  <a:pt x="12" y="3"/>
                  <a:pt x="10" y="1"/>
                  <a:pt x="7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7197777" y="2415630"/>
            <a:ext cx="794745" cy="1187177"/>
          </a:xfrm>
          <a:custGeom>
            <a:avLst/>
            <a:gdLst>
              <a:gd name="T0" fmla="*/ 68 w 71"/>
              <a:gd name="T1" fmla="*/ 100 h 106"/>
              <a:gd name="T2" fmla="*/ 71 w 71"/>
              <a:gd name="T3" fmla="*/ 103 h 106"/>
              <a:gd name="T4" fmla="*/ 68 w 71"/>
              <a:gd name="T5" fmla="*/ 106 h 106"/>
              <a:gd name="T6" fmla="*/ 65 w 71"/>
              <a:gd name="T7" fmla="*/ 104 h 106"/>
              <a:gd name="T8" fmla="*/ 37 w 71"/>
              <a:gd name="T9" fmla="*/ 104 h 106"/>
              <a:gd name="T10" fmla="*/ 0 w 71"/>
              <a:gd name="T11" fmla="*/ 10 h 106"/>
              <a:gd name="T12" fmla="*/ 10 w 71"/>
              <a:gd name="T13" fmla="*/ 0 h 106"/>
              <a:gd name="T14" fmla="*/ 52 w 71"/>
              <a:gd name="T15" fmla="*/ 102 h 106"/>
              <a:gd name="T16" fmla="*/ 65 w 71"/>
              <a:gd name="T17" fmla="*/ 102 h 106"/>
              <a:gd name="T18" fmla="*/ 68 w 71"/>
              <a:gd name="T19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1" h="106">
                <a:moveTo>
                  <a:pt x="68" y="100"/>
                </a:moveTo>
                <a:cubicBezTo>
                  <a:pt x="70" y="100"/>
                  <a:pt x="71" y="102"/>
                  <a:pt x="71" y="103"/>
                </a:cubicBezTo>
                <a:cubicBezTo>
                  <a:pt x="71" y="105"/>
                  <a:pt x="70" y="106"/>
                  <a:pt x="68" y="106"/>
                </a:cubicBezTo>
                <a:cubicBezTo>
                  <a:pt x="67" y="106"/>
                  <a:pt x="66" y="105"/>
                  <a:pt x="65" y="104"/>
                </a:cubicBezTo>
                <a:cubicBezTo>
                  <a:pt x="37" y="104"/>
                  <a:pt x="37" y="104"/>
                  <a:pt x="37" y="104"/>
                </a:cubicBezTo>
                <a:cubicBezTo>
                  <a:pt x="37" y="69"/>
                  <a:pt x="24" y="36"/>
                  <a:pt x="0" y="10"/>
                </a:cubicBezTo>
                <a:cubicBezTo>
                  <a:pt x="10" y="0"/>
                  <a:pt x="10" y="0"/>
                  <a:pt x="10" y="0"/>
                </a:cubicBezTo>
                <a:cubicBezTo>
                  <a:pt x="37" y="27"/>
                  <a:pt x="51" y="64"/>
                  <a:pt x="52" y="102"/>
                </a:cubicBezTo>
                <a:cubicBezTo>
                  <a:pt x="65" y="102"/>
                  <a:pt x="65" y="102"/>
                  <a:pt x="65" y="102"/>
                </a:cubicBezTo>
                <a:cubicBezTo>
                  <a:pt x="66" y="101"/>
                  <a:pt x="67" y="100"/>
                  <a:pt x="68" y="10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 noEditPoints="1"/>
          </p:cNvSpPr>
          <p:nvPr/>
        </p:nvSpPr>
        <p:spPr bwMode="auto">
          <a:xfrm>
            <a:off x="7343174" y="481115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3" y="2"/>
                  <a:pt x="1" y="4"/>
                  <a:pt x="1" y="7"/>
                </a:cubicBezTo>
                <a:cubicBezTo>
                  <a:pt x="1" y="10"/>
                  <a:pt x="3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154016" y="3614100"/>
            <a:ext cx="626762" cy="1309988"/>
          </a:xfrm>
          <a:custGeom>
            <a:avLst/>
            <a:gdLst>
              <a:gd name="T0" fmla="*/ 26 w 56"/>
              <a:gd name="T1" fmla="*/ 114 h 117"/>
              <a:gd name="T2" fmla="*/ 23 w 56"/>
              <a:gd name="T3" fmla="*/ 117 h 117"/>
              <a:gd name="T4" fmla="*/ 20 w 56"/>
              <a:gd name="T5" fmla="*/ 113 h 117"/>
              <a:gd name="T6" fmla="*/ 0 w 56"/>
              <a:gd name="T7" fmla="*/ 93 h 117"/>
              <a:gd name="T8" fmla="*/ 41 w 56"/>
              <a:gd name="T9" fmla="*/ 0 h 117"/>
              <a:gd name="T10" fmla="*/ 56 w 56"/>
              <a:gd name="T11" fmla="*/ 0 h 117"/>
              <a:gd name="T12" fmla="*/ 13 w 56"/>
              <a:gd name="T13" fmla="*/ 102 h 117"/>
              <a:gd name="T14" fmla="*/ 22 w 56"/>
              <a:gd name="T15" fmla="*/ 111 h 117"/>
              <a:gd name="T16" fmla="*/ 26 w 56"/>
              <a:gd name="T17" fmla="*/ 114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26" y="114"/>
                </a:moveTo>
                <a:cubicBezTo>
                  <a:pt x="26" y="116"/>
                  <a:pt x="25" y="117"/>
                  <a:pt x="23" y="117"/>
                </a:cubicBezTo>
                <a:cubicBezTo>
                  <a:pt x="21" y="117"/>
                  <a:pt x="20" y="115"/>
                  <a:pt x="20" y="113"/>
                </a:cubicBezTo>
                <a:cubicBezTo>
                  <a:pt x="0" y="93"/>
                  <a:pt x="0" y="93"/>
                  <a:pt x="0" y="93"/>
                </a:cubicBezTo>
                <a:cubicBezTo>
                  <a:pt x="25" y="67"/>
                  <a:pt x="40" y="36"/>
                  <a:pt x="41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38"/>
                  <a:pt x="39" y="74"/>
                  <a:pt x="13" y="102"/>
                </a:cubicBezTo>
                <a:cubicBezTo>
                  <a:pt x="22" y="111"/>
                  <a:pt x="22" y="111"/>
                  <a:pt x="22" y="111"/>
                </a:cubicBezTo>
                <a:cubicBezTo>
                  <a:pt x="24" y="110"/>
                  <a:pt x="26" y="112"/>
                  <a:pt x="26" y="11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6055772" y="4665761"/>
            <a:ext cx="1198470" cy="806038"/>
          </a:xfrm>
          <a:custGeom>
            <a:avLst/>
            <a:gdLst>
              <a:gd name="T0" fmla="*/ 107 w 107"/>
              <a:gd name="T1" fmla="*/ 11 h 72"/>
              <a:gd name="T2" fmla="*/ 5 w 107"/>
              <a:gd name="T3" fmla="*/ 52 h 72"/>
              <a:gd name="T4" fmla="*/ 5 w 107"/>
              <a:gd name="T5" fmla="*/ 66 h 72"/>
              <a:gd name="T6" fmla="*/ 7 w 107"/>
              <a:gd name="T7" fmla="*/ 69 h 72"/>
              <a:gd name="T8" fmla="*/ 3 w 107"/>
              <a:gd name="T9" fmla="*/ 72 h 72"/>
              <a:gd name="T10" fmla="*/ 0 w 107"/>
              <a:gd name="T11" fmla="*/ 69 h 72"/>
              <a:gd name="T12" fmla="*/ 2 w 107"/>
              <a:gd name="T13" fmla="*/ 66 h 72"/>
              <a:gd name="T14" fmla="*/ 2 w 107"/>
              <a:gd name="T15" fmla="*/ 37 h 72"/>
              <a:gd name="T16" fmla="*/ 96 w 107"/>
              <a:gd name="T17" fmla="*/ 0 h 72"/>
              <a:gd name="T18" fmla="*/ 107 w 107"/>
              <a:gd name="T19" fmla="*/ 1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7" h="72">
                <a:moveTo>
                  <a:pt x="107" y="11"/>
                </a:moveTo>
                <a:cubicBezTo>
                  <a:pt x="80" y="37"/>
                  <a:pt x="43" y="52"/>
                  <a:pt x="5" y="52"/>
                </a:cubicBezTo>
                <a:cubicBezTo>
                  <a:pt x="5" y="66"/>
                  <a:pt x="5" y="66"/>
                  <a:pt x="5" y="66"/>
                </a:cubicBezTo>
                <a:cubicBezTo>
                  <a:pt x="6" y="67"/>
                  <a:pt x="7" y="68"/>
                  <a:pt x="7" y="69"/>
                </a:cubicBezTo>
                <a:cubicBezTo>
                  <a:pt x="7" y="71"/>
                  <a:pt x="5" y="72"/>
                  <a:pt x="3" y="72"/>
                </a:cubicBezTo>
                <a:cubicBezTo>
                  <a:pt x="2" y="72"/>
                  <a:pt x="0" y="71"/>
                  <a:pt x="0" y="69"/>
                </a:cubicBezTo>
                <a:cubicBezTo>
                  <a:pt x="0" y="68"/>
                  <a:pt x="1" y="67"/>
                  <a:pt x="2" y="66"/>
                </a:cubicBezTo>
                <a:cubicBezTo>
                  <a:pt x="2" y="37"/>
                  <a:pt x="2" y="37"/>
                  <a:pt x="2" y="37"/>
                </a:cubicBezTo>
                <a:cubicBezTo>
                  <a:pt x="38" y="37"/>
                  <a:pt x="71" y="25"/>
                  <a:pt x="96" y="0"/>
                </a:cubicBezTo>
                <a:cubicBezTo>
                  <a:pt x="107" y="11"/>
                  <a:pt x="107" y="11"/>
                  <a:pt x="107" y="1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6021893" y="5360280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1"/>
                  <a:pt x="10" y="13"/>
                  <a:pt x="6" y="13"/>
                </a:cubicBezTo>
                <a:cubicBezTo>
                  <a:pt x="3" y="13"/>
                  <a:pt x="0" y="11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4734491" y="4631882"/>
            <a:ext cx="1321281" cy="616881"/>
          </a:xfrm>
          <a:custGeom>
            <a:avLst/>
            <a:gdLst>
              <a:gd name="T0" fmla="*/ 118 w 118"/>
              <a:gd name="T1" fmla="*/ 55 h 55"/>
              <a:gd name="T2" fmla="*/ 16 w 118"/>
              <a:gd name="T3" fmla="*/ 12 h 55"/>
              <a:gd name="T4" fmla="*/ 6 w 118"/>
              <a:gd name="T5" fmla="*/ 22 h 55"/>
              <a:gd name="T6" fmla="*/ 3 w 118"/>
              <a:gd name="T7" fmla="*/ 27 h 55"/>
              <a:gd name="T8" fmla="*/ 0 w 118"/>
              <a:gd name="T9" fmla="*/ 24 h 55"/>
              <a:gd name="T10" fmla="*/ 4 w 118"/>
              <a:gd name="T11" fmla="*/ 21 h 55"/>
              <a:gd name="T12" fmla="*/ 25 w 118"/>
              <a:gd name="T13" fmla="*/ 0 h 55"/>
              <a:gd name="T14" fmla="*/ 118 w 118"/>
              <a:gd name="T15" fmla="*/ 40 h 55"/>
              <a:gd name="T16" fmla="*/ 118 w 118"/>
              <a:gd name="T17" fmla="*/ 55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8" h="55">
                <a:moveTo>
                  <a:pt x="118" y="55"/>
                </a:moveTo>
                <a:cubicBezTo>
                  <a:pt x="80" y="54"/>
                  <a:pt x="43" y="39"/>
                  <a:pt x="16" y="12"/>
                </a:cubicBezTo>
                <a:cubicBezTo>
                  <a:pt x="6" y="22"/>
                  <a:pt x="6" y="22"/>
                  <a:pt x="6" y="22"/>
                </a:cubicBezTo>
                <a:cubicBezTo>
                  <a:pt x="7" y="24"/>
                  <a:pt x="5" y="27"/>
                  <a:pt x="3" y="27"/>
                </a:cubicBezTo>
                <a:cubicBezTo>
                  <a:pt x="2" y="27"/>
                  <a:pt x="0" y="25"/>
                  <a:pt x="0" y="24"/>
                </a:cubicBezTo>
                <a:cubicBezTo>
                  <a:pt x="0" y="21"/>
                  <a:pt x="2" y="20"/>
                  <a:pt x="4" y="21"/>
                </a:cubicBezTo>
                <a:cubicBezTo>
                  <a:pt x="25" y="0"/>
                  <a:pt x="25" y="0"/>
                  <a:pt x="25" y="0"/>
                </a:cubicBezTo>
                <a:cubicBezTo>
                  <a:pt x="50" y="25"/>
                  <a:pt x="82" y="39"/>
                  <a:pt x="118" y="40"/>
                </a:cubicBezTo>
                <a:cubicBezTo>
                  <a:pt x="118" y="55"/>
                  <a:pt x="118" y="55"/>
                  <a:pt x="118" y="5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6"/>
          <p:cNvSpPr>
            <a:spLocks noEditPoints="1"/>
          </p:cNvSpPr>
          <p:nvPr/>
        </p:nvSpPr>
        <p:spPr bwMode="auto">
          <a:xfrm>
            <a:off x="4700612" y="482245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7 h 13"/>
              <a:gd name="T14" fmla="*/ 6 w 13"/>
              <a:gd name="T15" fmla="*/ 12 h 13"/>
              <a:gd name="T16" fmla="*/ 11 w 13"/>
              <a:gd name="T17" fmla="*/ 7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4"/>
                  <a:pt x="1" y="7"/>
                </a:cubicBezTo>
                <a:cubicBezTo>
                  <a:pt x="1" y="9"/>
                  <a:pt x="3" y="12"/>
                  <a:pt x="6" y="12"/>
                </a:cubicBezTo>
                <a:cubicBezTo>
                  <a:pt x="9" y="12"/>
                  <a:pt x="11" y="9"/>
                  <a:pt x="11" y="7"/>
                </a:cubicBezTo>
                <a:cubicBezTo>
                  <a:pt x="11" y="4"/>
                  <a:pt x="9" y="1"/>
                  <a:pt x="6" y="1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17"/>
          <p:cNvSpPr>
            <a:spLocks noEditPoints="1"/>
          </p:cNvSpPr>
          <p:nvPr/>
        </p:nvSpPr>
        <p:spPr bwMode="auto">
          <a:xfrm>
            <a:off x="4152901" y="3502582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4" y="1"/>
                  <a:pt x="1" y="3"/>
                  <a:pt x="1" y="6"/>
                </a:cubicBezTo>
                <a:cubicBezTo>
                  <a:pt x="1" y="9"/>
                  <a:pt x="4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186780" y="3535049"/>
            <a:ext cx="806038" cy="1198470"/>
          </a:xfrm>
          <a:custGeom>
            <a:avLst/>
            <a:gdLst>
              <a:gd name="T0" fmla="*/ 3 w 72"/>
              <a:gd name="T1" fmla="*/ 0 h 107"/>
              <a:gd name="T2" fmla="*/ 6 w 72"/>
              <a:gd name="T3" fmla="*/ 2 h 107"/>
              <a:gd name="T4" fmla="*/ 35 w 72"/>
              <a:gd name="T5" fmla="*/ 2 h 107"/>
              <a:gd name="T6" fmla="*/ 72 w 72"/>
              <a:gd name="T7" fmla="*/ 96 h 107"/>
              <a:gd name="T8" fmla="*/ 62 w 72"/>
              <a:gd name="T9" fmla="*/ 107 h 107"/>
              <a:gd name="T10" fmla="*/ 20 w 72"/>
              <a:gd name="T11" fmla="*/ 4 h 107"/>
              <a:gd name="T12" fmla="*/ 6 w 72"/>
              <a:gd name="T13" fmla="*/ 4 h 107"/>
              <a:gd name="T14" fmla="*/ 3 w 72"/>
              <a:gd name="T15" fmla="*/ 6 h 107"/>
              <a:gd name="T16" fmla="*/ 0 w 72"/>
              <a:gd name="T17" fmla="*/ 3 h 107"/>
              <a:gd name="T18" fmla="*/ 3 w 72"/>
              <a:gd name="T1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2" h="107">
                <a:moveTo>
                  <a:pt x="3" y="0"/>
                </a:moveTo>
                <a:cubicBezTo>
                  <a:pt x="5" y="0"/>
                  <a:pt x="6" y="1"/>
                  <a:pt x="6" y="2"/>
                </a:cubicBezTo>
                <a:cubicBezTo>
                  <a:pt x="35" y="2"/>
                  <a:pt x="35" y="2"/>
                  <a:pt x="35" y="2"/>
                </a:cubicBezTo>
                <a:cubicBezTo>
                  <a:pt x="35" y="38"/>
                  <a:pt x="48" y="70"/>
                  <a:pt x="72" y="96"/>
                </a:cubicBezTo>
                <a:cubicBezTo>
                  <a:pt x="62" y="107"/>
                  <a:pt x="62" y="107"/>
                  <a:pt x="62" y="107"/>
                </a:cubicBezTo>
                <a:cubicBezTo>
                  <a:pt x="35" y="79"/>
                  <a:pt x="21" y="43"/>
                  <a:pt x="20" y="4"/>
                </a:cubicBezTo>
                <a:cubicBezTo>
                  <a:pt x="6" y="4"/>
                  <a:pt x="6" y="4"/>
                  <a:pt x="6" y="4"/>
                </a:cubicBezTo>
                <a:cubicBezTo>
                  <a:pt x="6" y="5"/>
                  <a:pt x="5" y="6"/>
                  <a:pt x="3" y="6"/>
                </a:cubicBezTo>
                <a:cubicBezTo>
                  <a:pt x="2" y="6"/>
                  <a:pt x="0" y="5"/>
                  <a:pt x="0" y="3"/>
                </a:cubicBezTo>
                <a:cubicBezTo>
                  <a:pt x="0" y="2"/>
                  <a:pt x="2" y="0"/>
                  <a:pt x="3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4409817" y="2215180"/>
            <a:ext cx="626762" cy="1308577"/>
          </a:xfrm>
          <a:custGeom>
            <a:avLst/>
            <a:gdLst>
              <a:gd name="T0" fmla="*/ 0 w 56"/>
              <a:gd name="T1" fmla="*/ 117 h 117"/>
              <a:gd name="T2" fmla="*/ 43 w 56"/>
              <a:gd name="T3" fmla="*/ 16 h 117"/>
              <a:gd name="T4" fmla="*/ 33 w 56"/>
              <a:gd name="T5" fmla="*/ 6 h 117"/>
              <a:gd name="T6" fmla="*/ 29 w 56"/>
              <a:gd name="T7" fmla="*/ 3 h 117"/>
              <a:gd name="T8" fmla="*/ 32 w 56"/>
              <a:gd name="T9" fmla="*/ 0 h 117"/>
              <a:gd name="T10" fmla="*/ 35 w 56"/>
              <a:gd name="T11" fmla="*/ 4 h 117"/>
              <a:gd name="T12" fmla="*/ 56 w 56"/>
              <a:gd name="T13" fmla="*/ 25 h 117"/>
              <a:gd name="T14" fmla="*/ 15 w 56"/>
              <a:gd name="T15" fmla="*/ 117 h 117"/>
              <a:gd name="T16" fmla="*/ 0 w 56"/>
              <a:gd name="T1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56" h="117">
                <a:moveTo>
                  <a:pt x="0" y="117"/>
                </a:moveTo>
                <a:cubicBezTo>
                  <a:pt x="1" y="79"/>
                  <a:pt x="17" y="43"/>
                  <a:pt x="43" y="16"/>
                </a:cubicBezTo>
                <a:cubicBezTo>
                  <a:pt x="33" y="6"/>
                  <a:pt x="33" y="6"/>
                  <a:pt x="33" y="6"/>
                </a:cubicBezTo>
                <a:cubicBezTo>
                  <a:pt x="32" y="7"/>
                  <a:pt x="29" y="5"/>
                  <a:pt x="29" y="3"/>
                </a:cubicBezTo>
                <a:cubicBezTo>
                  <a:pt x="29" y="1"/>
                  <a:pt x="31" y="0"/>
                  <a:pt x="32" y="0"/>
                </a:cubicBezTo>
                <a:cubicBezTo>
                  <a:pt x="34" y="0"/>
                  <a:pt x="36" y="2"/>
                  <a:pt x="35" y="4"/>
                </a:cubicBezTo>
                <a:cubicBezTo>
                  <a:pt x="56" y="25"/>
                  <a:pt x="56" y="25"/>
                  <a:pt x="56" y="25"/>
                </a:cubicBezTo>
                <a:cubicBezTo>
                  <a:pt x="31" y="50"/>
                  <a:pt x="16" y="82"/>
                  <a:pt x="15" y="117"/>
                </a:cubicBezTo>
                <a:cubicBezTo>
                  <a:pt x="0" y="117"/>
                  <a:pt x="0" y="117"/>
                  <a:pt x="0" y="11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0"/>
          <p:cNvSpPr>
            <a:spLocks noEditPoints="1"/>
          </p:cNvSpPr>
          <p:nvPr/>
        </p:nvSpPr>
        <p:spPr bwMode="auto">
          <a:xfrm>
            <a:off x="4700612" y="2181301"/>
            <a:ext cx="146809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6 h 13"/>
              <a:gd name="T4" fmla="*/ 6 w 13"/>
              <a:gd name="T5" fmla="*/ 13 h 13"/>
              <a:gd name="T6" fmla="*/ 0 w 13"/>
              <a:gd name="T7" fmla="*/ 6 h 13"/>
              <a:gd name="T8" fmla="*/ 6 w 13"/>
              <a:gd name="T9" fmla="*/ 0 h 13"/>
              <a:gd name="T10" fmla="*/ 6 w 13"/>
              <a:gd name="T11" fmla="*/ 1 h 13"/>
              <a:gd name="T12" fmla="*/ 1 w 13"/>
              <a:gd name="T13" fmla="*/ 6 h 13"/>
              <a:gd name="T14" fmla="*/ 6 w 13"/>
              <a:gd name="T15" fmla="*/ 11 h 13"/>
              <a:gd name="T16" fmla="*/ 12 w 13"/>
              <a:gd name="T17" fmla="*/ 6 h 13"/>
              <a:gd name="T18" fmla="*/ 6 w 13"/>
              <a:gd name="T19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6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6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1"/>
                </a:moveTo>
                <a:cubicBezTo>
                  <a:pt x="3" y="1"/>
                  <a:pt x="1" y="3"/>
                  <a:pt x="1" y="6"/>
                </a:cubicBezTo>
                <a:cubicBezTo>
                  <a:pt x="1" y="9"/>
                  <a:pt x="3" y="11"/>
                  <a:pt x="6" y="11"/>
                </a:cubicBezTo>
                <a:cubicBezTo>
                  <a:pt x="9" y="11"/>
                  <a:pt x="12" y="9"/>
                  <a:pt x="12" y="6"/>
                </a:cubicBezTo>
                <a:cubicBezTo>
                  <a:pt x="12" y="3"/>
                  <a:pt x="9" y="1"/>
                  <a:pt x="6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6134823" y="1890506"/>
            <a:ext cx="1309988" cy="615469"/>
          </a:xfrm>
          <a:custGeom>
            <a:avLst/>
            <a:gdLst>
              <a:gd name="T0" fmla="*/ 0 w 117"/>
              <a:gd name="T1" fmla="*/ 0 h 55"/>
              <a:gd name="T2" fmla="*/ 102 w 117"/>
              <a:gd name="T3" fmla="*/ 43 h 55"/>
              <a:gd name="T4" fmla="*/ 112 w 117"/>
              <a:gd name="T5" fmla="*/ 33 h 55"/>
              <a:gd name="T6" fmla="*/ 114 w 117"/>
              <a:gd name="T7" fmla="*/ 29 h 55"/>
              <a:gd name="T8" fmla="*/ 117 w 117"/>
              <a:gd name="T9" fmla="*/ 32 h 55"/>
              <a:gd name="T10" fmla="*/ 113 w 117"/>
              <a:gd name="T11" fmla="*/ 35 h 55"/>
              <a:gd name="T12" fmla="*/ 93 w 117"/>
              <a:gd name="T13" fmla="*/ 55 h 55"/>
              <a:gd name="T14" fmla="*/ 0 w 117"/>
              <a:gd name="T15" fmla="*/ 15 h 55"/>
              <a:gd name="T16" fmla="*/ 0 w 117"/>
              <a:gd name="T17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7" h="55">
                <a:moveTo>
                  <a:pt x="0" y="0"/>
                </a:moveTo>
                <a:cubicBezTo>
                  <a:pt x="38" y="1"/>
                  <a:pt x="75" y="16"/>
                  <a:pt x="102" y="43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1" y="31"/>
                  <a:pt x="112" y="29"/>
                  <a:pt x="114" y="29"/>
                </a:cubicBezTo>
                <a:cubicBezTo>
                  <a:pt x="116" y="29"/>
                  <a:pt x="117" y="30"/>
                  <a:pt x="117" y="32"/>
                </a:cubicBezTo>
                <a:cubicBezTo>
                  <a:pt x="117" y="34"/>
                  <a:pt x="115" y="35"/>
                  <a:pt x="113" y="35"/>
                </a:cubicBezTo>
                <a:cubicBezTo>
                  <a:pt x="93" y="55"/>
                  <a:pt x="93" y="55"/>
                  <a:pt x="93" y="55"/>
                </a:cubicBezTo>
                <a:cubicBezTo>
                  <a:pt x="68" y="30"/>
                  <a:pt x="36" y="16"/>
                  <a:pt x="0" y="15"/>
                </a:cubicBezTo>
                <a:cubicBezTo>
                  <a:pt x="0" y="10"/>
                  <a:pt x="0" y="5"/>
                  <a:pt x="0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2"/>
          <p:cNvSpPr>
            <a:spLocks noEditPoints="1"/>
          </p:cNvSpPr>
          <p:nvPr/>
        </p:nvSpPr>
        <p:spPr bwMode="auto">
          <a:xfrm>
            <a:off x="7343174" y="2170008"/>
            <a:ext cx="145398" cy="145398"/>
          </a:xfrm>
          <a:custGeom>
            <a:avLst/>
            <a:gdLst>
              <a:gd name="T0" fmla="*/ 6 w 13"/>
              <a:gd name="T1" fmla="*/ 0 h 13"/>
              <a:gd name="T2" fmla="*/ 13 w 13"/>
              <a:gd name="T3" fmla="*/ 7 h 13"/>
              <a:gd name="T4" fmla="*/ 6 w 13"/>
              <a:gd name="T5" fmla="*/ 13 h 13"/>
              <a:gd name="T6" fmla="*/ 0 w 13"/>
              <a:gd name="T7" fmla="*/ 7 h 13"/>
              <a:gd name="T8" fmla="*/ 6 w 13"/>
              <a:gd name="T9" fmla="*/ 0 h 13"/>
              <a:gd name="T10" fmla="*/ 6 w 13"/>
              <a:gd name="T11" fmla="*/ 2 h 13"/>
              <a:gd name="T12" fmla="*/ 1 w 13"/>
              <a:gd name="T13" fmla="*/ 7 h 13"/>
              <a:gd name="T14" fmla="*/ 6 w 13"/>
              <a:gd name="T15" fmla="*/ 12 h 13"/>
              <a:gd name="T16" fmla="*/ 12 w 13"/>
              <a:gd name="T17" fmla="*/ 7 h 13"/>
              <a:gd name="T18" fmla="*/ 6 w 13"/>
              <a:gd name="T19" fmla="*/ 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" h="13">
                <a:moveTo>
                  <a:pt x="6" y="0"/>
                </a:moveTo>
                <a:cubicBezTo>
                  <a:pt x="10" y="0"/>
                  <a:pt x="13" y="3"/>
                  <a:pt x="13" y="7"/>
                </a:cubicBezTo>
                <a:cubicBezTo>
                  <a:pt x="13" y="10"/>
                  <a:pt x="10" y="13"/>
                  <a:pt x="6" y="13"/>
                </a:cubicBezTo>
                <a:cubicBezTo>
                  <a:pt x="3" y="13"/>
                  <a:pt x="0" y="10"/>
                  <a:pt x="0" y="7"/>
                </a:cubicBezTo>
                <a:cubicBezTo>
                  <a:pt x="0" y="3"/>
                  <a:pt x="3" y="0"/>
                  <a:pt x="6" y="0"/>
                </a:cubicBezTo>
                <a:close/>
                <a:moveTo>
                  <a:pt x="6" y="2"/>
                </a:moveTo>
                <a:cubicBezTo>
                  <a:pt x="4" y="2"/>
                  <a:pt x="1" y="4"/>
                  <a:pt x="1" y="7"/>
                </a:cubicBezTo>
                <a:cubicBezTo>
                  <a:pt x="1" y="10"/>
                  <a:pt x="4" y="12"/>
                  <a:pt x="6" y="12"/>
                </a:cubicBezTo>
                <a:cubicBezTo>
                  <a:pt x="9" y="12"/>
                  <a:pt x="12" y="10"/>
                  <a:pt x="12" y="7"/>
                </a:cubicBezTo>
                <a:cubicBezTo>
                  <a:pt x="12" y="4"/>
                  <a:pt x="9" y="2"/>
                  <a:pt x="6" y="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030468" y="357089"/>
            <a:ext cx="6131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Watch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3420624" y="3308051"/>
            <a:ext cx="546998" cy="483534"/>
            <a:chOff x="-1587" y="65088"/>
            <a:chExt cx="862013" cy="762000"/>
          </a:xfrm>
          <a:solidFill>
            <a:schemeClr val="accent4"/>
          </a:solidFill>
        </p:grpSpPr>
        <p:sp>
          <p:nvSpPr>
            <p:cNvPr id="25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049217" y="1954917"/>
            <a:ext cx="512583" cy="483535"/>
            <a:chOff x="3719513" y="36513"/>
            <a:chExt cx="868363" cy="819150"/>
          </a:xfrm>
          <a:solidFill>
            <a:schemeClr val="accent1"/>
          </a:solidFill>
        </p:grpSpPr>
        <p:sp>
          <p:nvSpPr>
            <p:cNvPr id="32" name="Freeform 31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2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8193848" y="3306281"/>
            <a:ext cx="539528" cy="536587"/>
            <a:chOff x="7426326" y="0"/>
            <a:chExt cx="873125" cy="868363"/>
          </a:xfrm>
          <a:solidFill>
            <a:schemeClr val="accent2"/>
          </a:solidFill>
        </p:grpSpPr>
        <p:sp>
          <p:nvSpPr>
            <p:cNvPr id="3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7687563" y="4793267"/>
            <a:ext cx="423092" cy="551026"/>
            <a:chOff x="11255376" y="0"/>
            <a:chExt cx="666750" cy="868363"/>
          </a:xfrm>
          <a:solidFill>
            <a:schemeClr val="accent3"/>
          </a:solidFill>
        </p:grpSpPr>
        <p:sp>
          <p:nvSpPr>
            <p:cNvPr id="4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2" name="TextBox 51"/>
          <p:cNvSpPr txBox="1"/>
          <p:nvPr/>
        </p:nvSpPr>
        <p:spPr>
          <a:xfrm>
            <a:off x="884232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925231" y="3596646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234292" y="478932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317196" y="5081768"/>
            <a:ext cx="2981019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955847" y="330420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97384" y="3596646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2637561" y="195459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79098" y="2247038"/>
            <a:ext cx="2981019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085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4806460" y="3442177"/>
            <a:ext cx="925444" cy="1067713"/>
          </a:xfrm>
          <a:custGeom>
            <a:avLst/>
            <a:gdLst>
              <a:gd name="T0" fmla="*/ 331 w 670"/>
              <a:gd name="T1" fmla="*/ 0 h 773"/>
              <a:gd name="T2" fmla="*/ 670 w 670"/>
              <a:gd name="T3" fmla="*/ 187 h 773"/>
              <a:gd name="T4" fmla="*/ 670 w 670"/>
              <a:gd name="T5" fmla="*/ 577 h 773"/>
              <a:gd name="T6" fmla="*/ 331 w 670"/>
              <a:gd name="T7" fmla="*/ 773 h 773"/>
              <a:gd name="T8" fmla="*/ 0 w 670"/>
              <a:gd name="T9" fmla="*/ 577 h 773"/>
              <a:gd name="T10" fmla="*/ 0 w 670"/>
              <a:gd name="T11" fmla="*/ 187 h 773"/>
              <a:gd name="T12" fmla="*/ 331 w 670"/>
              <a:gd name="T13" fmla="*/ 0 h 773"/>
              <a:gd name="T14" fmla="*/ 331 w 670"/>
              <a:gd name="T15" fmla="*/ 0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0" h="773">
                <a:moveTo>
                  <a:pt x="331" y="0"/>
                </a:moveTo>
                <a:lnTo>
                  <a:pt x="670" y="187"/>
                </a:lnTo>
                <a:lnTo>
                  <a:pt x="670" y="577"/>
                </a:lnTo>
                <a:lnTo>
                  <a:pt x="331" y="773"/>
                </a:lnTo>
                <a:lnTo>
                  <a:pt x="0" y="577"/>
                </a:lnTo>
                <a:lnTo>
                  <a:pt x="0" y="187"/>
                </a:lnTo>
                <a:lnTo>
                  <a:pt x="331" y="0"/>
                </a:lnTo>
                <a:lnTo>
                  <a:pt x="331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6422534" y="2480821"/>
            <a:ext cx="936494" cy="1066332"/>
          </a:xfrm>
          <a:custGeom>
            <a:avLst/>
            <a:gdLst>
              <a:gd name="T0" fmla="*/ 339 w 678"/>
              <a:gd name="T1" fmla="*/ 0 h 772"/>
              <a:gd name="T2" fmla="*/ 678 w 678"/>
              <a:gd name="T3" fmla="*/ 195 h 772"/>
              <a:gd name="T4" fmla="*/ 678 w 678"/>
              <a:gd name="T5" fmla="*/ 586 h 772"/>
              <a:gd name="T6" fmla="*/ 339 w 678"/>
              <a:gd name="T7" fmla="*/ 772 h 772"/>
              <a:gd name="T8" fmla="*/ 0 w 678"/>
              <a:gd name="T9" fmla="*/ 586 h 772"/>
              <a:gd name="T10" fmla="*/ 0 w 678"/>
              <a:gd name="T11" fmla="*/ 195 h 772"/>
              <a:gd name="T12" fmla="*/ 339 w 678"/>
              <a:gd name="T13" fmla="*/ 0 h 772"/>
              <a:gd name="T14" fmla="*/ 339 w 678"/>
              <a:gd name="T15" fmla="*/ 0 h 7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78" h="772">
                <a:moveTo>
                  <a:pt x="339" y="0"/>
                </a:moveTo>
                <a:lnTo>
                  <a:pt x="678" y="195"/>
                </a:lnTo>
                <a:lnTo>
                  <a:pt x="678" y="586"/>
                </a:lnTo>
                <a:lnTo>
                  <a:pt x="339" y="772"/>
                </a:lnTo>
                <a:lnTo>
                  <a:pt x="0" y="586"/>
                </a:lnTo>
                <a:lnTo>
                  <a:pt x="0" y="195"/>
                </a:lnTo>
                <a:lnTo>
                  <a:pt x="339" y="0"/>
                </a:lnTo>
                <a:lnTo>
                  <a:pt x="339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730459" y="1519464"/>
            <a:ext cx="4718382" cy="3964214"/>
          </a:xfrm>
          <a:custGeom>
            <a:avLst/>
            <a:gdLst>
              <a:gd name="T0" fmla="*/ 1771 w 3416"/>
              <a:gd name="T1" fmla="*/ 1468 h 2870"/>
              <a:gd name="T2" fmla="*/ 2237 w 3416"/>
              <a:gd name="T3" fmla="*/ 1587 h 2870"/>
              <a:gd name="T4" fmla="*/ 1898 w 3416"/>
              <a:gd name="T5" fmla="*/ 2173 h 2870"/>
              <a:gd name="T6" fmla="*/ 1712 w 3416"/>
              <a:gd name="T7" fmla="*/ 2199 h 2870"/>
              <a:gd name="T8" fmla="*/ 1847 w 3416"/>
              <a:gd name="T9" fmla="*/ 2674 h 2870"/>
              <a:gd name="T10" fmla="*/ 1178 w 3416"/>
              <a:gd name="T11" fmla="*/ 2674 h 2870"/>
              <a:gd name="T12" fmla="*/ 1059 w 3416"/>
              <a:gd name="T13" fmla="*/ 2504 h 2870"/>
              <a:gd name="T14" fmla="*/ 729 w 3416"/>
              <a:gd name="T15" fmla="*/ 2870 h 2870"/>
              <a:gd name="T16" fmla="*/ 389 w 3416"/>
              <a:gd name="T17" fmla="*/ 2284 h 2870"/>
              <a:gd name="T18" fmla="*/ 457 w 3416"/>
              <a:gd name="T19" fmla="*/ 2097 h 2870"/>
              <a:gd name="T20" fmla="*/ 0 w 3416"/>
              <a:gd name="T21" fmla="*/ 1969 h 2870"/>
              <a:gd name="T22" fmla="*/ 339 w 3416"/>
              <a:gd name="T23" fmla="*/ 1392 h 2870"/>
              <a:gd name="T24" fmla="*/ 678 w 3416"/>
              <a:gd name="T25" fmla="*/ 1969 h 2870"/>
              <a:gd name="T26" fmla="*/ 593 w 3416"/>
              <a:gd name="T27" fmla="*/ 2165 h 2870"/>
              <a:gd name="T28" fmla="*/ 1059 w 3416"/>
              <a:gd name="T29" fmla="*/ 2284 h 2870"/>
              <a:gd name="T30" fmla="*/ 1178 w 3416"/>
              <a:gd name="T31" fmla="*/ 2428 h 2870"/>
              <a:gd name="T32" fmla="*/ 1517 w 3416"/>
              <a:gd name="T33" fmla="*/ 2088 h 2870"/>
              <a:gd name="T34" fmla="*/ 1703 w 3416"/>
              <a:gd name="T35" fmla="*/ 2054 h 2870"/>
              <a:gd name="T36" fmla="*/ 1568 w 3416"/>
              <a:gd name="T37" fmla="*/ 1587 h 2870"/>
              <a:gd name="T38" fmla="*/ 1644 w 3416"/>
              <a:gd name="T39" fmla="*/ 1401 h 2870"/>
              <a:gd name="T40" fmla="*/ 1178 w 3416"/>
              <a:gd name="T41" fmla="*/ 1282 h 2870"/>
              <a:gd name="T42" fmla="*/ 1517 w 3416"/>
              <a:gd name="T43" fmla="*/ 696 h 2870"/>
              <a:gd name="T44" fmla="*/ 1703 w 3416"/>
              <a:gd name="T45" fmla="*/ 662 h 2870"/>
              <a:gd name="T46" fmla="*/ 1568 w 3416"/>
              <a:gd name="T47" fmla="*/ 195 h 2870"/>
              <a:gd name="T48" fmla="*/ 2237 w 3416"/>
              <a:gd name="T49" fmla="*/ 195 h 2870"/>
              <a:gd name="T50" fmla="*/ 2356 w 3416"/>
              <a:gd name="T51" fmla="*/ 356 h 2870"/>
              <a:gd name="T52" fmla="*/ 2687 w 3416"/>
              <a:gd name="T53" fmla="*/ 0 h 2870"/>
              <a:gd name="T54" fmla="*/ 3026 w 3416"/>
              <a:gd name="T55" fmla="*/ 577 h 2870"/>
              <a:gd name="T56" fmla="*/ 2958 w 3416"/>
              <a:gd name="T57" fmla="*/ 764 h 2870"/>
              <a:gd name="T58" fmla="*/ 3416 w 3416"/>
              <a:gd name="T59" fmla="*/ 891 h 2870"/>
              <a:gd name="T60" fmla="*/ 3077 w 3416"/>
              <a:gd name="T61" fmla="*/ 1468 h 2870"/>
              <a:gd name="T62" fmla="*/ 2746 w 3416"/>
              <a:gd name="T63" fmla="*/ 891 h 2870"/>
              <a:gd name="T64" fmla="*/ 2822 w 3416"/>
              <a:gd name="T65" fmla="*/ 696 h 2870"/>
              <a:gd name="T66" fmla="*/ 2356 w 3416"/>
              <a:gd name="T67" fmla="*/ 577 h 2870"/>
              <a:gd name="T68" fmla="*/ 2237 w 3416"/>
              <a:gd name="T69" fmla="*/ 433 h 2870"/>
              <a:gd name="T70" fmla="*/ 1898 w 3416"/>
              <a:gd name="T71" fmla="*/ 772 h 2870"/>
              <a:gd name="T72" fmla="*/ 1712 w 3416"/>
              <a:gd name="T73" fmla="*/ 806 h 2870"/>
              <a:gd name="T74" fmla="*/ 1847 w 3416"/>
              <a:gd name="T75" fmla="*/ 1282 h 2870"/>
              <a:gd name="T76" fmla="*/ 1712 w 3416"/>
              <a:gd name="T77" fmla="*/ 1358 h 28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416" h="2870">
                <a:moveTo>
                  <a:pt x="1712" y="1358"/>
                </a:moveTo>
                <a:lnTo>
                  <a:pt x="1771" y="1468"/>
                </a:lnTo>
                <a:lnTo>
                  <a:pt x="1898" y="1392"/>
                </a:lnTo>
                <a:lnTo>
                  <a:pt x="2237" y="1587"/>
                </a:lnTo>
                <a:lnTo>
                  <a:pt x="2237" y="1978"/>
                </a:lnTo>
                <a:lnTo>
                  <a:pt x="1898" y="2173"/>
                </a:lnTo>
                <a:lnTo>
                  <a:pt x="1771" y="2097"/>
                </a:lnTo>
                <a:lnTo>
                  <a:pt x="1712" y="2199"/>
                </a:lnTo>
                <a:lnTo>
                  <a:pt x="1847" y="2284"/>
                </a:lnTo>
                <a:lnTo>
                  <a:pt x="1847" y="2674"/>
                </a:lnTo>
                <a:lnTo>
                  <a:pt x="1517" y="2870"/>
                </a:lnTo>
                <a:lnTo>
                  <a:pt x="1178" y="2674"/>
                </a:lnTo>
                <a:lnTo>
                  <a:pt x="1178" y="2504"/>
                </a:lnTo>
                <a:lnTo>
                  <a:pt x="1059" y="2504"/>
                </a:lnTo>
                <a:lnTo>
                  <a:pt x="1059" y="2674"/>
                </a:lnTo>
                <a:lnTo>
                  <a:pt x="729" y="2870"/>
                </a:lnTo>
                <a:lnTo>
                  <a:pt x="389" y="2674"/>
                </a:lnTo>
                <a:lnTo>
                  <a:pt x="389" y="2284"/>
                </a:lnTo>
                <a:lnTo>
                  <a:pt x="517" y="2207"/>
                </a:lnTo>
                <a:lnTo>
                  <a:pt x="457" y="2097"/>
                </a:lnTo>
                <a:lnTo>
                  <a:pt x="339" y="2165"/>
                </a:lnTo>
                <a:lnTo>
                  <a:pt x="0" y="1969"/>
                </a:lnTo>
                <a:lnTo>
                  <a:pt x="0" y="1579"/>
                </a:lnTo>
                <a:lnTo>
                  <a:pt x="339" y="1392"/>
                </a:lnTo>
                <a:lnTo>
                  <a:pt x="678" y="1579"/>
                </a:lnTo>
                <a:lnTo>
                  <a:pt x="678" y="1969"/>
                </a:lnTo>
                <a:lnTo>
                  <a:pt x="525" y="2054"/>
                </a:lnTo>
                <a:lnTo>
                  <a:pt x="593" y="2165"/>
                </a:lnTo>
                <a:lnTo>
                  <a:pt x="729" y="2088"/>
                </a:lnTo>
                <a:lnTo>
                  <a:pt x="1059" y="2284"/>
                </a:lnTo>
                <a:lnTo>
                  <a:pt x="1059" y="2428"/>
                </a:lnTo>
                <a:lnTo>
                  <a:pt x="1178" y="2428"/>
                </a:lnTo>
                <a:lnTo>
                  <a:pt x="1178" y="2284"/>
                </a:lnTo>
                <a:lnTo>
                  <a:pt x="1517" y="2088"/>
                </a:lnTo>
                <a:lnTo>
                  <a:pt x="1644" y="2156"/>
                </a:lnTo>
                <a:lnTo>
                  <a:pt x="1703" y="2054"/>
                </a:lnTo>
                <a:lnTo>
                  <a:pt x="1568" y="1978"/>
                </a:lnTo>
                <a:lnTo>
                  <a:pt x="1568" y="1587"/>
                </a:lnTo>
                <a:lnTo>
                  <a:pt x="1703" y="1502"/>
                </a:lnTo>
                <a:lnTo>
                  <a:pt x="1644" y="1401"/>
                </a:lnTo>
                <a:lnTo>
                  <a:pt x="1517" y="1468"/>
                </a:lnTo>
                <a:lnTo>
                  <a:pt x="1178" y="1282"/>
                </a:lnTo>
                <a:lnTo>
                  <a:pt x="1178" y="891"/>
                </a:lnTo>
                <a:lnTo>
                  <a:pt x="1517" y="696"/>
                </a:lnTo>
                <a:lnTo>
                  <a:pt x="1644" y="772"/>
                </a:lnTo>
                <a:lnTo>
                  <a:pt x="1703" y="662"/>
                </a:lnTo>
                <a:lnTo>
                  <a:pt x="1568" y="577"/>
                </a:lnTo>
                <a:lnTo>
                  <a:pt x="1568" y="195"/>
                </a:lnTo>
                <a:lnTo>
                  <a:pt x="1898" y="0"/>
                </a:lnTo>
                <a:lnTo>
                  <a:pt x="2237" y="195"/>
                </a:lnTo>
                <a:lnTo>
                  <a:pt x="2237" y="356"/>
                </a:lnTo>
                <a:lnTo>
                  <a:pt x="2356" y="356"/>
                </a:lnTo>
                <a:lnTo>
                  <a:pt x="2356" y="195"/>
                </a:lnTo>
                <a:lnTo>
                  <a:pt x="2687" y="0"/>
                </a:lnTo>
                <a:lnTo>
                  <a:pt x="3026" y="195"/>
                </a:lnTo>
                <a:lnTo>
                  <a:pt x="3026" y="577"/>
                </a:lnTo>
                <a:lnTo>
                  <a:pt x="2899" y="653"/>
                </a:lnTo>
                <a:lnTo>
                  <a:pt x="2958" y="764"/>
                </a:lnTo>
                <a:lnTo>
                  <a:pt x="3077" y="696"/>
                </a:lnTo>
                <a:lnTo>
                  <a:pt x="3416" y="891"/>
                </a:lnTo>
                <a:lnTo>
                  <a:pt x="3416" y="1282"/>
                </a:lnTo>
                <a:lnTo>
                  <a:pt x="3077" y="1468"/>
                </a:lnTo>
                <a:lnTo>
                  <a:pt x="2746" y="1282"/>
                </a:lnTo>
                <a:lnTo>
                  <a:pt x="2746" y="891"/>
                </a:lnTo>
                <a:lnTo>
                  <a:pt x="2890" y="806"/>
                </a:lnTo>
                <a:lnTo>
                  <a:pt x="2822" y="696"/>
                </a:lnTo>
                <a:lnTo>
                  <a:pt x="2687" y="772"/>
                </a:lnTo>
                <a:lnTo>
                  <a:pt x="2356" y="577"/>
                </a:lnTo>
                <a:lnTo>
                  <a:pt x="2356" y="433"/>
                </a:lnTo>
                <a:lnTo>
                  <a:pt x="2237" y="433"/>
                </a:lnTo>
                <a:lnTo>
                  <a:pt x="2237" y="577"/>
                </a:lnTo>
                <a:lnTo>
                  <a:pt x="1898" y="772"/>
                </a:lnTo>
                <a:lnTo>
                  <a:pt x="1771" y="704"/>
                </a:lnTo>
                <a:lnTo>
                  <a:pt x="1712" y="806"/>
                </a:lnTo>
                <a:lnTo>
                  <a:pt x="1847" y="891"/>
                </a:lnTo>
                <a:lnTo>
                  <a:pt x="1847" y="1282"/>
                </a:lnTo>
                <a:lnTo>
                  <a:pt x="1712" y="1358"/>
                </a:lnTo>
                <a:lnTo>
                  <a:pt x="1712" y="1358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846485" y="3570634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5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45"/>
                </a:lnTo>
                <a:lnTo>
                  <a:pt x="500" y="442"/>
                </a:lnTo>
                <a:lnTo>
                  <a:pt x="255" y="586"/>
                </a:lnTo>
                <a:lnTo>
                  <a:pt x="0" y="442"/>
                </a:lnTo>
                <a:lnTo>
                  <a:pt x="0" y="145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4385176" y="4533372"/>
            <a:ext cx="690630" cy="809418"/>
          </a:xfrm>
          <a:custGeom>
            <a:avLst/>
            <a:gdLst>
              <a:gd name="T0" fmla="*/ 255 w 500"/>
              <a:gd name="T1" fmla="*/ 0 h 586"/>
              <a:gd name="T2" fmla="*/ 500 w 500"/>
              <a:gd name="T3" fmla="*/ 153 h 586"/>
              <a:gd name="T4" fmla="*/ 500 w 500"/>
              <a:gd name="T5" fmla="*/ 441 h 586"/>
              <a:gd name="T6" fmla="*/ 255 w 500"/>
              <a:gd name="T7" fmla="*/ 586 h 586"/>
              <a:gd name="T8" fmla="*/ 0 w 500"/>
              <a:gd name="T9" fmla="*/ 441 h 586"/>
              <a:gd name="T10" fmla="*/ 0 w 500"/>
              <a:gd name="T11" fmla="*/ 153 h 586"/>
              <a:gd name="T12" fmla="*/ 255 w 500"/>
              <a:gd name="T13" fmla="*/ 0 h 586"/>
              <a:gd name="T14" fmla="*/ 255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5" y="0"/>
                </a:moveTo>
                <a:lnTo>
                  <a:pt x="500" y="153"/>
                </a:lnTo>
                <a:lnTo>
                  <a:pt x="500" y="441"/>
                </a:lnTo>
                <a:lnTo>
                  <a:pt x="255" y="586"/>
                </a:lnTo>
                <a:lnTo>
                  <a:pt x="0" y="441"/>
                </a:lnTo>
                <a:lnTo>
                  <a:pt x="0" y="153"/>
                </a:lnTo>
                <a:lnTo>
                  <a:pt x="255" y="0"/>
                </a:lnTo>
                <a:lnTo>
                  <a:pt x="25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5474990" y="4533372"/>
            <a:ext cx="690630" cy="809418"/>
          </a:xfrm>
          <a:custGeom>
            <a:avLst/>
            <a:gdLst>
              <a:gd name="T0" fmla="*/ 254 w 500"/>
              <a:gd name="T1" fmla="*/ 0 h 586"/>
              <a:gd name="T2" fmla="*/ 0 w 500"/>
              <a:gd name="T3" fmla="*/ 153 h 586"/>
              <a:gd name="T4" fmla="*/ 0 w 500"/>
              <a:gd name="T5" fmla="*/ 441 h 586"/>
              <a:gd name="T6" fmla="*/ 254 w 500"/>
              <a:gd name="T7" fmla="*/ 586 h 586"/>
              <a:gd name="T8" fmla="*/ 500 w 500"/>
              <a:gd name="T9" fmla="*/ 441 h 586"/>
              <a:gd name="T10" fmla="*/ 500 w 500"/>
              <a:gd name="T11" fmla="*/ 153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0" y="153"/>
                </a:lnTo>
                <a:lnTo>
                  <a:pt x="0" y="441"/>
                </a:lnTo>
                <a:lnTo>
                  <a:pt x="254" y="586"/>
                </a:lnTo>
                <a:lnTo>
                  <a:pt x="500" y="441"/>
                </a:lnTo>
                <a:lnTo>
                  <a:pt x="500" y="153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7640805" y="2609277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5 h 586"/>
              <a:gd name="T4" fmla="*/ 0 w 500"/>
              <a:gd name="T5" fmla="*/ 442 h 586"/>
              <a:gd name="T6" fmla="*/ 246 w 500"/>
              <a:gd name="T7" fmla="*/ 586 h 586"/>
              <a:gd name="T8" fmla="*/ 500 w 500"/>
              <a:gd name="T9" fmla="*/ 442 h 586"/>
              <a:gd name="T10" fmla="*/ 500 w 500"/>
              <a:gd name="T11" fmla="*/ 145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5"/>
                </a:lnTo>
                <a:lnTo>
                  <a:pt x="0" y="442"/>
                </a:lnTo>
                <a:lnTo>
                  <a:pt x="246" y="586"/>
                </a:lnTo>
                <a:lnTo>
                  <a:pt x="500" y="442"/>
                </a:lnTo>
                <a:lnTo>
                  <a:pt x="500" y="145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6012299" y="1647921"/>
            <a:ext cx="692011" cy="809418"/>
          </a:xfrm>
          <a:custGeom>
            <a:avLst/>
            <a:gdLst>
              <a:gd name="T0" fmla="*/ 246 w 501"/>
              <a:gd name="T1" fmla="*/ 0 h 586"/>
              <a:gd name="T2" fmla="*/ 501 w 501"/>
              <a:gd name="T3" fmla="*/ 144 h 586"/>
              <a:gd name="T4" fmla="*/ 501 w 501"/>
              <a:gd name="T5" fmla="*/ 441 h 586"/>
              <a:gd name="T6" fmla="*/ 246 w 501"/>
              <a:gd name="T7" fmla="*/ 586 h 586"/>
              <a:gd name="T8" fmla="*/ 0 w 501"/>
              <a:gd name="T9" fmla="*/ 441 h 586"/>
              <a:gd name="T10" fmla="*/ 0 w 501"/>
              <a:gd name="T11" fmla="*/ 144 h 586"/>
              <a:gd name="T12" fmla="*/ 246 w 501"/>
              <a:gd name="T13" fmla="*/ 0 h 586"/>
              <a:gd name="T14" fmla="*/ 246 w 501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86">
                <a:moveTo>
                  <a:pt x="246" y="0"/>
                </a:moveTo>
                <a:lnTo>
                  <a:pt x="501" y="144"/>
                </a:lnTo>
                <a:lnTo>
                  <a:pt x="501" y="441"/>
                </a:lnTo>
                <a:lnTo>
                  <a:pt x="246" y="586"/>
                </a:lnTo>
                <a:lnTo>
                  <a:pt x="0" y="441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102114" y="1647921"/>
            <a:ext cx="690630" cy="809418"/>
          </a:xfrm>
          <a:custGeom>
            <a:avLst/>
            <a:gdLst>
              <a:gd name="T0" fmla="*/ 246 w 500"/>
              <a:gd name="T1" fmla="*/ 0 h 586"/>
              <a:gd name="T2" fmla="*/ 0 w 500"/>
              <a:gd name="T3" fmla="*/ 144 h 586"/>
              <a:gd name="T4" fmla="*/ 0 w 500"/>
              <a:gd name="T5" fmla="*/ 441 h 586"/>
              <a:gd name="T6" fmla="*/ 246 w 500"/>
              <a:gd name="T7" fmla="*/ 586 h 586"/>
              <a:gd name="T8" fmla="*/ 500 w 500"/>
              <a:gd name="T9" fmla="*/ 441 h 586"/>
              <a:gd name="T10" fmla="*/ 500 w 500"/>
              <a:gd name="T11" fmla="*/ 144 h 586"/>
              <a:gd name="T12" fmla="*/ 246 w 500"/>
              <a:gd name="T13" fmla="*/ 0 h 586"/>
              <a:gd name="T14" fmla="*/ 246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46" y="0"/>
                </a:moveTo>
                <a:lnTo>
                  <a:pt x="0" y="144"/>
                </a:lnTo>
                <a:lnTo>
                  <a:pt x="0" y="441"/>
                </a:lnTo>
                <a:lnTo>
                  <a:pt x="246" y="586"/>
                </a:lnTo>
                <a:lnTo>
                  <a:pt x="500" y="441"/>
                </a:lnTo>
                <a:lnTo>
                  <a:pt x="50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474990" y="2609277"/>
            <a:ext cx="690630" cy="809418"/>
          </a:xfrm>
          <a:custGeom>
            <a:avLst/>
            <a:gdLst>
              <a:gd name="T0" fmla="*/ 254 w 500"/>
              <a:gd name="T1" fmla="*/ 0 h 586"/>
              <a:gd name="T2" fmla="*/ 500 w 500"/>
              <a:gd name="T3" fmla="*/ 145 h 586"/>
              <a:gd name="T4" fmla="*/ 500 w 500"/>
              <a:gd name="T5" fmla="*/ 442 h 586"/>
              <a:gd name="T6" fmla="*/ 254 w 500"/>
              <a:gd name="T7" fmla="*/ 586 h 586"/>
              <a:gd name="T8" fmla="*/ 0 w 500"/>
              <a:gd name="T9" fmla="*/ 442 h 586"/>
              <a:gd name="T10" fmla="*/ 0 w 500"/>
              <a:gd name="T11" fmla="*/ 145 h 586"/>
              <a:gd name="T12" fmla="*/ 254 w 500"/>
              <a:gd name="T13" fmla="*/ 0 h 586"/>
              <a:gd name="T14" fmla="*/ 254 w 500"/>
              <a:gd name="T15" fmla="*/ 0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0" h="586">
                <a:moveTo>
                  <a:pt x="254" y="0"/>
                </a:moveTo>
                <a:lnTo>
                  <a:pt x="500" y="145"/>
                </a:lnTo>
                <a:lnTo>
                  <a:pt x="500" y="442"/>
                </a:lnTo>
                <a:lnTo>
                  <a:pt x="254" y="586"/>
                </a:lnTo>
                <a:lnTo>
                  <a:pt x="0" y="442"/>
                </a:lnTo>
                <a:lnTo>
                  <a:pt x="0" y="145"/>
                </a:lnTo>
                <a:lnTo>
                  <a:pt x="254" y="0"/>
                </a:lnTo>
                <a:lnTo>
                  <a:pt x="25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012299" y="3583066"/>
            <a:ext cx="692011" cy="796986"/>
          </a:xfrm>
          <a:custGeom>
            <a:avLst/>
            <a:gdLst>
              <a:gd name="T0" fmla="*/ 246 w 501"/>
              <a:gd name="T1" fmla="*/ 0 h 577"/>
              <a:gd name="T2" fmla="*/ 501 w 501"/>
              <a:gd name="T3" fmla="*/ 144 h 577"/>
              <a:gd name="T4" fmla="*/ 501 w 501"/>
              <a:gd name="T5" fmla="*/ 433 h 577"/>
              <a:gd name="T6" fmla="*/ 246 w 501"/>
              <a:gd name="T7" fmla="*/ 577 h 577"/>
              <a:gd name="T8" fmla="*/ 0 w 501"/>
              <a:gd name="T9" fmla="*/ 433 h 577"/>
              <a:gd name="T10" fmla="*/ 0 w 501"/>
              <a:gd name="T11" fmla="*/ 144 h 577"/>
              <a:gd name="T12" fmla="*/ 246 w 501"/>
              <a:gd name="T13" fmla="*/ 0 h 577"/>
              <a:gd name="T14" fmla="*/ 246 w 501"/>
              <a:gd name="T15" fmla="*/ 0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01" h="577">
                <a:moveTo>
                  <a:pt x="246" y="0"/>
                </a:moveTo>
                <a:lnTo>
                  <a:pt x="501" y="144"/>
                </a:lnTo>
                <a:lnTo>
                  <a:pt x="501" y="433"/>
                </a:lnTo>
                <a:lnTo>
                  <a:pt x="246" y="577"/>
                </a:lnTo>
                <a:lnTo>
                  <a:pt x="0" y="433"/>
                </a:lnTo>
                <a:lnTo>
                  <a:pt x="0" y="144"/>
                </a:lnTo>
                <a:lnTo>
                  <a:pt x="246" y="0"/>
                </a:lnTo>
                <a:lnTo>
                  <a:pt x="246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737468" y="357089"/>
            <a:ext cx="67170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Hexagon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650824" y="4778204"/>
            <a:ext cx="338962" cy="319753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6179913" y="1875212"/>
            <a:ext cx="356781" cy="35483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1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4051908" y="3793151"/>
            <a:ext cx="279783" cy="364384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28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7827909" y="2832460"/>
            <a:ext cx="316421" cy="363052"/>
            <a:chOff x="11201401" y="1560513"/>
            <a:chExt cx="754063" cy="865188"/>
          </a:xfrm>
          <a:solidFill>
            <a:schemeClr val="bg1"/>
          </a:solidFill>
        </p:grpSpPr>
        <p:sp>
          <p:nvSpPr>
            <p:cNvPr id="39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8065867" y="159310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148771" y="1885542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3898775" y="246287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261214" y="2755321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821864" y="45257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84303" y="4818206"/>
            <a:ext cx="3860117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901801" y="361591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984705" y="3908358"/>
            <a:ext cx="3749598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1505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2"/>
          <p:cNvSpPr>
            <a:spLocks/>
          </p:cNvSpPr>
          <p:nvPr/>
        </p:nvSpPr>
        <p:spPr bwMode="auto">
          <a:xfrm flipH="1">
            <a:off x="432480" y="1363209"/>
            <a:ext cx="5499100" cy="4276725"/>
          </a:xfrm>
          <a:custGeom>
            <a:avLst/>
            <a:gdLst>
              <a:gd name="T0" fmla="*/ 49 w 474"/>
              <a:gd name="T1" fmla="*/ 295 h 368"/>
              <a:gd name="T2" fmla="*/ 143 w 474"/>
              <a:gd name="T3" fmla="*/ 295 h 368"/>
              <a:gd name="T4" fmla="*/ 290 w 474"/>
              <a:gd name="T5" fmla="*/ 368 h 368"/>
              <a:gd name="T6" fmla="*/ 474 w 474"/>
              <a:gd name="T7" fmla="*/ 184 h 368"/>
              <a:gd name="T8" fmla="*/ 290 w 474"/>
              <a:gd name="T9" fmla="*/ 0 h 368"/>
              <a:gd name="T10" fmla="*/ 121 w 474"/>
              <a:gd name="T11" fmla="*/ 257 h 368"/>
              <a:gd name="T12" fmla="*/ 49 w 474"/>
              <a:gd name="T13" fmla="*/ 257 h 368"/>
              <a:gd name="T14" fmla="*/ 38 w 474"/>
              <a:gd name="T15" fmla="*/ 245 h 368"/>
              <a:gd name="T16" fmla="*/ 28 w 474"/>
              <a:gd name="T17" fmla="*/ 245 h 368"/>
              <a:gd name="T18" fmla="*/ 2 w 474"/>
              <a:gd name="T19" fmla="*/ 270 h 368"/>
              <a:gd name="T20" fmla="*/ 2 w 474"/>
              <a:gd name="T21" fmla="*/ 281 h 368"/>
              <a:gd name="T22" fmla="*/ 28 w 474"/>
              <a:gd name="T23" fmla="*/ 306 h 368"/>
              <a:gd name="T24" fmla="*/ 38 w 474"/>
              <a:gd name="T25" fmla="*/ 306 h 368"/>
              <a:gd name="T26" fmla="*/ 49 w 474"/>
              <a:gd name="T27" fmla="*/ 29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74" h="368">
                <a:moveTo>
                  <a:pt x="49" y="295"/>
                </a:moveTo>
                <a:cubicBezTo>
                  <a:pt x="143" y="295"/>
                  <a:pt x="143" y="295"/>
                  <a:pt x="143" y="295"/>
                </a:cubicBezTo>
                <a:cubicBezTo>
                  <a:pt x="176" y="339"/>
                  <a:pt x="230" y="368"/>
                  <a:pt x="290" y="368"/>
                </a:cubicBezTo>
                <a:cubicBezTo>
                  <a:pt x="392" y="368"/>
                  <a:pt x="474" y="286"/>
                  <a:pt x="474" y="184"/>
                </a:cubicBezTo>
                <a:cubicBezTo>
                  <a:pt x="474" y="83"/>
                  <a:pt x="392" y="0"/>
                  <a:pt x="290" y="0"/>
                </a:cubicBezTo>
                <a:cubicBezTo>
                  <a:pt x="157" y="0"/>
                  <a:pt x="70" y="137"/>
                  <a:pt x="121" y="257"/>
                </a:cubicBezTo>
                <a:cubicBezTo>
                  <a:pt x="49" y="257"/>
                  <a:pt x="49" y="257"/>
                  <a:pt x="49" y="257"/>
                </a:cubicBezTo>
                <a:cubicBezTo>
                  <a:pt x="38" y="245"/>
                  <a:pt x="38" y="245"/>
                  <a:pt x="38" y="245"/>
                </a:cubicBezTo>
                <a:cubicBezTo>
                  <a:pt x="35" y="242"/>
                  <a:pt x="31" y="242"/>
                  <a:pt x="28" y="245"/>
                </a:cubicBezTo>
                <a:cubicBezTo>
                  <a:pt x="2" y="270"/>
                  <a:pt x="2" y="270"/>
                  <a:pt x="2" y="270"/>
                </a:cubicBezTo>
                <a:cubicBezTo>
                  <a:pt x="0" y="273"/>
                  <a:pt x="0" y="278"/>
                  <a:pt x="2" y="281"/>
                </a:cubicBezTo>
                <a:cubicBezTo>
                  <a:pt x="28" y="306"/>
                  <a:pt x="28" y="306"/>
                  <a:pt x="28" y="306"/>
                </a:cubicBezTo>
                <a:cubicBezTo>
                  <a:pt x="31" y="309"/>
                  <a:pt x="35" y="309"/>
                  <a:pt x="38" y="306"/>
                </a:cubicBezTo>
                <a:cubicBezTo>
                  <a:pt x="49" y="295"/>
                  <a:pt x="49" y="295"/>
                  <a:pt x="49" y="29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 flipH="1">
            <a:off x="722992" y="1664834"/>
            <a:ext cx="5208588" cy="3684588"/>
          </a:xfrm>
          <a:custGeom>
            <a:avLst/>
            <a:gdLst>
              <a:gd name="T0" fmla="*/ 49 w 449"/>
              <a:gd name="T1" fmla="*/ 213 h 317"/>
              <a:gd name="T2" fmla="*/ 142 w 449"/>
              <a:gd name="T3" fmla="*/ 213 h 317"/>
              <a:gd name="T4" fmla="*/ 290 w 449"/>
              <a:gd name="T5" fmla="*/ 317 h 317"/>
              <a:gd name="T6" fmla="*/ 449 w 449"/>
              <a:gd name="T7" fmla="*/ 158 h 317"/>
              <a:gd name="T8" fmla="*/ 290 w 449"/>
              <a:gd name="T9" fmla="*/ 0 h 317"/>
              <a:gd name="T10" fmla="*/ 133 w 449"/>
              <a:gd name="T11" fmla="*/ 175 h 317"/>
              <a:gd name="T12" fmla="*/ 49 w 449"/>
              <a:gd name="T13" fmla="*/ 175 h 317"/>
              <a:gd name="T14" fmla="*/ 38 w 449"/>
              <a:gd name="T15" fmla="*/ 164 h 317"/>
              <a:gd name="T16" fmla="*/ 28 w 449"/>
              <a:gd name="T17" fmla="*/ 164 h 317"/>
              <a:gd name="T18" fmla="*/ 2 w 449"/>
              <a:gd name="T19" fmla="*/ 189 h 317"/>
              <a:gd name="T20" fmla="*/ 2 w 449"/>
              <a:gd name="T21" fmla="*/ 199 h 317"/>
              <a:gd name="T22" fmla="*/ 28 w 449"/>
              <a:gd name="T23" fmla="*/ 224 h 317"/>
              <a:gd name="T24" fmla="*/ 38 w 449"/>
              <a:gd name="T25" fmla="*/ 224 h 317"/>
              <a:gd name="T26" fmla="*/ 49 w 449"/>
              <a:gd name="T27" fmla="*/ 213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9" h="317">
                <a:moveTo>
                  <a:pt x="49" y="213"/>
                </a:moveTo>
                <a:cubicBezTo>
                  <a:pt x="142" y="213"/>
                  <a:pt x="142" y="213"/>
                  <a:pt x="142" y="213"/>
                </a:cubicBezTo>
                <a:cubicBezTo>
                  <a:pt x="164" y="273"/>
                  <a:pt x="222" y="317"/>
                  <a:pt x="290" y="317"/>
                </a:cubicBezTo>
                <a:cubicBezTo>
                  <a:pt x="378" y="317"/>
                  <a:pt x="449" y="246"/>
                  <a:pt x="449" y="158"/>
                </a:cubicBezTo>
                <a:cubicBezTo>
                  <a:pt x="449" y="71"/>
                  <a:pt x="378" y="0"/>
                  <a:pt x="290" y="0"/>
                </a:cubicBezTo>
                <a:cubicBezTo>
                  <a:pt x="196" y="0"/>
                  <a:pt x="123" y="82"/>
                  <a:pt x="133" y="175"/>
                </a:cubicBezTo>
                <a:cubicBezTo>
                  <a:pt x="49" y="175"/>
                  <a:pt x="49" y="175"/>
                  <a:pt x="49" y="175"/>
                </a:cubicBezTo>
                <a:cubicBezTo>
                  <a:pt x="38" y="164"/>
                  <a:pt x="38" y="164"/>
                  <a:pt x="38" y="164"/>
                </a:cubicBezTo>
                <a:cubicBezTo>
                  <a:pt x="35" y="161"/>
                  <a:pt x="31" y="161"/>
                  <a:pt x="28" y="164"/>
                </a:cubicBezTo>
                <a:cubicBezTo>
                  <a:pt x="2" y="189"/>
                  <a:pt x="2" y="189"/>
                  <a:pt x="2" y="189"/>
                </a:cubicBezTo>
                <a:cubicBezTo>
                  <a:pt x="0" y="192"/>
                  <a:pt x="0" y="196"/>
                  <a:pt x="2" y="199"/>
                </a:cubicBezTo>
                <a:cubicBezTo>
                  <a:pt x="28" y="224"/>
                  <a:pt x="28" y="224"/>
                  <a:pt x="28" y="224"/>
                </a:cubicBezTo>
                <a:cubicBezTo>
                  <a:pt x="31" y="227"/>
                  <a:pt x="35" y="227"/>
                  <a:pt x="38" y="224"/>
                </a:cubicBezTo>
                <a:cubicBezTo>
                  <a:pt x="49" y="213"/>
                  <a:pt x="49" y="213"/>
                  <a:pt x="49" y="21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 flipH="1">
            <a:off x="1024617" y="1966459"/>
            <a:ext cx="4906963" cy="3081338"/>
          </a:xfrm>
          <a:custGeom>
            <a:avLst/>
            <a:gdLst>
              <a:gd name="T0" fmla="*/ 49 w 423"/>
              <a:gd name="T1" fmla="*/ 130 h 265"/>
              <a:gd name="T2" fmla="*/ 158 w 423"/>
              <a:gd name="T3" fmla="*/ 130 h 265"/>
              <a:gd name="T4" fmla="*/ 290 w 423"/>
              <a:gd name="T5" fmla="*/ 265 h 265"/>
              <a:gd name="T6" fmla="*/ 423 w 423"/>
              <a:gd name="T7" fmla="*/ 132 h 265"/>
              <a:gd name="T8" fmla="*/ 290 w 423"/>
              <a:gd name="T9" fmla="*/ 0 h 265"/>
              <a:gd name="T10" fmla="*/ 164 w 423"/>
              <a:gd name="T11" fmla="*/ 92 h 265"/>
              <a:gd name="T12" fmla="*/ 49 w 423"/>
              <a:gd name="T13" fmla="*/ 92 h 265"/>
              <a:gd name="T14" fmla="*/ 38 w 423"/>
              <a:gd name="T15" fmla="*/ 81 h 265"/>
              <a:gd name="T16" fmla="*/ 28 w 423"/>
              <a:gd name="T17" fmla="*/ 81 h 265"/>
              <a:gd name="T18" fmla="*/ 2 w 423"/>
              <a:gd name="T19" fmla="*/ 106 h 265"/>
              <a:gd name="T20" fmla="*/ 2 w 423"/>
              <a:gd name="T21" fmla="*/ 116 h 265"/>
              <a:gd name="T22" fmla="*/ 28 w 423"/>
              <a:gd name="T23" fmla="*/ 141 h 265"/>
              <a:gd name="T24" fmla="*/ 38 w 423"/>
              <a:gd name="T25" fmla="*/ 141 h 265"/>
              <a:gd name="T26" fmla="*/ 49 w 423"/>
              <a:gd name="T27" fmla="*/ 130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3" h="265">
                <a:moveTo>
                  <a:pt x="49" y="130"/>
                </a:moveTo>
                <a:cubicBezTo>
                  <a:pt x="158" y="130"/>
                  <a:pt x="158" y="130"/>
                  <a:pt x="158" y="130"/>
                </a:cubicBezTo>
                <a:cubicBezTo>
                  <a:pt x="156" y="204"/>
                  <a:pt x="216" y="265"/>
                  <a:pt x="290" y="265"/>
                </a:cubicBezTo>
                <a:cubicBezTo>
                  <a:pt x="364" y="265"/>
                  <a:pt x="423" y="205"/>
                  <a:pt x="423" y="132"/>
                </a:cubicBezTo>
                <a:cubicBezTo>
                  <a:pt x="423" y="59"/>
                  <a:pt x="364" y="0"/>
                  <a:pt x="290" y="0"/>
                </a:cubicBezTo>
                <a:cubicBezTo>
                  <a:pt x="231" y="0"/>
                  <a:pt x="181" y="38"/>
                  <a:pt x="164" y="92"/>
                </a:cubicBezTo>
                <a:cubicBezTo>
                  <a:pt x="49" y="92"/>
                  <a:pt x="49" y="92"/>
                  <a:pt x="49" y="92"/>
                </a:cubicBezTo>
                <a:cubicBezTo>
                  <a:pt x="38" y="81"/>
                  <a:pt x="38" y="81"/>
                  <a:pt x="38" y="81"/>
                </a:cubicBezTo>
                <a:cubicBezTo>
                  <a:pt x="35" y="78"/>
                  <a:pt x="31" y="78"/>
                  <a:pt x="28" y="81"/>
                </a:cubicBezTo>
                <a:cubicBezTo>
                  <a:pt x="2" y="106"/>
                  <a:pt x="2" y="106"/>
                  <a:pt x="2" y="106"/>
                </a:cubicBezTo>
                <a:cubicBezTo>
                  <a:pt x="0" y="109"/>
                  <a:pt x="0" y="113"/>
                  <a:pt x="2" y="116"/>
                </a:cubicBezTo>
                <a:cubicBezTo>
                  <a:pt x="28" y="141"/>
                  <a:pt x="28" y="141"/>
                  <a:pt x="28" y="141"/>
                </a:cubicBezTo>
                <a:cubicBezTo>
                  <a:pt x="31" y="144"/>
                  <a:pt x="35" y="144"/>
                  <a:pt x="38" y="141"/>
                </a:cubicBezTo>
                <a:cubicBezTo>
                  <a:pt x="49" y="130"/>
                  <a:pt x="49" y="130"/>
                  <a:pt x="49" y="13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337355" y="2025196"/>
            <a:ext cx="4594225" cy="2697163"/>
          </a:xfrm>
          <a:custGeom>
            <a:avLst/>
            <a:gdLst>
              <a:gd name="T0" fmla="*/ 247 w 396"/>
              <a:gd name="T1" fmla="*/ 31 h 232"/>
              <a:gd name="T2" fmla="*/ 49 w 396"/>
              <a:gd name="T3" fmla="*/ 31 h 232"/>
              <a:gd name="T4" fmla="*/ 38 w 396"/>
              <a:gd name="T5" fmla="*/ 20 h 232"/>
              <a:gd name="T6" fmla="*/ 28 w 396"/>
              <a:gd name="T7" fmla="*/ 20 h 232"/>
              <a:gd name="T8" fmla="*/ 2 w 396"/>
              <a:gd name="T9" fmla="*/ 45 h 232"/>
              <a:gd name="T10" fmla="*/ 2 w 396"/>
              <a:gd name="T11" fmla="*/ 55 h 232"/>
              <a:gd name="T12" fmla="*/ 28 w 396"/>
              <a:gd name="T13" fmla="*/ 81 h 232"/>
              <a:gd name="T14" fmla="*/ 38 w 396"/>
              <a:gd name="T15" fmla="*/ 81 h 232"/>
              <a:gd name="T16" fmla="*/ 49 w 396"/>
              <a:gd name="T17" fmla="*/ 69 h 232"/>
              <a:gd name="T18" fmla="*/ 202 w 396"/>
              <a:gd name="T19" fmla="*/ 69 h 232"/>
              <a:gd name="T20" fmla="*/ 290 w 396"/>
              <a:gd name="T21" fmla="*/ 232 h 232"/>
              <a:gd name="T22" fmla="*/ 396 w 396"/>
              <a:gd name="T23" fmla="*/ 127 h 232"/>
              <a:gd name="T24" fmla="*/ 247 w 396"/>
              <a:gd name="T25" fmla="*/ 31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6" h="232">
                <a:moveTo>
                  <a:pt x="247" y="31"/>
                </a:moveTo>
                <a:cubicBezTo>
                  <a:pt x="49" y="31"/>
                  <a:pt x="49" y="31"/>
                  <a:pt x="49" y="31"/>
                </a:cubicBezTo>
                <a:cubicBezTo>
                  <a:pt x="38" y="20"/>
                  <a:pt x="38" y="20"/>
                  <a:pt x="38" y="20"/>
                </a:cubicBezTo>
                <a:cubicBezTo>
                  <a:pt x="35" y="17"/>
                  <a:pt x="31" y="17"/>
                  <a:pt x="28" y="20"/>
                </a:cubicBezTo>
                <a:cubicBezTo>
                  <a:pt x="2" y="45"/>
                  <a:pt x="2" y="45"/>
                  <a:pt x="2" y="45"/>
                </a:cubicBezTo>
                <a:cubicBezTo>
                  <a:pt x="0" y="48"/>
                  <a:pt x="0" y="53"/>
                  <a:pt x="2" y="55"/>
                </a:cubicBezTo>
                <a:cubicBezTo>
                  <a:pt x="28" y="81"/>
                  <a:pt x="28" y="81"/>
                  <a:pt x="28" y="81"/>
                </a:cubicBezTo>
                <a:cubicBezTo>
                  <a:pt x="31" y="84"/>
                  <a:pt x="35" y="84"/>
                  <a:pt x="38" y="81"/>
                </a:cubicBezTo>
                <a:cubicBezTo>
                  <a:pt x="49" y="69"/>
                  <a:pt x="49" y="69"/>
                  <a:pt x="49" y="69"/>
                </a:cubicBezTo>
                <a:cubicBezTo>
                  <a:pt x="202" y="69"/>
                  <a:pt x="202" y="69"/>
                  <a:pt x="202" y="69"/>
                </a:cubicBezTo>
                <a:cubicBezTo>
                  <a:pt x="157" y="138"/>
                  <a:pt x="206" y="232"/>
                  <a:pt x="290" y="232"/>
                </a:cubicBezTo>
                <a:cubicBezTo>
                  <a:pt x="348" y="232"/>
                  <a:pt x="396" y="185"/>
                  <a:pt x="396" y="127"/>
                </a:cubicBezTo>
                <a:cubicBezTo>
                  <a:pt x="396" y="50"/>
                  <a:pt x="316" y="0"/>
                  <a:pt x="247" y="3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67471" y="357089"/>
            <a:ext cx="765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Arrows Circle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701854" y="2783149"/>
            <a:ext cx="1625432" cy="1436844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8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141601" y="2329002"/>
            <a:ext cx="7280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01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2822" y="3014978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02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2822" y="3697111"/>
            <a:ext cx="7056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03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48814" y="4379244"/>
            <a:ext cx="71365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04</a:t>
            </a:r>
            <a:endParaRPr lang="en-US" sz="32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86782" y="230146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69685" y="259390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86782" y="301803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869685" y="3310472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86782" y="371728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69685" y="4009723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786782" y="436724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869685" y="4659691"/>
            <a:ext cx="5250633" cy="369332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67915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 noEditPoints="1"/>
          </p:cNvSpPr>
          <p:nvPr/>
        </p:nvSpPr>
        <p:spPr bwMode="auto">
          <a:xfrm>
            <a:off x="19494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1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8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5" y="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 noEditPoints="1"/>
          </p:cNvSpPr>
          <p:nvPr/>
        </p:nvSpPr>
        <p:spPr bwMode="auto">
          <a:xfrm>
            <a:off x="377825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7"/>
          <p:cNvSpPr>
            <a:spLocks noEditPoints="1"/>
          </p:cNvSpPr>
          <p:nvPr/>
        </p:nvSpPr>
        <p:spPr bwMode="auto">
          <a:xfrm>
            <a:off x="5607050" y="2061029"/>
            <a:ext cx="1017588" cy="1154113"/>
          </a:xfrm>
          <a:custGeom>
            <a:avLst/>
            <a:gdLst>
              <a:gd name="T0" fmla="*/ 25 w 50"/>
              <a:gd name="T1" fmla="*/ 0 h 56"/>
              <a:gd name="T2" fmla="*/ 50 w 50"/>
              <a:gd name="T3" fmla="*/ 25 h 56"/>
              <a:gd name="T4" fmla="*/ 25 w 50"/>
              <a:gd name="T5" fmla="*/ 56 h 56"/>
              <a:gd name="T6" fmla="*/ 0 w 50"/>
              <a:gd name="T7" fmla="*/ 25 h 56"/>
              <a:gd name="T8" fmla="*/ 25 w 50"/>
              <a:gd name="T9" fmla="*/ 0 h 56"/>
              <a:gd name="T10" fmla="*/ 25 w 50"/>
              <a:gd name="T11" fmla="*/ 7 h 56"/>
              <a:gd name="T12" fmla="*/ 43 w 50"/>
              <a:gd name="T13" fmla="*/ 25 h 56"/>
              <a:gd name="T14" fmla="*/ 25 w 50"/>
              <a:gd name="T15" fmla="*/ 42 h 56"/>
              <a:gd name="T16" fmla="*/ 7 w 50"/>
              <a:gd name="T17" fmla="*/ 25 h 56"/>
              <a:gd name="T18" fmla="*/ 25 w 50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0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0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8"/>
          <p:cNvSpPr>
            <a:spLocks noEditPoints="1"/>
          </p:cNvSpPr>
          <p:nvPr/>
        </p:nvSpPr>
        <p:spPr bwMode="auto">
          <a:xfrm>
            <a:off x="7416800" y="2061029"/>
            <a:ext cx="1036638" cy="1154113"/>
          </a:xfrm>
          <a:custGeom>
            <a:avLst/>
            <a:gdLst>
              <a:gd name="T0" fmla="*/ 26 w 51"/>
              <a:gd name="T1" fmla="*/ 0 h 56"/>
              <a:gd name="T2" fmla="*/ 51 w 51"/>
              <a:gd name="T3" fmla="*/ 25 h 56"/>
              <a:gd name="T4" fmla="*/ 26 w 51"/>
              <a:gd name="T5" fmla="*/ 56 h 56"/>
              <a:gd name="T6" fmla="*/ 0 w 51"/>
              <a:gd name="T7" fmla="*/ 25 h 56"/>
              <a:gd name="T8" fmla="*/ 26 w 51"/>
              <a:gd name="T9" fmla="*/ 0 h 56"/>
              <a:gd name="T10" fmla="*/ 26 w 51"/>
              <a:gd name="T11" fmla="*/ 7 h 56"/>
              <a:gd name="T12" fmla="*/ 43 w 51"/>
              <a:gd name="T13" fmla="*/ 25 h 56"/>
              <a:gd name="T14" fmla="*/ 26 w 51"/>
              <a:gd name="T15" fmla="*/ 42 h 56"/>
              <a:gd name="T16" fmla="*/ 8 w 51"/>
              <a:gd name="T17" fmla="*/ 25 h 56"/>
              <a:gd name="T18" fmla="*/ 26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6" y="0"/>
                </a:moveTo>
                <a:cubicBezTo>
                  <a:pt x="39" y="0"/>
                  <a:pt x="50" y="11"/>
                  <a:pt x="51" y="25"/>
                </a:cubicBezTo>
                <a:cubicBezTo>
                  <a:pt x="51" y="45"/>
                  <a:pt x="26" y="56"/>
                  <a:pt x="26" y="56"/>
                </a:cubicBezTo>
                <a:cubicBezTo>
                  <a:pt x="25" y="56"/>
                  <a:pt x="0" y="43"/>
                  <a:pt x="0" y="25"/>
                </a:cubicBezTo>
                <a:cubicBezTo>
                  <a:pt x="0" y="11"/>
                  <a:pt x="12" y="0"/>
                  <a:pt x="26" y="0"/>
                </a:cubicBezTo>
                <a:close/>
                <a:moveTo>
                  <a:pt x="26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6" y="42"/>
                </a:cubicBezTo>
                <a:cubicBezTo>
                  <a:pt x="16" y="42"/>
                  <a:pt x="8" y="34"/>
                  <a:pt x="8" y="25"/>
                </a:cubicBezTo>
                <a:cubicBezTo>
                  <a:pt x="8" y="15"/>
                  <a:pt x="16" y="7"/>
                  <a:pt x="26" y="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9"/>
          <p:cNvSpPr>
            <a:spLocks noEditPoints="1"/>
          </p:cNvSpPr>
          <p:nvPr/>
        </p:nvSpPr>
        <p:spPr bwMode="auto">
          <a:xfrm>
            <a:off x="9245600" y="2061029"/>
            <a:ext cx="1036638" cy="1154113"/>
          </a:xfrm>
          <a:custGeom>
            <a:avLst/>
            <a:gdLst>
              <a:gd name="T0" fmla="*/ 25 w 51"/>
              <a:gd name="T1" fmla="*/ 0 h 56"/>
              <a:gd name="T2" fmla="*/ 50 w 51"/>
              <a:gd name="T3" fmla="*/ 25 h 56"/>
              <a:gd name="T4" fmla="*/ 25 w 51"/>
              <a:gd name="T5" fmla="*/ 56 h 56"/>
              <a:gd name="T6" fmla="*/ 0 w 51"/>
              <a:gd name="T7" fmla="*/ 25 h 56"/>
              <a:gd name="T8" fmla="*/ 25 w 51"/>
              <a:gd name="T9" fmla="*/ 0 h 56"/>
              <a:gd name="T10" fmla="*/ 25 w 51"/>
              <a:gd name="T11" fmla="*/ 7 h 56"/>
              <a:gd name="T12" fmla="*/ 43 w 51"/>
              <a:gd name="T13" fmla="*/ 25 h 56"/>
              <a:gd name="T14" fmla="*/ 25 w 51"/>
              <a:gd name="T15" fmla="*/ 42 h 56"/>
              <a:gd name="T16" fmla="*/ 7 w 51"/>
              <a:gd name="T17" fmla="*/ 25 h 56"/>
              <a:gd name="T18" fmla="*/ 25 w 51"/>
              <a:gd name="T19" fmla="*/ 7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1" h="56">
                <a:moveTo>
                  <a:pt x="25" y="0"/>
                </a:moveTo>
                <a:cubicBezTo>
                  <a:pt x="39" y="0"/>
                  <a:pt x="50" y="11"/>
                  <a:pt x="50" y="25"/>
                </a:cubicBezTo>
                <a:cubicBezTo>
                  <a:pt x="51" y="45"/>
                  <a:pt x="26" y="56"/>
                  <a:pt x="25" y="56"/>
                </a:cubicBezTo>
                <a:cubicBezTo>
                  <a:pt x="24" y="56"/>
                  <a:pt x="0" y="43"/>
                  <a:pt x="0" y="25"/>
                </a:cubicBezTo>
                <a:cubicBezTo>
                  <a:pt x="0" y="11"/>
                  <a:pt x="11" y="0"/>
                  <a:pt x="25" y="0"/>
                </a:cubicBezTo>
                <a:close/>
                <a:moveTo>
                  <a:pt x="25" y="7"/>
                </a:moveTo>
                <a:cubicBezTo>
                  <a:pt x="35" y="7"/>
                  <a:pt x="43" y="15"/>
                  <a:pt x="43" y="25"/>
                </a:cubicBezTo>
                <a:cubicBezTo>
                  <a:pt x="43" y="34"/>
                  <a:pt x="35" y="42"/>
                  <a:pt x="25" y="42"/>
                </a:cubicBezTo>
                <a:cubicBezTo>
                  <a:pt x="15" y="42"/>
                  <a:pt x="7" y="34"/>
                  <a:pt x="7" y="25"/>
                </a:cubicBezTo>
                <a:cubicBezTo>
                  <a:pt x="7" y="15"/>
                  <a:pt x="15" y="7"/>
                  <a:pt x="25" y="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4103688" y="4616904"/>
            <a:ext cx="4003675" cy="392113"/>
          </a:xfrm>
          <a:custGeom>
            <a:avLst/>
            <a:gdLst>
              <a:gd name="T0" fmla="*/ 190 w 197"/>
              <a:gd name="T1" fmla="*/ 0 h 19"/>
              <a:gd name="T2" fmla="*/ 197 w 197"/>
              <a:gd name="T3" fmla="*/ 10 h 19"/>
              <a:gd name="T4" fmla="*/ 190 w 197"/>
              <a:gd name="T5" fmla="*/ 19 h 19"/>
              <a:gd name="T6" fmla="*/ 8 w 197"/>
              <a:gd name="T7" fmla="*/ 19 h 19"/>
              <a:gd name="T8" fmla="*/ 0 w 197"/>
              <a:gd name="T9" fmla="*/ 10 h 19"/>
              <a:gd name="T10" fmla="*/ 8 w 197"/>
              <a:gd name="T11" fmla="*/ 0 h 19"/>
              <a:gd name="T12" fmla="*/ 190 w 197"/>
              <a:gd name="T13" fmla="*/ 0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97" h="19">
                <a:moveTo>
                  <a:pt x="190" y="0"/>
                </a:moveTo>
                <a:cubicBezTo>
                  <a:pt x="192" y="0"/>
                  <a:pt x="196" y="8"/>
                  <a:pt x="197" y="10"/>
                </a:cubicBezTo>
                <a:cubicBezTo>
                  <a:pt x="196" y="12"/>
                  <a:pt x="192" y="19"/>
                  <a:pt x="190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5" y="19"/>
                  <a:pt x="2" y="12"/>
                  <a:pt x="0" y="10"/>
                </a:cubicBezTo>
                <a:cubicBezTo>
                  <a:pt x="2" y="8"/>
                  <a:pt x="5" y="0"/>
                  <a:pt x="8" y="0"/>
                </a:cubicBezTo>
                <a:cubicBezTo>
                  <a:pt x="190" y="0"/>
                  <a:pt x="190" y="0"/>
                  <a:pt x="190" y="0"/>
                </a:cubicBez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910431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5"/>
          <p:cNvSpPr>
            <a:spLocks noEditPoints="1"/>
          </p:cNvSpPr>
          <p:nvPr/>
        </p:nvSpPr>
        <p:spPr bwMode="auto">
          <a:xfrm>
            <a:off x="851376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72945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 noEditPoints="1"/>
          </p:cNvSpPr>
          <p:nvPr/>
        </p:nvSpPr>
        <p:spPr bwMode="auto">
          <a:xfrm>
            <a:off x="6705600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4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4" y="1"/>
                  <a:pt x="24" y="1"/>
                </a:cubicBezTo>
                <a:cubicBezTo>
                  <a:pt x="24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38"/>
          <p:cNvSpPr>
            <a:spLocks/>
          </p:cNvSpPr>
          <p:nvPr/>
        </p:nvSpPr>
        <p:spPr bwMode="auto">
          <a:xfrm>
            <a:off x="5465763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39"/>
          <p:cNvSpPr>
            <a:spLocks noEditPoints="1"/>
          </p:cNvSpPr>
          <p:nvPr/>
        </p:nvSpPr>
        <p:spPr bwMode="auto">
          <a:xfrm>
            <a:off x="4875213" y="2576967"/>
            <a:ext cx="549275" cy="41275"/>
          </a:xfrm>
          <a:custGeom>
            <a:avLst/>
            <a:gdLst>
              <a:gd name="T0" fmla="*/ 1 w 27"/>
              <a:gd name="T1" fmla="*/ 2 h 2"/>
              <a:gd name="T2" fmla="*/ 1 w 27"/>
              <a:gd name="T3" fmla="*/ 2 h 2"/>
              <a:gd name="T4" fmla="*/ 1 w 27"/>
              <a:gd name="T5" fmla="*/ 0 h 2"/>
              <a:gd name="T6" fmla="*/ 2 w 27"/>
              <a:gd name="T7" fmla="*/ 1 h 2"/>
              <a:gd name="T8" fmla="*/ 1 w 27"/>
              <a:gd name="T9" fmla="*/ 2 h 2"/>
              <a:gd name="T10" fmla="*/ 5 w 27"/>
              <a:gd name="T11" fmla="*/ 2 h 2"/>
              <a:gd name="T12" fmla="*/ 5 w 27"/>
              <a:gd name="T13" fmla="*/ 2 h 2"/>
              <a:gd name="T14" fmla="*/ 4 w 27"/>
              <a:gd name="T15" fmla="*/ 1 h 2"/>
              <a:gd name="T16" fmla="*/ 5 w 27"/>
              <a:gd name="T17" fmla="*/ 0 h 2"/>
              <a:gd name="T18" fmla="*/ 6 w 27"/>
              <a:gd name="T19" fmla="*/ 1 h 2"/>
              <a:gd name="T20" fmla="*/ 5 w 27"/>
              <a:gd name="T21" fmla="*/ 2 h 2"/>
              <a:gd name="T22" fmla="*/ 9 w 27"/>
              <a:gd name="T23" fmla="*/ 2 h 2"/>
              <a:gd name="T24" fmla="*/ 9 w 27"/>
              <a:gd name="T25" fmla="*/ 2 h 2"/>
              <a:gd name="T26" fmla="*/ 8 w 27"/>
              <a:gd name="T27" fmla="*/ 1 h 2"/>
              <a:gd name="T28" fmla="*/ 9 w 27"/>
              <a:gd name="T29" fmla="*/ 0 h 2"/>
              <a:gd name="T30" fmla="*/ 9 w 27"/>
              <a:gd name="T31" fmla="*/ 0 h 2"/>
              <a:gd name="T32" fmla="*/ 10 w 27"/>
              <a:gd name="T33" fmla="*/ 1 h 2"/>
              <a:gd name="T34" fmla="*/ 9 w 27"/>
              <a:gd name="T35" fmla="*/ 2 h 2"/>
              <a:gd name="T36" fmla="*/ 13 w 27"/>
              <a:gd name="T37" fmla="*/ 2 h 2"/>
              <a:gd name="T38" fmla="*/ 13 w 27"/>
              <a:gd name="T39" fmla="*/ 2 h 2"/>
              <a:gd name="T40" fmla="*/ 13 w 27"/>
              <a:gd name="T41" fmla="*/ 1 h 2"/>
              <a:gd name="T42" fmla="*/ 13 w 27"/>
              <a:gd name="T43" fmla="*/ 0 h 2"/>
              <a:gd name="T44" fmla="*/ 13 w 27"/>
              <a:gd name="T45" fmla="*/ 0 h 2"/>
              <a:gd name="T46" fmla="*/ 14 w 27"/>
              <a:gd name="T47" fmla="*/ 1 h 2"/>
              <a:gd name="T48" fmla="*/ 13 w 27"/>
              <a:gd name="T49" fmla="*/ 2 h 2"/>
              <a:gd name="T50" fmla="*/ 18 w 27"/>
              <a:gd name="T51" fmla="*/ 2 h 2"/>
              <a:gd name="T52" fmla="*/ 18 w 27"/>
              <a:gd name="T53" fmla="*/ 2 h 2"/>
              <a:gd name="T54" fmla="*/ 17 w 27"/>
              <a:gd name="T55" fmla="*/ 1 h 2"/>
              <a:gd name="T56" fmla="*/ 18 w 27"/>
              <a:gd name="T57" fmla="*/ 0 h 2"/>
              <a:gd name="T58" fmla="*/ 18 w 27"/>
              <a:gd name="T59" fmla="*/ 1 h 2"/>
              <a:gd name="T60" fmla="*/ 18 w 27"/>
              <a:gd name="T61" fmla="*/ 2 h 2"/>
              <a:gd name="T62" fmla="*/ 22 w 27"/>
              <a:gd name="T63" fmla="*/ 2 h 2"/>
              <a:gd name="T64" fmla="*/ 22 w 27"/>
              <a:gd name="T65" fmla="*/ 2 h 2"/>
              <a:gd name="T66" fmla="*/ 21 w 27"/>
              <a:gd name="T67" fmla="*/ 1 h 2"/>
              <a:gd name="T68" fmla="*/ 22 w 27"/>
              <a:gd name="T69" fmla="*/ 0 h 2"/>
              <a:gd name="T70" fmla="*/ 22 w 27"/>
              <a:gd name="T71" fmla="*/ 1 h 2"/>
              <a:gd name="T72" fmla="*/ 22 w 27"/>
              <a:gd name="T73" fmla="*/ 2 h 2"/>
              <a:gd name="T74" fmla="*/ 26 w 27"/>
              <a:gd name="T75" fmla="*/ 2 h 2"/>
              <a:gd name="T76" fmla="*/ 26 w 27"/>
              <a:gd name="T77" fmla="*/ 2 h 2"/>
              <a:gd name="T78" fmla="*/ 25 w 27"/>
              <a:gd name="T79" fmla="*/ 1 h 2"/>
              <a:gd name="T80" fmla="*/ 26 w 27"/>
              <a:gd name="T81" fmla="*/ 0 h 2"/>
              <a:gd name="T82" fmla="*/ 26 w 27"/>
              <a:gd name="T83" fmla="*/ 0 h 2"/>
              <a:gd name="T84" fmla="*/ 27 w 27"/>
              <a:gd name="T85" fmla="*/ 1 h 2"/>
              <a:gd name="T86" fmla="*/ 26 w 27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7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2" y="0"/>
                  <a:pt x="2" y="0"/>
                  <a:pt x="2" y="1"/>
                </a:cubicBezTo>
                <a:cubicBezTo>
                  <a:pt x="2" y="1"/>
                  <a:pt x="2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5" y="2"/>
                  <a:pt x="4" y="1"/>
                  <a:pt x="4" y="1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1"/>
                  <a:pt x="13" y="1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8" y="2"/>
                </a:moveTo>
                <a:cubicBezTo>
                  <a:pt x="18" y="2"/>
                  <a:pt x="18" y="2"/>
                  <a:pt x="18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0"/>
                  <a:pt x="17" y="0"/>
                  <a:pt x="18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8" y="2"/>
                </a:cubicBezTo>
                <a:close/>
                <a:moveTo>
                  <a:pt x="22" y="2"/>
                </a:moveTo>
                <a:cubicBezTo>
                  <a:pt x="22" y="2"/>
                  <a:pt x="22" y="2"/>
                  <a:pt x="22" y="2"/>
                </a:cubicBezTo>
                <a:cubicBezTo>
                  <a:pt x="21" y="2"/>
                  <a:pt x="21" y="1"/>
                  <a:pt x="21" y="1"/>
                </a:cubicBezTo>
                <a:cubicBezTo>
                  <a:pt x="21" y="0"/>
                  <a:pt x="21" y="0"/>
                  <a:pt x="22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2" y="2"/>
                </a:cubicBezTo>
                <a:close/>
                <a:moveTo>
                  <a:pt x="26" y="2"/>
                </a:moveTo>
                <a:cubicBezTo>
                  <a:pt x="26" y="2"/>
                  <a:pt x="26" y="2"/>
                  <a:pt x="26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6" y="0"/>
                </a:cubicBezTo>
                <a:cubicBezTo>
                  <a:pt x="26" y="0"/>
                  <a:pt x="26" y="0"/>
                  <a:pt x="26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1"/>
                  <a:pt x="26" y="2"/>
                  <a:pt x="26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0"/>
          <p:cNvSpPr>
            <a:spLocks/>
          </p:cNvSpPr>
          <p:nvPr/>
        </p:nvSpPr>
        <p:spPr bwMode="auto">
          <a:xfrm>
            <a:off x="3635375" y="2515054"/>
            <a:ext cx="82550" cy="165100"/>
          </a:xfrm>
          <a:custGeom>
            <a:avLst/>
            <a:gdLst>
              <a:gd name="T0" fmla="*/ 0 w 52"/>
              <a:gd name="T1" fmla="*/ 0 h 104"/>
              <a:gd name="T2" fmla="*/ 52 w 52"/>
              <a:gd name="T3" fmla="*/ 52 h 104"/>
              <a:gd name="T4" fmla="*/ 0 w 52"/>
              <a:gd name="T5" fmla="*/ 104 h 104"/>
              <a:gd name="T6" fmla="*/ 0 w 52"/>
              <a:gd name="T7" fmla="*/ 0 h 104"/>
              <a:gd name="T8" fmla="*/ 0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0" y="0"/>
                </a:moveTo>
                <a:lnTo>
                  <a:pt x="52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 noEditPoints="1"/>
          </p:cNvSpPr>
          <p:nvPr/>
        </p:nvSpPr>
        <p:spPr bwMode="auto">
          <a:xfrm>
            <a:off x="3046413" y="2576967"/>
            <a:ext cx="528638" cy="41275"/>
          </a:xfrm>
          <a:custGeom>
            <a:avLst/>
            <a:gdLst>
              <a:gd name="T0" fmla="*/ 1 w 26"/>
              <a:gd name="T1" fmla="*/ 2 h 2"/>
              <a:gd name="T2" fmla="*/ 1 w 26"/>
              <a:gd name="T3" fmla="*/ 2 h 2"/>
              <a:gd name="T4" fmla="*/ 1 w 26"/>
              <a:gd name="T5" fmla="*/ 0 h 2"/>
              <a:gd name="T6" fmla="*/ 2 w 26"/>
              <a:gd name="T7" fmla="*/ 1 h 2"/>
              <a:gd name="T8" fmla="*/ 1 w 26"/>
              <a:gd name="T9" fmla="*/ 2 h 2"/>
              <a:gd name="T10" fmla="*/ 5 w 26"/>
              <a:gd name="T11" fmla="*/ 2 h 2"/>
              <a:gd name="T12" fmla="*/ 5 w 26"/>
              <a:gd name="T13" fmla="*/ 2 h 2"/>
              <a:gd name="T14" fmla="*/ 4 w 26"/>
              <a:gd name="T15" fmla="*/ 1 h 2"/>
              <a:gd name="T16" fmla="*/ 5 w 26"/>
              <a:gd name="T17" fmla="*/ 0 h 2"/>
              <a:gd name="T18" fmla="*/ 6 w 26"/>
              <a:gd name="T19" fmla="*/ 1 h 2"/>
              <a:gd name="T20" fmla="*/ 5 w 26"/>
              <a:gd name="T21" fmla="*/ 2 h 2"/>
              <a:gd name="T22" fmla="*/ 9 w 26"/>
              <a:gd name="T23" fmla="*/ 2 h 2"/>
              <a:gd name="T24" fmla="*/ 9 w 26"/>
              <a:gd name="T25" fmla="*/ 2 h 2"/>
              <a:gd name="T26" fmla="*/ 8 w 26"/>
              <a:gd name="T27" fmla="*/ 1 h 2"/>
              <a:gd name="T28" fmla="*/ 9 w 26"/>
              <a:gd name="T29" fmla="*/ 0 h 2"/>
              <a:gd name="T30" fmla="*/ 9 w 26"/>
              <a:gd name="T31" fmla="*/ 0 h 2"/>
              <a:gd name="T32" fmla="*/ 10 w 26"/>
              <a:gd name="T33" fmla="*/ 1 h 2"/>
              <a:gd name="T34" fmla="*/ 9 w 26"/>
              <a:gd name="T35" fmla="*/ 2 h 2"/>
              <a:gd name="T36" fmla="*/ 13 w 26"/>
              <a:gd name="T37" fmla="*/ 2 h 2"/>
              <a:gd name="T38" fmla="*/ 13 w 26"/>
              <a:gd name="T39" fmla="*/ 2 h 2"/>
              <a:gd name="T40" fmla="*/ 12 w 26"/>
              <a:gd name="T41" fmla="*/ 1 h 2"/>
              <a:gd name="T42" fmla="*/ 13 w 26"/>
              <a:gd name="T43" fmla="*/ 0 h 2"/>
              <a:gd name="T44" fmla="*/ 13 w 26"/>
              <a:gd name="T45" fmla="*/ 0 h 2"/>
              <a:gd name="T46" fmla="*/ 14 w 26"/>
              <a:gd name="T47" fmla="*/ 1 h 2"/>
              <a:gd name="T48" fmla="*/ 13 w 26"/>
              <a:gd name="T49" fmla="*/ 2 h 2"/>
              <a:gd name="T50" fmla="*/ 17 w 26"/>
              <a:gd name="T51" fmla="*/ 2 h 2"/>
              <a:gd name="T52" fmla="*/ 17 w 26"/>
              <a:gd name="T53" fmla="*/ 2 h 2"/>
              <a:gd name="T54" fmla="*/ 16 w 26"/>
              <a:gd name="T55" fmla="*/ 1 h 2"/>
              <a:gd name="T56" fmla="*/ 17 w 26"/>
              <a:gd name="T57" fmla="*/ 0 h 2"/>
              <a:gd name="T58" fmla="*/ 18 w 26"/>
              <a:gd name="T59" fmla="*/ 1 h 2"/>
              <a:gd name="T60" fmla="*/ 17 w 26"/>
              <a:gd name="T61" fmla="*/ 2 h 2"/>
              <a:gd name="T62" fmla="*/ 21 w 26"/>
              <a:gd name="T63" fmla="*/ 2 h 2"/>
              <a:gd name="T64" fmla="*/ 21 w 26"/>
              <a:gd name="T65" fmla="*/ 2 h 2"/>
              <a:gd name="T66" fmla="*/ 20 w 26"/>
              <a:gd name="T67" fmla="*/ 1 h 2"/>
              <a:gd name="T68" fmla="*/ 21 w 26"/>
              <a:gd name="T69" fmla="*/ 0 h 2"/>
              <a:gd name="T70" fmla="*/ 22 w 26"/>
              <a:gd name="T71" fmla="*/ 1 h 2"/>
              <a:gd name="T72" fmla="*/ 21 w 26"/>
              <a:gd name="T73" fmla="*/ 2 h 2"/>
              <a:gd name="T74" fmla="*/ 25 w 26"/>
              <a:gd name="T75" fmla="*/ 2 h 2"/>
              <a:gd name="T76" fmla="*/ 25 w 26"/>
              <a:gd name="T77" fmla="*/ 2 h 2"/>
              <a:gd name="T78" fmla="*/ 25 w 26"/>
              <a:gd name="T79" fmla="*/ 1 h 2"/>
              <a:gd name="T80" fmla="*/ 25 w 26"/>
              <a:gd name="T81" fmla="*/ 0 h 2"/>
              <a:gd name="T82" fmla="*/ 25 w 26"/>
              <a:gd name="T83" fmla="*/ 0 h 2"/>
              <a:gd name="T84" fmla="*/ 26 w 26"/>
              <a:gd name="T85" fmla="*/ 1 h 2"/>
              <a:gd name="T86" fmla="*/ 25 w 26"/>
              <a:gd name="T87" fmla="*/ 2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6" h="2">
                <a:moveTo>
                  <a:pt x="1" y="2"/>
                </a:moveTo>
                <a:cubicBezTo>
                  <a:pt x="1" y="2"/>
                  <a:pt x="1" y="2"/>
                  <a:pt x="1" y="2"/>
                </a:cubicBezTo>
                <a:cubicBezTo>
                  <a:pt x="0" y="2"/>
                  <a:pt x="0" y="0"/>
                  <a:pt x="1" y="0"/>
                </a:cubicBezTo>
                <a:cubicBezTo>
                  <a:pt x="1" y="0"/>
                  <a:pt x="2" y="0"/>
                  <a:pt x="2" y="1"/>
                </a:cubicBezTo>
                <a:cubicBezTo>
                  <a:pt x="2" y="1"/>
                  <a:pt x="1" y="2"/>
                  <a:pt x="1" y="2"/>
                </a:cubicBezTo>
                <a:close/>
                <a:moveTo>
                  <a:pt x="5" y="2"/>
                </a:moveTo>
                <a:cubicBezTo>
                  <a:pt x="5" y="2"/>
                  <a:pt x="5" y="2"/>
                  <a:pt x="5" y="2"/>
                </a:cubicBezTo>
                <a:cubicBezTo>
                  <a:pt x="4" y="2"/>
                  <a:pt x="4" y="1"/>
                  <a:pt x="4" y="1"/>
                </a:cubicBezTo>
                <a:cubicBezTo>
                  <a:pt x="4" y="0"/>
                  <a:pt x="4" y="0"/>
                  <a:pt x="5" y="0"/>
                </a:cubicBezTo>
                <a:cubicBezTo>
                  <a:pt x="5" y="0"/>
                  <a:pt x="6" y="0"/>
                  <a:pt x="6" y="1"/>
                </a:cubicBezTo>
                <a:cubicBezTo>
                  <a:pt x="6" y="1"/>
                  <a:pt x="5" y="2"/>
                  <a:pt x="5" y="2"/>
                </a:cubicBezTo>
                <a:close/>
                <a:moveTo>
                  <a:pt x="9" y="2"/>
                </a:moveTo>
                <a:cubicBezTo>
                  <a:pt x="9" y="2"/>
                  <a:pt x="9" y="2"/>
                  <a:pt x="9" y="2"/>
                </a:cubicBezTo>
                <a:cubicBezTo>
                  <a:pt x="9" y="2"/>
                  <a:pt x="8" y="1"/>
                  <a:pt x="8" y="1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0" y="0"/>
                  <a:pt x="10" y="0"/>
                  <a:pt x="10" y="1"/>
                </a:cubicBezTo>
                <a:cubicBezTo>
                  <a:pt x="10" y="1"/>
                  <a:pt x="10" y="2"/>
                  <a:pt x="9" y="2"/>
                </a:cubicBezTo>
                <a:close/>
                <a:moveTo>
                  <a:pt x="13" y="2"/>
                </a:move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2" y="1"/>
                  <a:pt x="12" y="1"/>
                </a:cubicBezTo>
                <a:cubicBezTo>
                  <a:pt x="12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1"/>
                </a:cubicBezTo>
                <a:cubicBezTo>
                  <a:pt x="14" y="1"/>
                  <a:pt x="14" y="2"/>
                  <a:pt x="13" y="2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6" y="1"/>
                  <a:pt x="16" y="1"/>
                </a:cubicBezTo>
                <a:cubicBezTo>
                  <a:pt x="16" y="0"/>
                  <a:pt x="17" y="0"/>
                  <a:pt x="17" y="0"/>
                </a:cubicBezTo>
                <a:cubicBezTo>
                  <a:pt x="18" y="0"/>
                  <a:pt x="18" y="0"/>
                  <a:pt x="18" y="1"/>
                </a:cubicBezTo>
                <a:cubicBezTo>
                  <a:pt x="18" y="1"/>
                  <a:pt x="18" y="2"/>
                  <a:pt x="17" y="2"/>
                </a:cubicBezTo>
                <a:close/>
                <a:moveTo>
                  <a:pt x="21" y="2"/>
                </a:moveTo>
                <a:cubicBezTo>
                  <a:pt x="21" y="2"/>
                  <a:pt x="21" y="2"/>
                  <a:pt x="21" y="2"/>
                </a:cubicBezTo>
                <a:cubicBezTo>
                  <a:pt x="21" y="2"/>
                  <a:pt x="20" y="1"/>
                  <a:pt x="20" y="1"/>
                </a:cubicBezTo>
                <a:cubicBezTo>
                  <a:pt x="20" y="0"/>
                  <a:pt x="21" y="0"/>
                  <a:pt x="21" y="0"/>
                </a:cubicBezTo>
                <a:cubicBezTo>
                  <a:pt x="22" y="0"/>
                  <a:pt x="22" y="0"/>
                  <a:pt x="22" y="1"/>
                </a:cubicBezTo>
                <a:cubicBezTo>
                  <a:pt x="22" y="1"/>
                  <a:pt x="22" y="2"/>
                  <a:pt x="21" y="2"/>
                </a:cubicBezTo>
                <a:close/>
                <a:moveTo>
                  <a:pt x="25" y="2"/>
                </a:moveTo>
                <a:cubicBezTo>
                  <a:pt x="25" y="2"/>
                  <a:pt x="25" y="2"/>
                  <a:pt x="25" y="2"/>
                </a:cubicBezTo>
                <a:cubicBezTo>
                  <a:pt x="25" y="2"/>
                  <a:pt x="25" y="1"/>
                  <a:pt x="25" y="1"/>
                </a:cubicBezTo>
                <a:cubicBezTo>
                  <a:pt x="25" y="0"/>
                  <a:pt x="25" y="0"/>
                  <a:pt x="25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26" y="0"/>
                  <a:pt x="26" y="0"/>
                  <a:pt x="26" y="1"/>
                </a:cubicBezTo>
                <a:cubicBezTo>
                  <a:pt x="26" y="1"/>
                  <a:pt x="26" y="2"/>
                  <a:pt x="25" y="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2"/>
          <p:cNvSpPr>
            <a:spLocks noEditPoints="1"/>
          </p:cNvSpPr>
          <p:nvPr/>
        </p:nvSpPr>
        <p:spPr bwMode="auto">
          <a:xfrm>
            <a:off x="1400175" y="2576967"/>
            <a:ext cx="2601913" cy="2266950"/>
          </a:xfrm>
          <a:custGeom>
            <a:avLst/>
            <a:gdLst>
              <a:gd name="T0" fmla="*/ 123 w 128"/>
              <a:gd name="T1" fmla="*/ 108 h 110"/>
              <a:gd name="T2" fmla="*/ 17 w 128"/>
              <a:gd name="T3" fmla="*/ 2 h 110"/>
              <a:gd name="T4" fmla="*/ 13 w 128"/>
              <a:gd name="T5" fmla="*/ 2 h 110"/>
              <a:gd name="T6" fmla="*/ 9 w 128"/>
              <a:gd name="T7" fmla="*/ 3 h 110"/>
              <a:gd name="T8" fmla="*/ 5 w 128"/>
              <a:gd name="T9" fmla="*/ 6 h 110"/>
              <a:gd name="T10" fmla="*/ 3 w 128"/>
              <a:gd name="T11" fmla="*/ 9 h 110"/>
              <a:gd name="T12" fmla="*/ 2 w 128"/>
              <a:gd name="T13" fmla="*/ 12 h 110"/>
              <a:gd name="T14" fmla="*/ 2 w 128"/>
              <a:gd name="T15" fmla="*/ 16 h 110"/>
              <a:gd name="T16" fmla="*/ 2 w 128"/>
              <a:gd name="T17" fmla="*/ 20 h 110"/>
              <a:gd name="T18" fmla="*/ 2 w 128"/>
              <a:gd name="T19" fmla="*/ 24 h 110"/>
              <a:gd name="T20" fmla="*/ 2 w 128"/>
              <a:gd name="T21" fmla="*/ 28 h 110"/>
              <a:gd name="T22" fmla="*/ 2 w 128"/>
              <a:gd name="T23" fmla="*/ 32 h 110"/>
              <a:gd name="T24" fmla="*/ 1 w 128"/>
              <a:gd name="T25" fmla="*/ 37 h 110"/>
              <a:gd name="T26" fmla="*/ 1 w 128"/>
              <a:gd name="T27" fmla="*/ 45 h 110"/>
              <a:gd name="T28" fmla="*/ 1 w 128"/>
              <a:gd name="T29" fmla="*/ 49 h 110"/>
              <a:gd name="T30" fmla="*/ 0 w 128"/>
              <a:gd name="T31" fmla="*/ 53 h 110"/>
              <a:gd name="T32" fmla="*/ 0 w 128"/>
              <a:gd name="T33" fmla="*/ 57 h 110"/>
              <a:gd name="T34" fmla="*/ 0 w 128"/>
              <a:gd name="T35" fmla="*/ 61 h 110"/>
              <a:gd name="T36" fmla="*/ 127 w 128"/>
              <a:gd name="T37" fmla="*/ 108 h 110"/>
              <a:gd name="T38" fmla="*/ 17 w 128"/>
              <a:gd name="T39" fmla="*/ 108 h 110"/>
              <a:gd name="T40" fmla="*/ 12 w 128"/>
              <a:gd name="T41" fmla="*/ 108 h 110"/>
              <a:gd name="T42" fmla="*/ 8 w 128"/>
              <a:gd name="T43" fmla="*/ 107 h 110"/>
              <a:gd name="T44" fmla="*/ 5 w 128"/>
              <a:gd name="T45" fmla="*/ 104 h 110"/>
              <a:gd name="T46" fmla="*/ 3 w 128"/>
              <a:gd name="T47" fmla="*/ 101 h 110"/>
              <a:gd name="T48" fmla="*/ 1 w 128"/>
              <a:gd name="T49" fmla="*/ 97 h 110"/>
              <a:gd name="T50" fmla="*/ 1 w 128"/>
              <a:gd name="T51" fmla="*/ 97 h 110"/>
              <a:gd name="T52" fmla="*/ 1 w 128"/>
              <a:gd name="T53" fmla="*/ 93 h 110"/>
              <a:gd name="T54" fmla="*/ 1 w 128"/>
              <a:gd name="T55" fmla="*/ 89 h 110"/>
              <a:gd name="T56" fmla="*/ 1 w 128"/>
              <a:gd name="T57" fmla="*/ 85 h 110"/>
              <a:gd name="T58" fmla="*/ 1 w 128"/>
              <a:gd name="T59" fmla="*/ 80 h 110"/>
              <a:gd name="T60" fmla="*/ 1 w 128"/>
              <a:gd name="T61" fmla="*/ 72 h 110"/>
              <a:gd name="T62" fmla="*/ 0 w 128"/>
              <a:gd name="T63" fmla="*/ 69 h 110"/>
              <a:gd name="T64" fmla="*/ 0 w 128"/>
              <a:gd name="T65" fmla="*/ 65 h 110"/>
              <a:gd name="T66" fmla="*/ 120 w 128"/>
              <a:gd name="T67" fmla="*/ 109 h 110"/>
              <a:gd name="T68" fmla="*/ 116 w 128"/>
              <a:gd name="T69" fmla="*/ 109 h 110"/>
              <a:gd name="T70" fmla="*/ 111 w 128"/>
              <a:gd name="T71" fmla="*/ 110 h 110"/>
              <a:gd name="T72" fmla="*/ 106 w 128"/>
              <a:gd name="T73" fmla="*/ 109 h 110"/>
              <a:gd name="T74" fmla="*/ 102 w 128"/>
              <a:gd name="T75" fmla="*/ 109 h 110"/>
              <a:gd name="T76" fmla="*/ 98 w 128"/>
              <a:gd name="T77" fmla="*/ 108 h 110"/>
              <a:gd name="T78" fmla="*/ 90 w 128"/>
              <a:gd name="T79" fmla="*/ 108 h 110"/>
              <a:gd name="T80" fmla="*/ 86 w 128"/>
              <a:gd name="T81" fmla="*/ 108 h 110"/>
              <a:gd name="T82" fmla="*/ 82 w 128"/>
              <a:gd name="T83" fmla="*/ 108 h 110"/>
              <a:gd name="T84" fmla="*/ 78 w 128"/>
              <a:gd name="T85" fmla="*/ 108 h 110"/>
              <a:gd name="T86" fmla="*/ 75 w 128"/>
              <a:gd name="T87" fmla="*/ 109 h 110"/>
              <a:gd name="T88" fmla="*/ 70 w 128"/>
              <a:gd name="T89" fmla="*/ 110 h 110"/>
              <a:gd name="T90" fmla="*/ 66 w 128"/>
              <a:gd name="T91" fmla="*/ 110 h 110"/>
              <a:gd name="T92" fmla="*/ 62 w 128"/>
              <a:gd name="T93" fmla="*/ 110 h 110"/>
              <a:gd name="T94" fmla="*/ 57 w 128"/>
              <a:gd name="T95" fmla="*/ 109 h 110"/>
              <a:gd name="T96" fmla="*/ 53 w 128"/>
              <a:gd name="T97" fmla="*/ 109 h 110"/>
              <a:gd name="T98" fmla="*/ 49 w 128"/>
              <a:gd name="T99" fmla="*/ 109 h 110"/>
              <a:gd name="T100" fmla="*/ 45 w 128"/>
              <a:gd name="T101" fmla="*/ 108 h 110"/>
              <a:gd name="T102" fmla="*/ 37 w 128"/>
              <a:gd name="T103" fmla="*/ 108 h 110"/>
              <a:gd name="T104" fmla="*/ 33 w 128"/>
              <a:gd name="T105" fmla="*/ 108 h 110"/>
              <a:gd name="T106" fmla="*/ 29 w 128"/>
              <a:gd name="T107" fmla="*/ 108 h 110"/>
              <a:gd name="T108" fmla="*/ 25 w 128"/>
              <a:gd name="T109" fmla="*/ 108 h 110"/>
              <a:gd name="T110" fmla="*/ 22 w 128"/>
              <a:gd name="T111" fmla="*/ 10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8" h="110">
                <a:moveTo>
                  <a:pt x="123" y="108"/>
                </a:moveTo>
                <a:cubicBezTo>
                  <a:pt x="123" y="108"/>
                  <a:pt x="123" y="108"/>
                  <a:pt x="123" y="108"/>
                </a:cubicBezTo>
                <a:cubicBezTo>
                  <a:pt x="123" y="108"/>
                  <a:pt x="124" y="108"/>
                  <a:pt x="124" y="109"/>
                </a:cubicBezTo>
                <a:cubicBezTo>
                  <a:pt x="124" y="109"/>
                  <a:pt x="123" y="110"/>
                  <a:pt x="123" y="110"/>
                </a:cubicBezTo>
                <a:cubicBezTo>
                  <a:pt x="123" y="110"/>
                  <a:pt x="123" y="110"/>
                  <a:pt x="123" y="110"/>
                </a:cubicBezTo>
                <a:cubicBezTo>
                  <a:pt x="122" y="110"/>
                  <a:pt x="122" y="109"/>
                  <a:pt x="122" y="109"/>
                </a:cubicBezTo>
                <a:cubicBezTo>
                  <a:pt x="122" y="108"/>
                  <a:pt x="122" y="108"/>
                  <a:pt x="123" y="108"/>
                </a:cubicBezTo>
                <a:close/>
                <a:moveTo>
                  <a:pt x="17" y="2"/>
                </a:moveTo>
                <a:cubicBezTo>
                  <a:pt x="17" y="2"/>
                  <a:pt x="17" y="2"/>
                  <a:pt x="17" y="2"/>
                </a:cubicBezTo>
                <a:cubicBezTo>
                  <a:pt x="16" y="2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0"/>
                  <a:pt x="18" y="0"/>
                  <a:pt x="18" y="1"/>
                </a:cubicBezTo>
                <a:cubicBezTo>
                  <a:pt x="18" y="1"/>
                  <a:pt x="17" y="2"/>
                  <a:pt x="17" y="2"/>
                </a:cubicBezTo>
                <a:close/>
                <a:moveTo>
                  <a:pt x="13" y="2"/>
                </a:moveTo>
                <a:cubicBezTo>
                  <a:pt x="12" y="2"/>
                  <a:pt x="12" y="2"/>
                  <a:pt x="12" y="1"/>
                </a:cubicBezTo>
                <a:cubicBezTo>
                  <a:pt x="12" y="1"/>
                  <a:pt x="12" y="0"/>
                  <a:pt x="12" y="0"/>
                </a:cubicBezTo>
                <a:cubicBezTo>
                  <a:pt x="13" y="0"/>
                  <a:pt x="13" y="0"/>
                  <a:pt x="13" y="1"/>
                </a:cubicBezTo>
                <a:cubicBezTo>
                  <a:pt x="14" y="1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ubicBezTo>
                  <a:pt x="13" y="2"/>
                  <a:pt x="13" y="2"/>
                  <a:pt x="13" y="2"/>
                </a:cubicBezTo>
                <a:close/>
                <a:moveTo>
                  <a:pt x="9" y="3"/>
                </a:moveTo>
                <a:cubicBezTo>
                  <a:pt x="8" y="3"/>
                  <a:pt x="8" y="3"/>
                  <a:pt x="8" y="3"/>
                </a:cubicBezTo>
                <a:cubicBezTo>
                  <a:pt x="8" y="2"/>
                  <a:pt x="8" y="2"/>
                  <a:pt x="8" y="2"/>
                </a:cubicBezTo>
                <a:cubicBezTo>
                  <a:pt x="9" y="1"/>
                  <a:pt x="9" y="2"/>
                  <a:pt x="10" y="2"/>
                </a:cubicBezTo>
                <a:cubicBezTo>
                  <a:pt x="10" y="2"/>
                  <a:pt x="10" y="3"/>
                  <a:pt x="9" y="3"/>
                </a:cubicBezTo>
                <a:cubicBezTo>
                  <a:pt x="9" y="3"/>
                  <a:pt x="9" y="3"/>
                  <a:pt x="9" y="3"/>
                </a:cubicBezTo>
                <a:cubicBezTo>
                  <a:pt x="9" y="3"/>
                  <a:pt x="9" y="3"/>
                  <a:pt x="9" y="3"/>
                </a:cubicBezTo>
                <a:close/>
                <a:moveTo>
                  <a:pt x="5" y="6"/>
                </a:moveTo>
                <a:cubicBezTo>
                  <a:pt x="5" y="6"/>
                  <a:pt x="5" y="6"/>
                  <a:pt x="5" y="5"/>
                </a:cubicBezTo>
                <a:cubicBezTo>
                  <a:pt x="5" y="5"/>
                  <a:pt x="5" y="5"/>
                  <a:pt x="5" y="4"/>
                </a:cubicBezTo>
                <a:cubicBezTo>
                  <a:pt x="5" y="4"/>
                  <a:pt x="6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6" y="6"/>
                  <a:pt x="6" y="6"/>
                  <a:pt x="6" y="6"/>
                </a:cubicBezTo>
                <a:cubicBezTo>
                  <a:pt x="6" y="6"/>
                  <a:pt x="6" y="6"/>
                  <a:pt x="5" y="6"/>
                </a:cubicBezTo>
                <a:close/>
                <a:moveTo>
                  <a:pt x="3" y="9"/>
                </a:moveTo>
                <a:cubicBezTo>
                  <a:pt x="3" y="9"/>
                  <a:pt x="3" y="9"/>
                  <a:pt x="3" y="9"/>
                </a:cubicBezTo>
                <a:cubicBezTo>
                  <a:pt x="2" y="9"/>
                  <a:pt x="2" y="8"/>
                  <a:pt x="2" y="8"/>
                </a:cubicBezTo>
                <a:cubicBezTo>
                  <a:pt x="2" y="7"/>
                  <a:pt x="3" y="7"/>
                  <a:pt x="3" y="7"/>
                </a:cubicBezTo>
                <a:cubicBezTo>
                  <a:pt x="4" y="8"/>
                  <a:pt x="4" y="8"/>
                  <a:pt x="4" y="8"/>
                </a:cubicBezTo>
                <a:cubicBezTo>
                  <a:pt x="4" y="9"/>
                  <a:pt x="4" y="9"/>
                  <a:pt x="4" y="9"/>
                </a:cubicBezTo>
                <a:cubicBezTo>
                  <a:pt x="4" y="9"/>
                  <a:pt x="3" y="9"/>
                  <a:pt x="3" y="9"/>
                </a:cubicBezTo>
                <a:close/>
                <a:moveTo>
                  <a:pt x="1" y="13"/>
                </a:moveTo>
                <a:cubicBezTo>
                  <a:pt x="1" y="13"/>
                  <a:pt x="1" y="13"/>
                  <a:pt x="1" y="13"/>
                </a:cubicBezTo>
                <a:cubicBezTo>
                  <a:pt x="1" y="13"/>
                  <a:pt x="1" y="12"/>
                  <a:pt x="1" y="12"/>
                </a:cubicBezTo>
                <a:cubicBezTo>
                  <a:pt x="1" y="12"/>
                  <a:pt x="1" y="12"/>
                  <a:pt x="1" y="12"/>
                </a:cubicBezTo>
                <a:cubicBezTo>
                  <a:pt x="1" y="11"/>
                  <a:pt x="1" y="11"/>
                  <a:pt x="2" y="11"/>
                </a:cubicBezTo>
                <a:cubicBezTo>
                  <a:pt x="2" y="11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2"/>
                  <a:pt x="2" y="12"/>
                  <a:pt x="2" y="12"/>
                </a:cubicBezTo>
                <a:cubicBezTo>
                  <a:pt x="2" y="13"/>
                  <a:pt x="2" y="13"/>
                  <a:pt x="1" y="13"/>
                </a:cubicBezTo>
                <a:close/>
                <a:moveTo>
                  <a:pt x="1" y="17"/>
                </a:moveTo>
                <a:cubicBezTo>
                  <a:pt x="1" y="17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5"/>
                  <a:pt x="1" y="15"/>
                  <a:pt x="1" y="15"/>
                </a:cubicBezTo>
                <a:cubicBezTo>
                  <a:pt x="2" y="15"/>
                  <a:pt x="2" y="15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7"/>
                  <a:pt x="1" y="17"/>
                </a:cubicBezTo>
                <a:close/>
                <a:moveTo>
                  <a:pt x="1" y="21"/>
                </a:moveTo>
                <a:cubicBezTo>
                  <a:pt x="1" y="21"/>
                  <a:pt x="0" y="21"/>
                  <a:pt x="0" y="20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9"/>
                  <a:pt x="1" y="19"/>
                  <a:pt x="1" y="19"/>
                </a:cubicBezTo>
                <a:cubicBezTo>
                  <a:pt x="2" y="19"/>
                  <a:pt x="2" y="19"/>
                  <a:pt x="2" y="20"/>
                </a:cubicBezTo>
                <a:cubicBezTo>
                  <a:pt x="2" y="20"/>
                  <a:pt x="2" y="20"/>
                  <a:pt x="2" y="20"/>
                </a:cubicBezTo>
                <a:cubicBezTo>
                  <a:pt x="2" y="21"/>
                  <a:pt x="2" y="21"/>
                  <a:pt x="1" y="21"/>
                </a:cubicBezTo>
                <a:close/>
                <a:moveTo>
                  <a:pt x="1" y="25"/>
                </a:moveTo>
                <a:cubicBezTo>
                  <a:pt x="1" y="25"/>
                  <a:pt x="0" y="25"/>
                  <a:pt x="0" y="24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1" y="23"/>
                  <a:pt x="1" y="23"/>
                </a:cubicBezTo>
                <a:cubicBezTo>
                  <a:pt x="2" y="23"/>
                  <a:pt x="2" y="24"/>
                  <a:pt x="2" y="24"/>
                </a:cubicBezTo>
                <a:cubicBezTo>
                  <a:pt x="2" y="24"/>
                  <a:pt x="2" y="24"/>
                  <a:pt x="2" y="24"/>
                </a:cubicBezTo>
                <a:cubicBezTo>
                  <a:pt x="2" y="25"/>
                  <a:pt x="2" y="25"/>
                  <a:pt x="1" y="25"/>
                </a:cubicBezTo>
                <a:close/>
                <a:moveTo>
                  <a:pt x="1" y="29"/>
                </a:moveTo>
                <a:cubicBezTo>
                  <a:pt x="1" y="29"/>
                  <a:pt x="0" y="29"/>
                  <a:pt x="0" y="28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28"/>
                  <a:pt x="1" y="27"/>
                  <a:pt x="1" y="27"/>
                </a:cubicBezTo>
                <a:cubicBezTo>
                  <a:pt x="2" y="27"/>
                  <a:pt x="2" y="28"/>
                  <a:pt x="2" y="28"/>
                </a:cubicBezTo>
                <a:cubicBezTo>
                  <a:pt x="2" y="28"/>
                  <a:pt x="2" y="28"/>
                  <a:pt x="2" y="28"/>
                </a:cubicBezTo>
                <a:cubicBezTo>
                  <a:pt x="2" y="29"/>
                  <a:pt x="2" y="29"/>
                  <a:pt x="1" y="29"/>
                </a:cubicBezTo>
                <a:close/>
                <a:moveTo>
                  <a:pt x="1" y="33"/>
                </a:moveTo>
                <a:cubicBezTo>
                  <a:pt x="1" y="33"/>
                  <a:pt x="0" y="33"/>
                  <a:pt x="0" y="32"/>
                </a:cubicBezTo>
                <a:cubicBezTo>
                  <a:pt x="0" y="32"/>
                  <a:pt x="1" y="31"/>
                  <a:pt x="1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2" y="32"/>
                  <a:pt x="2" y="32"/>
                  <a:pt x="2" y="32"/>
                </a:cubicBezTo>
                <a:cubicBezTo>
                  <a:pt x="2" y="33"/>
                  <a:pt x="2" y="33"/>
                  <a:pt x="1" y="33"/>
                </a:cubicBezTo>
                <a:close/>
                <a:moveTo>
                  <a:pt x="1" y="37"/>
                </a:moveTo>
                <a:cubicBezTo>
                  <a:pt x="1" y="37"/>
                  <a:pt x="0" y="37"/>
                  <a:pt x="0" y="36"/>
                </a:cubicBezTo>
                <a:cubicBezTo>
                  <a:pt x="0" y="36"/>
                  <a:pt x="1" y="35"/>
                  <a:pt x="1" y="35"/>
                </a:cubicBezTo>
                <a:cubicBezTo>
                  <a:pt x="2" y="35"/>
                  <a:pt x="2" y="36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2" y="37"/>
                  <a:pt x="2" y="37"/>
                  <a:pt x="1" y="37"/>
                </a:cubicBezTo>
                <a:close/>
                <a:moveTo>
                  <a:pt x="1" y="41"/>
                </a:moveTo>
                <a:cubicBezTo>
                  <a:pt x="1" y="41"/>
                  <a:pt x="0" y="41"/>
                  <a:pt x="0" y="40"/>
                </a:cubicBezTo>
                <a:cubicBezTo>
                  <a:pt x="0" y="40"/>
                  <a:pt x="1" y="40"/>
                  <a:pt x="1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0"/>
                  <a:pt x="2" y="40"/>
                  <a:pt x="2" y="40"/>
                </a:cubicBezTo>
                <a:cubicBezTo>
                  <a:pt x="2" y="41"/>
                  <a:pt x="2" y="41"/>
                  <a:pt x="1" y="41"/>
                </a:cubicBezTo>
                <a:close/>
                <a:moveTo>
                  <a:pt x="1" y="45"/>
                </a:moveTo>
                <a:cubicBezTo>
                  <a:pt x="1" y="45"/>
                  <a:pt x="0" y="45"/>
                  <a:pt x="0" y="4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1" y="44"/>
                  <a:pt x="1" y="44"/>
                </a:cubicBezTo>
                <a:cubicBezTo>
                  <a:pt x="2" y="44"/>
                  <a:pt x="2" y="44"/>
                  <a:pt x="2" y="45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2" y="45"/>
                  <a:pt x="1" y="45"/>
                </a:cubicBezTo>
                <a:close/>
                <a:moveTo>
                  <a:pt x="1" y="49"/>
                </a:moveTo>
                <a:cubicBezTo>
                  <a:pt x="1" y="49"/>
                  <a:pt x="0" y="49"/>
                  <a:pt x="0" y="49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7"/>
                  <a:pt x="2" y="47"/>
                  <a:pt x="2" y="49"/>
                </a:cubicBezTo>
                <a:cubicBezTo>
                  <a:pt x="2" y="49"/>
                  <a:pt x="2" y="49"/>
                  <a:pt x="2" y="49"/>
                </a:cubicBezTo>
                <a:cubicBezTo>
                  <a:pt x="2" y="49"/>
                  <a:pt x="2" y="49"/>
                  <a:pt x="1" y="49"/>
                </a:cubicBezTo>
                <a:close/>
                <a:moveTo>
                  <a:pt x="1" y="54"/>
                </a:moveTo>
                <a:cubicBezTo>
                  <a:pt x="1" y="54"/>
                  <a:pt x="0" y="53"/>
                  <a:pt x="0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52"/>
                  <a:pt x="1" y="52"/>
                  <a:pt x="1" y="52"/>
                </a:cubicBezTo>
                <a:cubicBezTo>
                  <a:pt x="2" y="52"/>
                  <a:pt x="2" y="52"/>
                  <a:pt x="2" y="53"/>
                </a:cubicBezTo>
                <a:cubicBezTo>
                  <a:pt x="2" y="53"/>
                  <a:pt x="2" y="53"/>
                  <a:pt x="2" y="53"/>
                </a:cubicBezTo>
                <a:cubicBezTo>
                  <a:pt x="2" y="53"/>
                  <a:pt x="2" y="54"/>
                  <a:pt x="1" y="54"/>
                </a:cubicBezTo>
                <a:close/>
                <a:moveTo>
                  <a:pt x="1" y="58"/>
                </a:moveTo>
                <a:cubicBezTo>
                  <a:pt x="1" y="58"/>
                  <a:pt x="0" y="57"/>
                  <a:pt x="0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56"/>
                  <a:pt x="1" y="56"/>
                  <a:pt x="1" y="56"/>
                </a:cubicBezTo>
                <a:cubicBezTo>
                  <a:pt x="2" y="56"/>
                  <a:pt x="2" y="56"/>
                  <a:pt x="2" y="57"/>
                </a:cubicBezTo>
                <a:cubicBezTo>
                  <a:pt x="2" y="57"/>
                  <a:pt x="2" y="57"/>
                  <a:pt x="2" y="57"/>
                </a:cubicBezTo>
                <a:cubicBezTo>
                  <a:pt x="2" y="57"/>
                  <a:pt x="2" y="58"/>
                  <a:pt x="1" y="58"/>
                </a:cubicBezTo>
                <a:close/>
                <a:moveTo>
                  <a:pt x="1" y="62"/>
                </a:moveTo>
                <a:cubicBezTo>
                  <a:pt x="1" y="62"/>
                  <a:pt x="0" y="61"/>
                  <a:pt x="0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1" y="60"/>
                  <a:pt x="1" y="60"/>
                </a:cubicBezTo>
                <a:cubicBezTo>
                  <a:pt x="2" y="60"/>
                  <a:pt x="2" y="60"/>
                  <a:pt x="2" y="61"/>
                </a:cubicBezTo>
                <a:cubicBezTo>
                  <a:pt x="2" y="61"/>
                  <a:pt x="2" y="61"/>
                  <a:pt x="2" y="61"/>
                </a:cubicBezTo>
                <a:cubicBezTo>
                  <a:pt x="2" y="61"/>
                  <a:pt x="2" y="62"/>
                  <a:pt x="1" y="62"/>
                </a:cubicBezTo>
                <a:close/>
                <a:moveTo>
                  <a:pt x="127" y="108"/>
                </a:moveTo>
                <a:cubicBezTo>
                  <a:pt x="127" y="108"/>
                  <a:pt x="127" y="108"/>
                  <a:pt x="127" y="108"/>
                </a:cubicBezTo>
                <a:cubicBezTo>
                  <a:pt x="127" y="108"/>
                  <a:pt x="128" y="108"/>
                  <a:pt x="128" y="109"/>
                </a:cubicBezTo>
                <a:cubicBezTo>
                  <a:pt x="128" y="109"/>
                  <a:pt x="127" y="110"/>
                  <a:pt x="127" y="110"/>
                </a:cubicBezTo>
                <a:cubicBezTo>
                  <a:pt x="127" y="110"/>
                  <a:pt x="127" y="110"/>
                  <a:pt x="127" y="110"/>
                </a:cubicBezTo>
                <a:cubicBezTo>
                  <a:pt x="126" y="110"/>
                  <a:pt x="126" y="109"/>
                  <a:pt x="126" y="109"/>
                </a:cubicBezTo>
                <a:cubicBezTo>
                  <a:pt x="126" y="108"/>
                  <a:pt x="126" y="108"/>
                  <a:pt x="127" y="108"/>
                </a:cubicBezTo>
                <a:close/>
                <a:moveTo>
                  <a:pt x="17" y="108"/>
                </a:moveTo>
                <a:cubicBezTo>
                  <a:pt x="17" y="108"/>
                  <a:pt x="17" y="108"/>
                  <a:pt x="17" y="108"/>
                </a:cubicBezTo>
                <a:cubicBezTo>
                  <a:pt x="16" y="108"/>
                  <a:pt x="16" y="108"/>
                  <a:pt x="16" y="109"/>
                </a:cubicBezTo>
                <a:cubicBezTo>
                  <a:pt x="16" y="109"/>
                  <a:pt x="16" y="110"/>
                  <a:pt x="17" y="110"/>
                </a:cubicBezTo>
                <a:cubicBezTo>
                  <a:pt x="17" y="110"/>
                  <a:pt x="17" y="110"/>
                  <a:pt x="17" y="110"/>
                </a:cubicBezTo>
                <a:cubicBezTo>
                  <a:pt x="17" y="110"/>
                  <a:pt x="18" y="109"/>
                  <a:pt x="18" y="109"/>
                </a:cubicBezTo>
                <a:cubicBezTo>
                  <a:pt x="18" y="108"/>
                  <a:pt x="17" y="108"/>
                  <a:pt x="17" y="108"/>
                </a:cubicBezTo>
                <a:close/>
                <a:moveTo>
                  <a:pt x="13" y="108"/>
                </a:moveTo>
                <a:cubicBezTo>
                  <a:pt x="12" y="108"/>
                  <a:pt x="12" y="108"/>
                  <a:pt x="12" y="108"/>
                </a:cubicBezTo>
                <a:cubicBezTo>
                  <a:pt x="12" y="109"/>
                  <a:pt x="12" y="109"/>
                  <a:pt x="12" y="109"/>
                </a:cubicBezTo>
                <a:cubicBezTo>
                  <a:pt x="13" y="109"/>
                  <a:pt x="13" y="109"/>
                  <a:pt x="13" y="109"/>
                </a:cubicBezTo>
                <a:cubicBezTo>
                  <a:pt x="14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ubicBezTo>
                  <a:pt x="13" y="108"/>
                  <a:pt x="13" y="108"/>
                  <a:pt x="13" y="108"/>
                </a:cubicBezTo>
                <a:close/>
                <a:moveTo>
                  <a:pt x="9" y="106"/>
                </a:moveTo>
                <a:cubicBezTo>
                  <a:pt x="8" y="106"/>
                  <a:pt x="8" y="106"/>
                  <a:pt x="8" y="107"/>
                </a:cubicBezTo>
                <a:cubicBezTo>
                  <a:pt x="8" y="107"/>
                  <a:pt x="8" y="108"/>
                  <a:pt x="8" y="108"/>
                </a:cubicBezTo>
                <a:cubicBezTo>
                  <a:pt x="9" y="108"/>
                  <a:pt x="9" y="108"/>
                  <a:pt x="10" y="107"/>
                </a:cubicBezTo>
                <a:cubicBezTo>
                  <a:pt x="10" y="107"/>
                  <a:pt x="10" y="107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lose/>
                <a:moveTo>
                  <a:pt x="5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5" y="104"/>
                  <a:pt x="5" y="105"/>
                  <a:pt x="5" y="105"/>
                </a:cubicBezTo>
                <a:cubicBezTo>
                  <a:pt x="5" y="106"/>
                  <a:pt x="6" y="106"/>
                  <a:pt x="6" y="105"/>
                </a:cubicBezTo>
                <a:cubicBezTo>
                  <a:pt x="6" y="105"/>
                  <a:pt x="6" y="104"/>
                  <a:pt x="6" y="104"/>
                </a:cubicBezTo>
                <a:cubicBezTo>
                  <a:pt x="6" y="104"/>
                  <a:pt x="6" y="104"/>
                  <a:pt x="6" y="104"/>
                </a:cubicBezTo>
                <a:cubicBezTo>
                  <a:pt x="6" y="104"/>
                  <a:pt x="6" y="104"/>
                  <a:pt x="5" y="104"/>
                </a:cubicBezTo>
                <a:close/>
                <a:moveTo>
                  <a:pt x="3" y="101"/>
                </a:moveTo>
                <a:cubicBezTo>
                  <a:pt x="3" y="101"/>
                  <a:pt x="3" y="101"/>
                  <a:pt x="3" y="101"/>
                </a:cubicBezTo>
                <a:cubicBezTo>
                  <a:pt x="2" y="101"/>
                  <a:pt x="2" y="101"/>
                  <a:pt x="2" y="102"/>
                </a:cubicBezTo>
                <a:cubicBezTo>
                  <a:pt x="2" y="102"/>
                  <a:pt x="3" y="102"/>
                  <a:pt x="3" y="102"/>
                </a:cubicBezTo>
                <a:cubicBezTo>
                  <a:pt x="4" y="102"/>
                  <a:pt x="4" y="101"/>
                  <a:pt x="4" y="101"/>
                </a:cubicBezTo>
                <a:cubicBezTo>
                  <a:pt x="4" y="101"/>
                  <a:pt x="4" y="101"/>
                  <a:pt x="4" y="101"/>
                </a:cubicBezTo>
                <a:cubicBezTo>
                  <a:pt x="4" y="101"/>
                  <a:pt x="3" y="101"/>
                  <a:pt x="3" y="101"/>
                </a:cubicBezTo>
                <a:close/>
                <a:moveTo>
                  <a:pt x="1" y="97"/>
                </a:moveTo>
                <a:cubicBezTo>
                  <a:pt x="1" y="97"/>
                  <a:pt x="1" y="97"/>
                  <a:pt x="1" y="97"/>
                </a:cubicBezTo>
                <a:cubicBezTo>
                  <a:pt x="1" y="97"/>
                  <a:pt x="1" y="97"/>
                  <a:pt x="1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8"/>
                  <a:pt x="1" y="99"/>
                  <a:pt x="2" y="99"/>
                </a:cubicBezTo>
                <a:cubicBezTo>
                  <a:pt x="2" y="98"/>
                  <a:pt x="2" y="98"/>
                  <a:pt x="2" y="97"/>
                </a:cubicBezTo>
                <a:cubicBezTo>
                  <a:pt x="2" y="98"/>
                  <a:pt x="2" y="98"/>
                  <a:pt x="2" y="98"/>
                </a:cubicBezTo>
                <a:cubicBezTo>
                  <a:pt x="2" y="97"/>
                  <a:pt x="2" y="97"/>
                  <a:pt x="2" y="97"/>
                </a:cubicBezTo>
                <a:cubicBezTo>
                  <a:pt x="2" y="97"/>
                  <a:pt x="2" y="97"/>
                  <a:pt x="1" y="97"/>
                </a:cubicBezTo>
                <a:close/>
                <a:moveTo>
                  <a:pt x="1" y="93"/>
                </a:moveTo>
                <a:cubicBezTo>
                  <a:pt x="1" y="93"/>
                  <a:pt x="0" y="93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0" y="94"/>
                  <a:pt x="1" y="94"/>
                  <a:pt x="1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2" y="93"/>
                  <a:pt x="2" y="93"/>
                  <a:pt x="1" y="93"/>
                </a:cubicBezTo>
                <a:close/>
                <a:moveTo>
                  <a:pt x="1" y="89"/>
                </a:moveTo>
                <a:cubicBezTo>
                  <a:pt x="1" y="89"/>
                  <a:pt x="0" y="89"/>
                  <a:pt x="0" y="89"/>
                </a:cubicBezTo>
                <a:cubicBezTo>
                  <a:pt x="0" y="90"/>
                  <a:pt x="0" y="90"/>
                  <a:pt x="0" y="90"/>
                </a:cubicBezTo>
                <a:cubicBezTo>
                  <a:pt x="0" y="90"/>
                  <a:pt x="1" y="90"/>
                  <a:pt x="1" y="90"/>
                </a:cubicBezTo>
                <a:cubicBezTo>
                  <a:pt x="2" y="90"/>
                  <a:pt x="2" y="90"/>
                  <a:pt x="2" y="90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89"/>
                  <a:pt x="2" y="89"/>
                  <a:pt x="1" y="89"/>
                </a:cubicBezTo>
                <a:close/>
                <a:moveTo>
                  <a:pt x="1" y="85"/>
                </a:moveTo>
                <a:cubicBezTo>
                  <a:pt x="1" y="85"/>
                  <a:pt x="0" y="85"/>
                  <a:pt x="0" y="85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86"/>
                  <a:pt x="1" y="86"/>
                  <a:pt x="1" y="86"/>
                </a:cubicBezTo>
                <a:cubicBezTo>
                  <a:pt x="2" y="86"/>
                  <a:pt x="2" y="86"/>
                  <a:pt x="2" y="85"/>
                </a:cubicBezTo>
                <a:cubicBezTo>
                  <a:pt x="2" y="85"/>
                  <a:pt x="2" y="85"/>
                  <a:pt x="2" y="85"/>
                </a:cubicBezTo>
                <a:cubicBezTo>
                  <a:pt x="2" y="85"/>
                  <a:pt x="2" y="85"/>
                  <a:pt x="1" y="85"/>
                </a:cubicBezTo>
                <a:close/>
                <a:moveTo>
                  <a:pt x="1" y="80"/>
                </a:moveTo>
                <a:cubicBezTo>
                  <a:pt x="1" y="80"/>
                  <a:pt x="0" y="81"/>
                  <a:pt x="0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2"/>
                  <a:pt x="1" y="82"/>
                  <a:pt x="1" y="82"/>
                </a:cubicBezTo>
                <a:cubicBezTo>
                  <a:pt x="2" y="82"/>
                  <a:pt x="2" y="82"/>
                  <a:pt x="2" y="81"/>
                </a:cubicBezTo>
                <a:cubicBezTo>
                  <a:pt x="2" y="81"/>
                  <a:pt x="2" y="81"/>
                  <a:pt x="2" y="81"/>
                </a:cubicBezTo>
                <a:cubicBezTo>
                  <a:pt x="2" y="81"/>
                  <a:pt x="2" y="80"/>
                  <a:pt x="1" y="80"/>
                </a:cubicBezTo>
                <a:close/>
                <a:moveTo>
                  <a:pt x="1" y="76"/>
                </a:moveTo>
                <a:cubicBezTo>
                  <a:pt x="1" y="76"/>
                  <a:pt x="0" y="77"/>
                  <a:pt x="0" y="77"/>
                </a:cubicBezTo>
                <a:cubicBezTo>
                  <a:pt x="0" y="78"/>
                  <a:pt x="1" y="78"/>
                  <a:pt x="1" y="78"/>
                </a:cubicBezTo>
                <a:cubicBezTo>
                  <a:pt x="2" y="78"/>
                  <a:pt x="2" y="78"/>
                  <a:pt x="2" y="77"/>
                </a:cubicBezTo>
                <a:cubicBezTo>
                  <a:pt x="2" y="77"/>
                  <a:pt x="2" y="77"/>
                  <a:pt x="2" y="77"/>
                </a:cubicBezTo>
                <a:cubicBezTo>
                  <a:pt x="2" y="77"/>
                  <a:pt x="2" y="76"/>
                  <a:pt x="1" y="76"/>
                </a:cubicBezTo>
                <a:close/>
                <a:moveTo>
                  <a:pt x="1" y="72"/>
                </a:moveTo>
                <a:cubicBezTo>
                  <a:pt x="1" y="72"/>
                  <a:pt x="0" y="73"/>
                  <a:pt x="0" y="73"/>
                </a:cubicBezTo>
                <a:cubicBezTo>
                  <a:pt x="0" y="74"/>
                  <a:pt x="1" y="74"/>
                  <a:pt x="1" y="74"/>
                </a:cubicBezTo>
                <a:cubicBezTo>
                  <a:pt x="2" y="74"/>
                  <a:pt x="2" y="74"/>
                  <a:pt x="2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3"/>
                  <a:pt x="2" y="72"/>
                  <a:pt x="1" y="72"/>
                </a:cubicBezTo>
                <a:close/>
                <a:moveTo>
                  <a:pt x="1" y="68"/>
                </a:moveTo>
                <a:cubicBezTo>
                  <a:pt x="1" y="68"/>
                  <a:pt x="0" y="69"/>
                  <a:pt x="0" y="69"/>
                </a:cubicBezTo>
                <a:cubicBezTo>
                  <a:pt x="0" y="70"/>
                  <a:pt x="1" y="70"/>
                  <a:pt x="1" y="70"/>
                </a:cubicBezTo>
                <a:cubicBezTo>
                  <a:pt x="2" y="70"/>
                  <a:pt x="2" y="70"/>
                  <a:pt x="2" y="69"/>
                </a:cubicBezTo>
                <a:cubicBezTo>
                  <a:pt x="2" y="69"/>
                  <a:pt x="2" y="69"/>
                  <a:pt x="2" y="69"/>
                </a:cubicBezTo>
                <a:cubicBezTo>
                  <a:pt x="2" y="69"/>
                  <a:pt x="2" y="68"/>
                  <a:pt x="1" y="68"/>
                </a:cubicBezTo>
                <a:close/>
                <a:moveTo>
                  <a:pt x="1" y="64"/>
                </a:moveTo>
                <a:cubicBezTo>
                  <a:pt x="1" y="64"/>
                  <a:pt x="0" y="64"/>
                  <a:pt x="0" y="65"/>
                </a:cubicBezTo>
                <a:cubicBezTo>
                  <a:pt x="0" y="65"/>
                  <a:pt x="0" y="65"/>
                  <a:pt x="0" y="65"/>
                </a:cubicBezTo>
                <a:cubicBezTo>
                  <a:pt x="0" y="65"/>
                  <a:pt x="1" y="66"/>
                  <a:pt x="1" y="66"/>
                </a:cubicBezTo>
                <a:cubicBezTo>
                  <a:pt x="2" y="66"/>
                  <a:pt x="2" y="65"/>
                  <a:pt x="2" y="65"/>
                </a:cubicBezTo>
                <a:cubicBezTo>
                  <a:pt x="2" y="65"/>
                  <a:pt x="2" y="65"/>
                  <a:pt x="2" y="65"/>
                </a:cubicBezTo>
                <a:cubicBezTo>
                  <a:pt x="2" y="64"/>
                  <a:pt x="2" y="64"/>
                  <a:pt x="1" y="64"/>
                </a:cubicBezTo>
                <a:close/>
                <a:moveTo>
                  <a:pt x="119" y="108"/>
                </a:moveTo>
                <a:cubicBezTo>
                  <a:pt x="119" y="108"/>
                  <a:pt x="119" y="108"/>
                  <a:pt x="119" y="108"/>
                </a:cubicBezTo>
                <a:cubicBezTo>
                  <a:pt x="119" y="108"/>
                  <a:pt x="120" y="108"/>
                  <a:pt x="120" y="109"/>
                </a:cubicBezTo>
                <a:cubicBezTo>
                  <a:pt x="120" y="109"/>
                  <a:pt x="119" y="110"/>
                  <a:pt x="119" y="110"/>
                </a:cubicBezTo>
                <a:cubicBezTo>
                  <a:pt x="119" y="110"/>
                  <a:pt x="119" y="110"/>
                  <a:pt x="119" y="110"/>
                </a:cubicBezTo>
                <a:cubicBezTo>
                  <a:pt x="118" y="110"/>
                  <a:pt x="118" y="109"/>
                  <a:pt x="118" y="109"/>
                </a:cubicBezTo>
                <a:cubicBezTo>
                  <a:pt x="118" y="108"/>
                  <a:pt x="118" y="108"/>
                  <a:pt x="119" y="108"/>
                </a:cubicBezTo>
                <a:close/>
                <a:moveTo>
                  <a:pt x="115" y="108"/>
                </a:moveTo>
                <a:cubicBezTo>
                  <a:pt x="115" y="108"/>
                  <a:pt x="115" y="108"/>
                  <a:pt x="115" y="108"/>
                </a:cubicBezTo>
                <a:cubicBezTo>
                  <a:pt x="115" y="108"/>
                  <a:pt x="116" y="108"/>
                  <a:pt x="116" y="109"/>
                </a:cubicBezTo>
                <a:cubicBezTo>
                  <a:pt x="116" y="109"/>
                  <a:pt x="115" y="110"/>
                  <a:pt x="115" y="110"/>
                </a:cubicBezTo>
                <a:cubicBezTo>
                  <a:pt x="114" y="110"/>
                  <a:pt x="114" y="109"/>
                  <a:pt x="114" y="109"/>
                </a:cubicBezTo>
                <a:cubicBezTo>
                  <a:pt x="114" y="108"/>
                  <a:pt x="114" y="108"/>
                  <a:pt x="115" y="108"/>
                </a:cubicBezTo>
                <a:close/>
                <a:moveTo>
                  <a:pt x="111" y="108"/>
                </a:moveTo>
                <a:cubicBezTo>
                  <a:pt x="111" y="108"/>
                  <a:pt x="111" y="108"/>
                  <a:pt x="111" y="108"/>
                </a:cubicBezTo>
                <a:cubicBezTo>
                  <a:pt x="111" y="108"/>
                  <a:pt x="112" y="108"/>
                  <a:pt x="112" y="109"/>
                </a:cubicBezTo>
                <a:cubicBezTo>
                  <a:pt x="112" y="109"/>
                  <a:pt x="111" y="110"/>
                  <a:pt x="111" y="110"/>
                </a:cubicBezTo>
                <a:cubicBezTo>
                  <a:pt x="110" y="110"/>
                  <a:pt x="110" y="109"/>
                  <a:pt x="110" y="109"/>
                </a:cubicBezTo>
                <a:cubicBezTo>
                  <a:pt x="110" y="108"/>
                  <a:pt x="110" y="108"/>
                  <a:pt x="111" y="108"/>
                </a:cubicBezTo>
                <a:close/>
                <a:moveTo>
                  <a:pt x="107" y="108"/>
                </a:move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8" y="108"/>
                  <a:pt x="108" y="109"/>
                </a:cubicBezTo>
                <a:cubicBezTo>
                  <a:pt x="108" y="109"/>
                  <a:pt x="107" y="110"/>
                  <a:pt x="107" y="110"/>
                </a:cubicBezTo>
                <a:cubicBezTo>
                  <a:pt x="106" y="110"/>
                  <a:pt x="106" y="109"/>
                  <a:pt x="106" y="109"/>
                </a:cubicBezTo>
                <a:cubicBezTo>
                  <a:pt x="106" y="108"/>
                  <a:pt x="106" y="108"/>
                  <a:pt x="107" y="108"/>
                </a:cubicBezTo>
                <a:close/>
                <a:moveTo>
                  <a:pt x="103" y="108"/>
                </a:moveTo>
                <a:cubicBezTo>
                  <a:pt x="103" y="108"/>
                  <a:pt x="103" y="108"/>
                  <a:pt x="103" y="108"/>
                </a:cubicBezTo>
                <a:cubicBezTo>
                  <a:pt x="103" y="108"/>
                  <a:pt x="103" y="108"/>
                  <a:pt x="103" y="109"/>
                </a:cubicBezTo>
                <a:cubicBezTo>
                  <a:pt x="103" y="109"/>
                  <a:pt x="103" y="110"/>
                  <a:pt x="103" y="110"/>
                </a:cubicBezTo>
                <a:cubicBezTo>
                  <a:pt x="103" y="110"/>
                  <a:pt x="103" y="110"/>
                  <a:pt x="103" y="110"/>
                </a:cubicBezTo>
                <a:cubicBezTo>
                  <a:pt x="102" y="110"/>
                  <a:pt x="102" y="109"/>
                  <a:pt x="102" y="109"/>
                </a:cubicBezTo>
                <a:cubicBezTo>
                  <a:pt x="102" y="108"/>
                  <a:pt x="102" y="108"/>
                  <a:pt x="103" y="108"/>
                </a:cubicBezTo>
                <a:close/>
                <a:moveTo>
                  <a:pt x="98" y="108"/>
                </a:moveTo>
                <a:cubicBezTo>
                  <a:pt x="98" y="108"/>
                  <a:pt x="98" y="108"/>
                  <a:pt x="98" y="108"/>
                </a:cubicBezTo>
                <a:cubicBezTo>
                  <a:pt x="99" y="108"/>
                  <a:pt x="99" y="108"/>
                  <a:pt x="99" y="109"/>
                </a:cubicBezTo>
                <a:cubicBezTo>
                  <a:pt x="99" y="109"/>
                  <a:pt x="99" y="110"/>
                  <a:pt x="98" y="110"/>
                </a:cubicBezTo>
                <a:cubicBezTo>
                  <a:pt x="98" y="110"/>
                  <a:pt x="98" y="109"/>
                  <a:pt x="98" y="109"/>
                </a:cubicBezTo>
                <a:cubicBezTo>
                  <a:pt x="98" y="108"/>
                  <a:pt x="98" y="108"/>
                  <a:pt x="98" y="108"/>
                </a:cubicBezTo>
                <a:close/>
                <a:moveTo>
                  <a:pt x="94" y="108"/>
                </a:moveTo>
                <a:cubicBezTo>
                  <a:pt x="94" y="108"/>
                  <a:pt x="94" y="108"/>
                  <a:pt x="94" y="108"/>
                </a:cubicBezTo>
                <a:cubicBezTo>
                  <a:pt x="95" y="108"/>
                  <a:pt x="95" y="108"/>
                  <a:pt x="95" y="109"/>
                </a:cubicBezTo>
                <a:cubicBezTo>
                  <a:pt x="95" y="109"/>
                  <a:pt x="95" y="110"/>
                  <a:pt x="94" y="110"/>
                </a:cubicBezTo>
                <a:cubicBezTo>
                  <a:pt x="94" y="110"/>
                  <a:pt x="93" y="109"/>
                  <a:pt x="93" y="109"/>
                </a:cubicBezTo>
                <a:cubicBezTo>
                  <a:pt x="93" y="108"/>
                  <a:pt x="94" y="108"/>
                  <a:pt x="94" y="108"/>
                </a:cubicBezTo>
                <a:close/>
                <a:moveTo>
                  <a:pt x="90" y="108"/>
                </a:moveTo>
                <a:cubicBezTo>
                  <a:pt x="90" y="108"/>
                  <a:pt x="90" y="108"/>
                  <a:pt x="90" y="108"/>
                </a:cubicBezTo>
                <a:cubicBezTo>
                  <a:pt x="91" y="108"/>
                  <a:pt x="91" y="108"/>
                  <a:pt x="91" y="109"/>
                </a:cubicBezTo>
                <a:cubicBezTo>
                  <a:pt x="91" y="109"/>
                  <a:pt x="91" y="110"/>
                  <a:pt x="90" y="110"/>
                </a:cubicBezTo>
                <a:cubicBezTo>
                  <a:pt x="90" y="110"/>
                  <a:pt x="89" y="109"/>
                  <a:pt x="89" y="109"/>
                </a:cubicBezTo>
                <a:cubicBezTo>
                  <a:pt x="89" y="108"/>
                  <a:pt x="90" y="108"/>
                  <a:pt x="90" y="108"/>
                </a:cubicBezTo>
                <a:close/>
                <a:moveTo>
                  <a:pt x="86" y="108"/>
                </a:moveTo>
                <a:cubicBezTo>
                  <a:pt x="86" y="108"/>
                  <a:pt x="86" y="108"/>
                  <a:pt x="86" y="108"/>
                </a:cubicBezTo>
                <a:cubicBezTo>
                  <a:pt x="87" y="108"/>
                  <a:pt x="87" y="108"/>
                  <a:pt x="87" y="109"/>
                </a:cubicBezTo>
                <a:cubicBezTo>
                  <a:pt x="87" y="109"/>
                  <a:pt x="87" y="110"/>
                  <a:pt x="86" y="110"/>
                </a:cubicBezTo>
                <a:cubicBezTo>
                  <a:pt x="86" y="110"/>
                  <a:pt x="86" y="110"/>
                  <a:pt x="86" y="110"/>
                </a:cubicBezTo>
                <a:cubicBezTo>
                  <a:pt x="86" y="110"/>
                  <a:pt x="85" y="109"/>
                  <a:pt x="85" y="109"/>
                </a:cubicBezTo>
                <a:cubicBezTo>
                  <a:pt x="85" y="108"/>
                  <a:pt x="86" y="108"/>
                  <a:pt x="86" y="108"/>
                </a:cubicBezTo>
                <a:close/>
                <a:moveTo>
                  <a:pt x="82" y="108"/>
                </a:moveTo>
                <a:cubicBezTo>
                  <a:pt x="82" y="108"/>
                  <a:pt x="82" y="108"/>
                  <a:pt x="82" y="108"/>
                </a:cubicBezTo>
                <a:cubicBezTo>
                  <a:pt x="83" y="108"/>
                  <a:pt x="83" y="108"/>
                  <a:pt x="83" y="109"/>
                </a:cubicBezTo>
                <a:cubicBezTo>
                  <a:pt x="83" y="109"/>
                  <a:pt x="83" y="110"/>
                  <a:pt x="82" y="110"/>
                </a:cubicBezTo>
                <a:cubicBezTo>
                  <a:pt x="82" y="110"/>
                  <a:pt x="82" y="110"/>
                  <a:pt x="82" y="110"/>
                </a:cubicBezTo>
                <a:cubicBezTo>
                  <a:pt x="82" y="110"/>
                  <a:pt x="81" y="109"/>
                  <a:pt x="81" y="109"/>
                </a:cubicBezTo>
                <a:cubicBezTo>
                  <a:pt x="81" y="108"/>
                  <a:pt x="82" y="108"/>
                  <a:pt x="82" y="108"/>
                </a:cubicBezTo>
                <a:close/>
                <a:moveTo>
                  <a:pt x="78" y="108"/>
                </a:moveTo>
                <a:cubicBezTo>
                  <a:pt x="78" y="108"/>
                  <a:pt x="78" y="108"/>
                  <a:pt x="78" y="108"/>
                </a:cubicBezTo>
                <a:cubicBezTo>
                  <a:pt x="79" y="108"/>
                  <a:pt x="79" y="108"/>
                  <a:pt x="79" y="109"/>
                </a:cubicBezTo>
                <a:cubicBezTo>
                  <a:pt x="79" y="109"/>
                  <a:pt x="79" y="110"/>
                  <a:pt x="78" y="110"/>
                </a:cubicBezTo>
                <a:cubicBezTo>
                  <a:pt x="78" y="110"/>
                  <a:pt x="77" y="109"/>
                  <a:pt x="77" y="109"/>
                </a:cubicBezTo>
                <a:cubicBezTo>
                  <a:pt x="77" y="108"/>
                  <a:pt x="78" y="108"/>
                  <a:pt x="78" y="108"/>
                </a:cubicBezTo>
                <a:close/>
                <a:moveTo>
                  <a:pt x="74" y="108"/>
                </a:moveTo>
                <a:cubicBezTo>
                  <a:pt x="74" y="108"/>
                  <a:pt x="74" y="108"/>
                  <a:pt x="74" y="108"/>
                </a:cubicBezTo>
                <a:cubicBezTo>
                  <a:pt x="74" y="108"/>
                  <a:pt x="75" y="108"/>
                  <a:pt x="75" y="109"/>
                </a:cubicBezTo>
                <a:cubicBezTo>
                  <a:pt x="75" y="109"/>
                  <a:pt x="74" y="110"/>
                  <a:pt x="74" y="110"/>
                </a:cubicBezTo>
                <a:cubicBezTo>
                  <a:pt x="73" y="110"/>
                  <a:pt x="73" y="109"/>
                  <a:pt x="73" y="109"/>
                </a:cubicBezTo>
                <a:cubicBezTo>
                  <a:pt x="73" y="108"/>
                  <a:pt x="73" y="108"/>
                  <a:pt x="74" y="108"/>
                </a:cubicBezTo>
                <a:close/>
                <a:moveTo>
                  <a:pt x="70" y="108"/>
                </a:moveTo>
                <a:cubicBezTo>
                  <a:pt x="70" y="108"/>
                  <a:pt x="70" y="108"/>
                  <a:pt x="70" y="108"/>
                </a:cubicBezTo>
                <a:cubicBezTo>
                  <a:pt x="70" y="108"/>
                  <a:pt x="71" y="108"/>
                  <a:pt x="71" y="109"/>
                </a:cubicBezTo>
                <a:cubicBezTo>
                  <a:pt x="71" y="109"/>
                  <a:pt x="70" y="110"/>
                  <a:pt x="70" y="110"/>
                </a:cubicBezTo>
                <a:cubicBezTo>
                  <a:pt x="70" y="110"/>
                  <a:pt x="70" y="110"/>
                  <a:pt x="70" y="110"/>
                </a:cubicBezTo>
                <a:cubicBezTo>
                  <a:pt x="69" y="110"/>
                  <a:pt x="69" y="109"/>
                  <a:pt x="69" y="109"/>
                </a:cubicBezTo>
                <a:cubicBezTo>
                  <a:pt x="69" y="108"/>
                  <a:pt x="69" y="108"/>
                  <a:pt x="70" y="108"/>
                </a:cubicBezTo>
                <a:close/>
                <a:moveTo>
                  <a:pt x="66" y="108"/>
                </a:moveTo>
                <a:cubicBezTo>
                  <a:pt x="66" y="108"/>
                  <a:pt x="66" y="108"/>
                  <a:pt x="66" y="108"/>
                </a:cubicBezTo>
                <a:cubicBezTo>
                  <a:pt x="66" y="108"/>
                  <a:pt x="67" y="108"/>
                  <a:pt x="67" y="109"/>
                </a:cubicBezTo>
                <a:cubicBezTo>
                  <a:pt x="67" y="109"/>
                  <a:pt x="66" y="110"/>
                  <a:pt x="66" y="110"/>
                </a:cubicBezTo>
                <a:cubicBezTo>
                  <a:pt x="66" y="110"/>
                  <a:pt x="66" y="110"/>
                  <a:pt x="66" y="110"/>
                </a:cubicBezTo>
                <a:cubicBezTo>
                  <a:pt x="65" y="110"/>
                  <a:pt x="65" y="109"/>
                  <a:pt x="65" y="109"/>
                </a:cubicBezTo>
                <a:cubicBezTo>
                  <a:pt x="65" y="108"/>
                  <a:pt x="65" y="108"/>
                  <a:pt x="66" y="108"/>
                </a:cubicBezTo>
                <a:close/>
                <a:moveTo>
                  <a:pt x="62" y="108"/>
                </a:moveTo>
                <a:cubicBezTo>
                  <a:pt x="62" y="108"/>
                  <a:pt x="62" y="108"/>
                  <a:pt x="62" y="108"/>
                </a:cubicBezTo>
                <a:cubicBezTo>
                  <a:pt x="62" y="108"/>
                  <a:pt x="63" y="108"/>
                  <a:pt x="63" y="109"/>
                </a:cubicBezTo>
                <a:cubicBezTo>
                  <a:pt x="63" y="109"/>
                  <a:pt x="62" y="110"/>
                  <a:pt x="62" y="110"/>
                </a:cubicBezTo>
                <a:cubicBezTo>
                  <a:pt x="61" y="110"/>
                  <a:pt x="61" y="109"/>
                  <a:pt x="61" y="109"/>
                </a:cubicBezTo>
                <a:cubicBezTo>
                  <a:pt x="61" y="108"/>
                  <a:pt x="61" y="108"/>
                  <a:pt x="62" y="108"/>
                </a:cubicBezTo>
                <a:close/>
                <a:moveTo>
                  <a:pt x="58" y="108"/>
                </a:moveTo>
                <a:cubicBezTo>
                  <a:pt x="58" y="108"/>
                  <a:pt x="58" y="108"/>
                  <a:pt x="58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8" y="110"/>
                </a:cubicBezTo>
                <a:cubicBezTo>
                  <a:pt x="57" y="110"/>
                  <a:pt x="57" y="109"/>
                  <a:pt x="57" y="109"/>
                </a:cubicBezTo>
                <a:cubicBezTo>
                  <a:pt x="57" y="108"/>
                  <a:pt x="57" y="108"/>
                  <a:pt x="58" y="108"/>
                </a:cubicBezTo>
                <a:close/>
                <a:moveTo>
                  <a:pt x="53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3" y="110"/>
                  <a:pt x="53" y="109"/>
                  <a:pt x="53" y="109"/>
                </a:cubicBezTo>
                <a:cubicBezTo>
                  <a:pt x="53" y="108"/>
                  <a:pt x="53" y="108"/>
                  <a:pt x="53" y="108"/>
                </a:cubicBezTo>
                <a:close/>
                <a:moveTo>
                  <a:pt x="49" y="108"/>
                </a:moveTo>
                <a:cubicBezTo>
                  <a:pt x="49" y="108"/>
                  <a:pt x="49" y="108"/>
                  <a:pt x="49" y="108"/>
                </a:cubicBezTo>
                <a:cubicBezTo>
                  <a:pt x="50" y="108"/>
                  <a:pt x="50" y="108"/>
                  <a:pt x="50" y="109"/>
                </a:cubicBezTo>
                <a:cubicBezTo>
                  <a:pt x="50" y="109"/>
                  <a:pt x="50" y="110"/>
                  <a:pt x="49" y="110"/>
                </a:cubicBezTo>
                <a:cubicBezTo>
                  <a:pt x="49" y="110"/>
                  <a:pt x="49" y="110"/>
                  <a:pt x="49" y="110"/>
                </a:cubicBezTo>
                <a:cubicBezTo>
                  <a:pt x="49" y="110"/>
                  <a:pt x="49" y="109"/>
                  <a:pt x="49" y="109"/>
                </a:cubicBezTo>
                <a:cubicBezTo>
                  <a:pt x="49" y="108"/>
                  <a:pt x="49" y="108"/>
                  <a:pt x="49" y="108"/>
                </a:cubicBezTo>
                <a:close/>
                <a:moveTo>
                  <a:pt x="45" y="108"/>
                </a:moveTo>
                <a:cubicBezTo>
                  <a:pt x="45" y="108"/>
                  <a:pt x="45" y="108"/>
                  <a:pt x="45" y="108"/>
                </a:cubicBezTo>
                <a:cubicBezTo>
                  <a:pt x="46" y="108"/>
                  <a:pt x="46" y="108"/>
                  <a:pt x="46" y="109"/>
                </a:cubicBezTo>
                <a:cubicBezTo>
                  <a:pt x="46" y="109"/>
                  <a:pt x="46" y="110"/>
                  <a:pt x="45" y="110"/>
                </a:cubicBezTo>
                <a:cubicBezTo>
                  <a:pt x="45" y="110"/>
                  <a:pt x="44" y="109"/>
                  <a:pt x="44" y="109"/>
                </a:cubicBezTo>
                <a:cubicBezTo>
                  <a:pt x="44" y="108"/>
                  <a:pt x="45" y="108"/>
                  <a:pt x="45" y="108"/>
                </a:cubicBezTo>
                <a:close/>
                <a:moveTo>
                  <a:pt x="41" y="108"/>
                </a:moveTo>
                <a:cubicBezTo>
                  <a:pt x="41" y="108"/>
                  <a:pt x="41" y="108"/>
                  <a:pt x="41" y="108"/>
                </a:cubicBezTo>
                <a:cubicBezTo>
                  <a:pt x="42" y="108"/>
                  <a:pt x="42" y="108"/>
                  <a:pt x="42" y="109"/>
                </a:cubicBezTo>
                <a:cubicBezTo>
                  <a:pt x="42" y="109"/>
                  <a:pt x="42" y="110"/>
                  <a:pt x="41" y="110"/>
                </a:cubicBezTo>
                <a:cubicBezTo>
                  <a:pt x="41" y="110"/>
                  <a:pt x="40" y="109"/>
                  <a:pt x="40" y="109"/>
                </a:cubicBezTo>
                <a:cubicBezTo>
                  <a:pt x="40" y="108"/>
                  <a:pt x="41" y="108"/>
                  <a:pt x="41" y="108"/>
                </a:cubicBezTo>
                <a:close/>
                <a:moveTo>
                  <a:pt x="37" y="108"/>
                </a:moveTo>
                <a:cubicBezTo>
                  <a:pt x="37" y="108"/>
                  <a:pt x="37" y="108"/>
                  <a:pt x="37" y="108"/>
                </a:cubicBezTo>
                <a:cubicBezTo>
                  <a:pt x="38" y="108"/>
                  <a:pt x="38" y="108"/>
                  <a:pt x="38" y="109"/>
                </a:cubicBezTo>
                <a:cubicBezTo>
                  <a:pt x="38" y="109"/>
                  <a:pt x="38" y="110"/>
                  <a:pt x="37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36" y="109"/>
                  <a:pt x="36" y="109"/>
                </a:cubicBezTo>
                <a:cubicBezTo>
                  <a:pt x="36" y="108"/>
                  <a:pt x="37" y="108"/>
                  <a:pt x="37" y="108"/>
                </a:cubicBezTo>
                <a:close/>
                <a:moveTo>
                  <a:pt x="33" y="108"/>
                </a:moveTo>
                <a:cubicBezTo>
                  <a:pt x="33" y="108"/>
                  <a:pt x="33" y="108"/>
                  <a:pt x="33" y="108"/>
                </a:cubicBezTo>
                <a:cubicBezTo>
                  <a:pt x="34" y="108"/>
                  <a:pt x="34" y="108"/>
                  <a:pt x="34" y="109"/>
                </a:cubicBezTo>
                <a:cubicBezTo>
                  <a:pt x="34" y="109"/>
                  <a:pt x="34" y="110"/>
                  <a:pt x="33" y="110"/>
                </a:cubicBezTo>
                <a:cubicBezTo>
                  <a:pt x="33" y="110"/>
                  <a:pt x="33" y="110"/>
                  <a:pt x="33" y="110"/>
                </a:cubicBezTo>
                <a:cubicBezTo>
                  <a:pt x="33" y="110"/>
                  <a:pt x="32" y="109"/>
                  <a:pt x="32" y="109"/>
                </a:cubicBezTo>
                <a:cubicBezTo>
                  <a:pt x="32" y="108"/>
                  <a:pt x="33" y="108"/>
                  <a:pt x="33" y="108"/>
                </a:cubicBezTo>
                <a:close/>
                <a:moveTo>
                  <a:pt x="29" y="108"/>
                </a:moveTo>
                <a:cubicBezTo>
                  <a:pt x="29" y="108"/>
                  <a:pt x="29" y="108"/>
                  <a:pt x="29" y="108"/>
                </a:cubicBezTo>
                <a:cubicBezTo>
                  <a:pt x="30" y="108"/>
                  <a:pt x="30" y="108"/>
                  <a:pt x="30" y="109"/>
                </a:cubicBezTo>
                <a:cubicBezTo>
                  <a:pt x="30" y="109"/>
                  <a:pt x="30" y="110"/>
                  <a:pt x="29" y="110"/>
                </a:cubicBezTo>
                <a:cubicBezTo>
                  <a:pt x="29" y="110"/>
                  <a:pt x="28" y="109"/>
                  <a:pt x="28" y="109"/>
                </a:cubicBezTo>
                <a:cubicBezTo>
                  <a:pt x="28" y="108"/>
                  <a:pt x="28" y="108"/>
                  <a:pt x="29" y="108"/>
                </a:cubicBezTo>
                <a:close/>
                <a:moveTo>
                  <a:pt x="25" y="108"/>
                </a:moveTo>
                <a:cubicBezTo>
                  <a:pt x="25" y="108"/>
                  <a:pt x="25" y="108"/>
                  <a:pt x="25" y="108"/>
                </a:cubicBezTo>
                <a:cubicBezTo>
                  <a:pt x="25" y="108"/>
                  <a:pt x="26" y="108"/>
                  <a:pt x="26" y="109"/>
                </a:cubicBezTo>
                <a:cubicBezTo>
                  <a:pt x="26" y="109"/>
                  <a:pt x="25" y="110"/>
                  <a:pt x="25" y="110"/>
                </a:cubicBezTo>
                <a:cubicBezTo>
                  <a:pt x="24" y="110"/>
                  <a:pt x="24" y="109"/>
                  <a:pt x="24" y="109"/>
                </a:cubicBezTo>
                <a:cubicBezTo>
                  <a:pt x="24" y="108"/>
                  <a:pt x="24" y="108"/>
                  <a:pt x="25" y="108"/>
                </a:cubicBezTo>
                <a:close/>
                <a:moveTo>
                  <a:pt x="21" y="108"/>
                </a:move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22" y="108"/>
                  <a:pt x="22" y="109"/>
                </a:cubicBezTo>
                <a:cubicBezTo>
                  <a:pt x="22" y="109"/>
                  <a:pt x="21" y="110"/>
                  <a:pt x="21" y="110"/>
                </a:cubicBezTo>
                <a:cubicBezTo>
                  <a:pt x="20" y="110"/>
                  <a:pt x="20" y="109"/>
                  <a:pt x="20" y="109"/>
                </a:cubicBezTo>
                <a:cubicBezTo>
                  <a:pt x="20" y="108"/>
                  <a:pt x="20" y="108"/>
                  <a:pt x="21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3"/>
          <p:cNvSpPr>
            <a:spLocks/>
          </p:cNvSpPr>
          <p:nvPr/>
        </p:nvSpPr>
        <p:spPr bwMode="auto">
          <a:xfrm>
            <a:off x="1785938" y="2515054"/>
            <a:ext cx="80963" cy="165100"/>
          </a:xfrm>
          <a:custGeom>
            <a:avLst/>
            <a:gdLst>
              <a:gd name="T0" fmla="*/ 0 w 51"/>
              <a:gd name="T1" fmla="*/ 0 h 104"/>
              <a:gd name="T2" fmla="*/ 51 w 51"/>
              <a:gd name="T3" fmla="*/ 52 h 104"/>
              <a:gd name="T4" fmla="*/ 0 w 51"/>
              <a:gd name="T5" fmla="*/ 104 h 104"/>
              <a:gd name="T6" fmla="*/ 0 w 51"/>
              <a:gd name="T7" fmla="*/ 0 h 104"/>
              <a:gd name="T8" fmla="*/ 0 w 51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104">
                <a:moveTo>
                  <a:pt x="0" y="0"/>
                </a:moveTo>
                <a:lnTo>
                  <a:pt x="51" y="52"/>
                </a:lnTo>
                <a:lnTo>
                  <a:pt x="0" y="104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4"/>
          <p:cNvSpPr>
            <a:spLocks/>
          </p:cNvSpPr>
          <p:nvPr/>
        </p:nvSpPr>
        <p:spPr bwMode="auto">
          <a:xfrm>
            <a:off x="8208963" y="4740729"/>
            <a:ext cx="82550" cy="165100"/>
          </a:xfrm>
          <a:custGeom>
            <a:avLst/>
            <a:gdLst>
              <a:gd name="T0" fmla="*/ 52 w 52"/>
              <a:gd name="T1" fmla="*/ 0 h 104"/>
              <a:gd name="T2" fmla="*/ 0 w 52"/>
              <a:gd name="T3" fmla="*/ 52 h 104"/>
              <a:gd name="T4" fmla="*/ 52 w 52"/>
              <a:gd name="T5" fmla="*/ 104 h 104"/>
              <a:gd name="T6" fmla="*/ 52 w 52"/>
              <a:gd name="T7" fmla="*/ 0 h 104"/>
              <a:gd name="T8" fmla="*/ 52 w 52"/>
              <a:gd name="T9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104">
                <a:moveTo>
                  <a:pt x="52" y="0"/>
                </a:moveTo>
                <a:lnTo>
                  <a:pt x="0" y="52"/>
                </a:lnTo>
                <a:lnTo>
                  <a:pt x="52" y="104"/>
                </a:lnTo>
                <a:lnTo>
                  <a:pt x="52" y="0"/>
                </a:lnTo>
                <a:lnTo>
                  <a:pt x="5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5"/>
          <p:cNvSpPr>
            <a:spLocks noEditPoints="1"/>
          </p:cNvSpPr>
          <p:nvPr/>
        </p:nvSpPr>
        <p:spPr bwMode="auto">
          <a:xfrm>
            <a:off x="8331200" y="2576967"/>
            <a:ext cx="2439988" cy="2266950"/>
          </a:xfrm>
          <a:custGeom>
            <a:avLst/>
            <a:gdLst>
              <a:gd name="T0" fmla="*/ 103 w 120"/>
              <a:gd name="T1" fmla="*/ 2 h 110"/>
              <a:gd name="T2" fmla="*/ 99 w 120"/>
              <a:gd name="T3" fmla="*/ 2 h 110"/>
              <a:gd name="T4" fmla="*/ 108 w 120"/>
              <a:gd name="T5" fmla="*/ 2 h 110"/>
              <a:gd name="T6" fmla="*/ 111 w 120"/>
              <a:gd name="T7" fmla="*/ 3 h 110"/>
              <a:gd name="T8" fmla="*/ 115 w 120"/>
              <a:gd name="T9" fmla="*/ 6 h 110"/>
              <a:gd name="T10" fmla="*/ 117 w 120"/>
              <a:gd name="T11" fmla="*/ 9 h 110"/>
              <a:gd name="T12" fmla="*/ 119 w 120"/>
              <a:gd name="T13" fmla="*/ 13 h 110"/>
              <a:gd name="T14" fmla="*/ 118 w 120"/>
              <a:gd name="T15" fmla="*/ 12 h 110"/>
              <a:gd name="T16" fmla="*/ 118 w 120"/>
              <a:gd name="T17" fmla="*/ 16 h 110"/>
              <a:gd name="T18" fmla="*/ 118 w 120"/>
              <a:gd name="T19" fmla="*/ 20 h 110"/>
              <a:gd name="T20" fmla="*/ 118 w 120"/>
              <a:gd name="T21" fmla="*/ 24 h 110"/>
              <a:gd name="T22" fmla="*/ 118 w 120"/>
              <a:gd name="T23" fmla="*/ 28 h 110"/>
              <a:gd name="T24" fmla="*/ 119 w 120"/>
              <a:gd name="T25" fmla="*/ 33 h 110"/>
              <a:gd name="T26" fmla="*/ 119 w 120"/>
              <a:gd name="T27" fmla="*/ 41 h 110"/>
              <a:gd name="T28" fmla="*/ 120 w 120"/>
              <a:gd name="T29" fmla="*/ 45 h 110"/>
              <a:gd name="T30" fmla="*/ 120 w 120"/>
              <a:gd name="T31" fmla="*/ 53 h 110"/>
              <a:gd name="T32" fmla="*/ 120 w 120"/>
              <a:gd name="T33" fmla="*/ 57 h 110"/>
              <a:gd name="T34" fmla="*/ 120 w 120"/>
              <a:gd name="T35" fmla="*/ 61 h 110"/>
              <a:gd name="T36" fmla="*/ 104 w 120"/>
              <a:gd name="T37" fmla="*/ 108 h 110"/>
              <a:gd name="T38" fmla="*/ 108 w 120"/>
              <a:gd name="T39" fmla="*/ 108 h 110"/>
              <a:gd name="T40" fmla="*/ 112 w 120"/>
              <a:gd name="T41" fmla="*/ 107 h 110"/>
              <a:gd name="T42" fmla="*/ 115 w 120"/>
              <a:gd name="T43" fmla="*/ 104 h 110"/>
              <a:gd name="T44" fmla="*/ 118 w 120"/>
              <a:gd name="T45" fmla="*/ 101 h 110"/>
              <a:gd name="T46" fmla="*/ 119 w 120"/>
              <a:gd name="T47" fmla="*/ 97 h 110"/>
              <a:gd name="T48" fmla="*/ 119 w 120"/>
              <a:gd name="T49" fmla="*/ 97 h 110"/>
              <a:gd name="T50" fmla="*/ 119 w 120"/>
              <a:gd name="T51" fmla="*/ 93 h 110"/>
              <a:gd name="T52" fmla="*/ 119 w 120"/>
              <a:gd name="T53" fmla="*/ 89 h 110"/>
              <a:gd name="T54" fmla="*/ 119 w 120"/>
              <a:gd name="T55" fmla="*/ 85 h 110"/>
              <a:gd name="T56" fmla="*/ 119 w 120"/>
              <a:gd name="T57" fmla="*/ 80 h 110"/>
              <a:gd name="T58" fmla="*/ 119 w 120"/>
              <a:gd name="T59" fmla="*/ 72 h 110"/>
              <a:gd name="T60" fmla="*/ 120 w 120"/>
              <a:gd name="T61" fmla="*/ 69 h 110"/>
              <a:gd name="T62" fmla="*/ 120 w 120"/>
              <a:gd name="T63" fmla="*/ 65 h 110"/>
              <a:gd name="T64" fmla="*/ 1 w 120"/>
              <a:gd name="T65" fmla="*/ 110 h 110"/>
              <a:gd name="T66" fmla="*/ 5 w 120"/>
              <a:gd name="T67" fmla="*/ 110 h 110"/>
              <a:gd name="T68" fmla="*/ 10 w 120"/>
              <a:gd name="T69" fmla="*/ 109 h 110"/>
              <a:gd name="T70" fmla="*/ 14 w 120"/>
              <a:gd name="T71" fmla="*/ 108 h 110"/>
              <a:gd name="T72" fmla="*/ 18 w 120"/>
              <a:gd name="T73" fmla="*/ 108 h 110"/>
              <a:gd name="T74" fmla="*/ 26 w 120"/>
              <a:gd name="T75" fmla="*/ 108 h 110"/>
              <a:gd name="T76" fmla="*/ 30 w 120"/>
              <a:gd name="T77" fmla="*/ 108 h 110"/>
              <a:gd name="T78" fmla="*/ 33 w 120"/>
              <a:gd name="T79" fmla="*/ 109 h 110"/>
              <a:gd name="T80" fmla="*/ 37 w 120"/>
              <a:gd name="T81" fmla="*/ 109 h 110"/>
              <a:gd name="T82" fmla="*/ 41 w 120"/>
              <a:gd name="T83" fmla="*/ 109 h 110"/>
              <a:gd name="T84" fmla="*/ 46 w 120"/>
              <a:gd name="T85" fmla="*/ 110 h 110"/>
              <a:gd name="T86" fmla="*/ 50 w 120"/>
              <a:gd name="T87" fmla="*/ 110 h 110"/>
              <a:gd name="T88" fmla="*/ 54 w 120"/>
              <a:gd name="T89" fmla="*/ 110 h 110"/>
              <a:gd name="T90" fmla="*/ 59 w 120"/>
              <a:gd name="T91" fmla="*/ 109 h 110"/>
              <a:gd name="T92" fmla="*/ 63 w 120"/>
              <a:gd name="T93" fmla="*/ 108 h 110"/>
              <a:gd name="T94" fmla="*/ 67 w 120"/>
              <a:gd name="T95" fmla="*/ 108 h 110"/>
              <a:gd name="T96" fmla="*/ 71 w 120"/>
              <a:gd name="T97" fmla="*/ 108 h 110"/>
              <a:gd name="T98" fmla="*/ 79 w 120"/>
              <a:gd name="T99" fmla="*/ 108 h 110"/>
              <a:gd name="T100" fmla="*/ 83 w 120"/>
              <a:gd name="T101" fmla="*/ 108 h 110"/>
              <a:gd name="T102" fmla="*/ 87 w 120"/>
              <a:gd name="T103" fmla="*/ 108 h 110"/>
              <a:gd name="T104" fmla="*/ 91 w 120"/>
              <a:gd name="T105" fmla="*/ 108 h 110"/>
              <a:gd name="T106" fmla="*/ 94 w 120"/>
              <a:gd name="T107" fmla="*/ 109 h 110"/>
              <a:gd name="T108" fmla="*/ 99 w 120"/>
              <a:gd name="T109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0" h="110">
                <a:moveTo>
                  <a:pt x="119" y="49"/>
                </a:moveTo>
                <a:cubicBezTo>
                  <a:pt x="120" y="49"/>
                  <a:pt x="120" y="49"/>
                  <a:pt x="120" y="49"/>
                </a:cubicBezTo>
                <a:cubicBezTo>
                  <a:pt x="120" y="49"/>
                  <a:pt x="120" y="49"/>
                  <a:pt x="120" y="49"/>
                </a:cubicBezTo>
                <a:cubicBezTo>
                  <a:pt x="120" y="47"/>
                  <a:pt x="118" y="47"/>
                  <a:pt x="118" y="4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9"/>
                  <a:pt x="119" y="49"/>
                  <a:pt x="119" y="49"/>
                </a:cubicBezTo>
                <a:close/>
                <a:moveTo>
                  <a:pt x="103" y="2"/>
                </a:moveTo>
                <a:cubicBezTo>
                  <a:pt x="104" y="2"/>
                  <a:pt x="104" y="2"/>
                  <a:pt x="104" y="2"/>
                </a:cubicBezTo>
                <a:cubicBezTo>
                  <a:pt x="104" y="2"/>
                  <a:pt x="104" y="1"/>
                  <a:pt x="104" y="1"/>
                </a:cubicBezTo>
                <a:cubicBezTo>
                  <a:pt x="104" y="0"/>
                  <a:pt x="104" y="0"/>
                  <a:pt x="104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103" y="0"/>
                  <a:pt x="103" y="0"/>
                  <a:pt x="103" y="1"/>
                </a:cubicBezTo>
                <a:cubicBezTo>
                  <a:pt x="103" y="1"/>
                  <a:pt x="103" y="2"/>
                  <a:pt x="103" y="2"/>
                </a:cubicBezTo>
                <a:close/>
                <a:moveTo>
                  <a:pt x="99" y="2"/>
                </a:moveTo>
                <a:cubicBezTo>
                  <a:pt x="99" y="2"/>
                  <a:pt x="99" y="2"/>
                  <a:pt x="99" y="2"/>
                </a:cubicBezTo>
                <a:cubicBezTo>
                  <a:pt x="100" y="2"/>
                  <a:pt x="100" y="1"/>
                  <a:pt x="100" y="1"/>
                </a:cubicBezTo>
                <a:cubicBezTo>
                  <a:pt x="100" y="0"/>
                  <a:pt x="100" y="0"/>
                  <a:pt x="9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99" y="0"/>
                  <a:pt x="99" y="0"/>
                  <a:pt x="99" y="1"/>
                </a:cubicBezTo>
                <a:cubicBezTo>
                  <a:pt x="99" y="1"/>
                  <a:pt x="99" y="2"/>
                  <a:pt x="99" y="2"/>
                </a:cubicBezTo>
                <a:close/>
                <a:moveTo>
                  <a:pt x="108" y="2"/>
                </a:moveTo>
                <a:cubicBezTo>
                  <a:pt x="108" y="2"/>
                  <a:pt x="108" y="2"/>
                  <a:pt x="108" y="1"/>
                </a:cubicBezTo>
                <a:cubicBezTo>
                  <a:pt x="109" y="1"/>
                  <a:pt x="108" y="0"/>
                  <a:pt x="108" y="0"/>
                </a:cubicBezTo>
                <a:cubicBezTo>
                  <a:pt x="107" y="0"/>
                  <a:pt x="107" y="0"/>
                  <a:pt x="107" y="1"/>
                </a:cubicBezTo>
                <a:cubicBezTo>
                  <a:pt x="107" y="1"/>
                  <a:pt x="107" y="2"/>
                  <a:pt x="107" y="2"/>
                </a:cubicBezTo>
                <a:cubicBezTo>
                  <a:pt x="107" y="2"/>
                  <a:pt x="107" y="2"/>
                  <a:pt x="107" y="2"/>
                </a:cubicBezTo>
                <a:cubicBezTo>
                  <a:pt x="107" y="2"/>
                  <a:pt x="108" y="2"/>
                  <a:pt x="108" y="2"/>
                </a:cubicBezTo>
                <a:close/>
                <a:moveTo>
                  <a:pt x="111" y="3"/>
                </a:moveTo>
                <a:cubicBezTo>
                  <a:pt x="112" y="3"/>
                  <a:pt x="112" y="3"/>
                  <a:pt x="112" y="3"/>
                </a:cubicBezTo>
                <a:cubicBezTo>
                  <a:pt x="112" y="2"/>
                  <a:pt x="112" y="2"/>
                  <a:pt x="112" y="2"/>
                </a:cubicBezTo>
                <a:cubicBezTo>
                  <a:pt x="111" y="1"/>
                  <a:pt x="111" y="2"/>
                  <a:pt x="111" y="2"/>
                </a:cubicBezTo>
                <a:cubicBezTo>
                  <a:pt x="110" y="2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ubicBezTo>
                  <a:pt x="111" y="3"/>
                  <a:pt x="111" y="3"/>
                  <a:pt x="111" y="3"/>
                </a:cubicBezTo>
                <a:close/>
                <a:moveTo>
                  <a:pt x="115" y="6"/>
                </a:moveTo>
                <a:cubicBezTo>
                  <a:pt x="115" y="6"/>
                  <a:pt x="115" y="6"/>
                  <a:pt x="115" y="5"/>
                </a:cubicBezTo>
                <a:cubicBezTo>
                  <a:pt x="116" y="5"/>
                  <a:pt x="116" y="5"/>
                  <a:pt x="115" y="4"/>
                </a:cubicBezTo>
                <a:cubicBezTo>
                  <a:pt x="115" y="4"/>
                  <a:pt x="114" y="4"/>
                  <a:pt x="114" y="4"/>
                </a:cubicBezTo>
                <a:cubicBezTo>
                  <a:pt x="114" y="5"/>
                  <a:pt x="114" y="5"/>
                  <a:pt x="114" y="5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5" y="6"/>
                </a:cubicBezTo>
                <a:close/>
                <a:moveTo>
                  <a:pt x="117" y="9"/>
                </a:moveTo>
                <a:cubicBezTo>
                  <a:pt x="117" y="9"/>
                  <a:pt x="117" y="9"/>
                  <a:pt x="118" y="9"/>
                </a:cubicBezTo>
                <a:cubicBezTo>
                  <a:pt x="118" y="9"/>
                  <a:pt x="118" y="8"/>
                  <a:pt x="118" y="8"/>
                </a:cubicBezTo>
                <a:cubicBezTo>
                  <a:pt x="118" y="7"/>
                  <a:pt x="117" y="7"/>
                  <a:pt x="117" y="7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9"/>
                  <a:pt x="116" y="9"/>
                  <a:pt x="116" y="9"/>
                </a:cubicBezTo>
                <a:cubicBezTo>
                  <a:pt x="117" y="9"/>
                  <a:pt x="117" y="9"/>
                  <a:pt x="117" y="9"/>
                </a:cubicBezTo>
                <a:close/>
                <a:moveTo>
                  <a:pt x="119" y="13"/>
                </a:moveTo>
                <a:cubicBezTo>
                  <a:pt x="119" y="13"/>
                  <a:pt x="119" y="13"/>
                  <a:pt x="119" y="13"/>
                </a:cubicBezTo>
                <a:cubicBezTo>
                  <a:pt x="119" y="13"/>
                  <a:pt x="120" y="12"/>
                  <a:pt x="120" y="12"/>
                </a:cubicBezTo>
                <a:cubicBezTo>
                  <a:pt x="120" y="12"/>
                  <a:pt x="120" y="12"/>
                  <a:pt x="120" y="12"/>
                </a:cubicBezTo>
                <a:cubicBezTo>
                  <a:pt x="119" y="11"/>
                  <a:pt x="119" y="11"/>
                  <a:pt x="118" y="11"/>
                </a:cubicBezTo>
                <a:cubicBezTo>
                  <a:pt x="118" y="11"/>
                  <a:pt x="118" y="12"/>
                  <a:pt x="118" y="12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8" y="12"/>
                  <a:pt x="118" y="12"/>
                  <a:pt x="118" y="12"/>
                </a:cubicBezTo>
                <a:cubicBezTo>
                  <a:pt x="118" y="13"/>
                  <a:pt x="118" y="13"/>
                  <a:pt x="119" y="13"/>
                </a:cubicBezTo>
                <a:close/>
                <a:moveTo>
                  <a:pt x="119" y="17"/>
                </a:moveTo>
                <a:cubicBezTo>
                  <a:pt x="120" y="17"/>
                  <a:pt x="120" y="16"/>
                  <a:pt x="120" y="16"/>
                </a:cubicBezTo>
                <a:cubicBezTo>
                  <a:pt x="120" y="16"/>
                  <a:pt x="120" y="16"/>
                  <a:pt x="120" y="16"/>
                </a:cubicBezTo>
                <a:cubicBezTo>
                  <a:pt x="120" y="15"/>
                  <a:pt x="120" y="15"/>
                  <a:pt x="119" y="15"/>
                </a:cubicBezTo>
                <a:cubicBezTo>
                  <a:pt x="119" y="15"/>
                  <a:pt x="118" y="15"/>
                  <a:pt x="118" y="16"/>
                </a:cubicBezTo>
                <a:cubicBezTo>
                  <a:pt x="118" y="16"/>
                  <a:pt x="118" y="16"/>
                  <a:pt x="118" y="16"/>
                </a:cubicBezTo>
                <a:cubicBezTo>
                  <a:pt x="118" y="16"/>
                  <a:pt x="119" y="17"/>
                  <a:pt x="119" y="17"/>
                </a:cubicBezTo>
                <a:close/>
                <a:moveTo>
                  <a:pt x="119" y="21"/>
                </a:moveTo>
                <a:cubicBezTo>
                  <a:pt x="120" y="21"/>
                  <a:pt x="120" y="21"/>
                  <a:pt x="120" y="20"/>
                </a:cubicBezTo>
                <a:cubicBezTo>
                  <a:pt x="120" y="20"/>
                  <a:pt x="120" y="20"/>
                  <a:pt x="120" y="20"/>
                </a:cubicBezTo>
                <a:cubicBezTo>
                  <a:pt x="120" y="19"/>
                  <a:pt x="120" y="19"/>
                  <a:pt x="119" y="19"/>
                </a:cubicBezTo>
                <a:cubicBezTo>
                  <a:pt x="119" y="19"/>
                  <a:pt x="118" y="19"/>
                  <a:pt x="118" y="20"/>
                </a:cubicBezTo>
                <a:cubicBezTo>
                  <a:pt x="118" y="20"/>
                  <a:pt x="118" y="20"/>
                  <a:pt x="118" y="20"/>
                </a:cubicBezTo>
                <a:cubicBezTo>
                  <a:pt x="118" y="21"/>
                  <a:pt x="119" y="21"/>
                  <a:pt x="119" y="21"/>
                </a:cubicBezTo>
                <a:close/>
                <a:moveTo>
                  <a:pt x="119" y="25"/>
                </a:moveTo>
                <a:cubicBezTo>
                  <a:pt x="120" y="25"/>
                  <a:pt x="120" y="25"/>
                  <a:pt x="120" y="24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20" y="24"/>
                  <a:pt x="120" y="23"/>
                  <a:pt x="119" y="23"/>
                </a:cubicBezTo>
                <a:cubicBezTo>
                  <a:pt x="119" y="23"/>
                  <a:pt x="118" y="24"/>
                  <a:pt x="118" y="24"/>
                </a:cubicBezTo>
                <a:cubicBezTo>
                  <a:pt x="118" y="24"/>
                  <a:pt x="118" y="24"/>
                  <a:pt x="118" y="24"/>
                </a:cubicBezTo>
                <a:cubicBezTo>
                  <a:pt x="118" y="25"/>
                  <a:pt x="119" y="25"/>
                  <a:pt x="119" y="25"/>
                </a:cubicBezTo>
                <a:close/>
                <a:moveTo>
                  <a:pt x="119" y="29"/>
                </a:moveTo>
                <a:cubicBezTo>
                  <a:pt x="120" y="29"/>
                  <a:pt x="120" y="29"/>
                  <a:pt x="120" y="28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28"/>
                  <a:pt x="120" y="27"/>
                  <a:pt x="119" y="27"/>
                </a:cubicBezTo>
                <a:cubicBezTo>
                  <a:pt x="119" y="27"/>
                  <a:pt x="118" y="28"/>
                  <a:pt x="118" y="28"/>
                </a:cubicBezTo>
                <a:cubicBezTo>
                  <a:pt x="118" y="28"/>
                  <a:pt x="118" y="28"/>
                  <a:pt x="118" y="28"/>
                </a:cubicBezTo>
                <a:cubicBezTo>
                  <a:pt x="118" y="29"/>
                  <a:pt x="119" y="29"/>
                  <a:pt x="119" y="29"/>
                </a:cubicBezTo>
                <a:close/>
                <a:moveTo>
                  <a:pt x="119" y="33"/>
                </a:moveTo>
                <a:cubicBezTo>
                  <a:pt x="120" y="33"/>
                  <a:pt x="120" y="33"/>
                  <a:pt x="120" y="32"/>
                </a:cubicBezTo>
                <a:cubicBezTo>
                  <a:pt x="120" y="32"/>
                  <a:pt x="120" y="31"/>
                  <a:pt x="119" y="31"/>
                </a:cubicBezTo>
                <a:cubicBezTo>
                  <a:pt x="119" y="31"/>
                  <a:pt x="118" y="32"/>
                  <a:pt x="118" y="32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8" y="33"/>
                  <a:pt x="119" y="33"/>
                  <a:pt x="119" y="33"/>
                </a:cubicBezTo>
                <a:close/>
                <a:moveTo>
                  <a:pt x="119" y="37"/>
                </a:moveTo>
                <a:cubicBezTo>
                  <a:pt x="120" y="37"/>
                  <a:pt x="120" y="37"/>
                  <a:pt x="120" y="36"/>
                </a:cubicBezTo>
                <a:cubicBezTo>
                  <a:pt x="120" y="36"/>
                  <a:pt x="120" y="35"/>
                  <a:pt x="119" y="35"/>
                </a:cubicBezTo>
                <a:cubicBezTo>
                  <a:pt x="119" y="35"/>
                  <a:pt x="118" y="36"/>
                  <a:pt x="118" y="36"/>
                </a:cubicBezTo>
                <a:cubicBezTo>
                  <a:pt x="118" y="36"/>
                  <a:pt x="118" y="36"/>
                  <a:pt x="118" y="36"/>
                </a:cubicBezTo>
                <a:cubicBezTo>
                  <a:pt x="118" y="37"/>
                  <a:pt x="119" y="37"/>
                  <a:pt x="119" y="37"/>
                </a:cubicBezTo>
                <a:close/>
                <a:moveTo>
                  <a:pt x="119" y="41"/>
                </a:moveTo>
                <a:cubicBezTo>
                  <a:pt x="120" y="41"/>
                  <a:pt x="120" y="41"/>
                  <a:pt x="120" y="40"/>
                </a:cubicBezTo>
                <a:cubicBezTo>
                  <a:pt x="120" y="40"/>
                  <a:pt x="120" y="40"/>
                  <a:pt x="119" y="40"/>
                </a:cubicBezTo>
                <a:cubicBezTo>
                  <a:pt x="119" y="40"/>
                  <a:pt x="118" y="40"/>
                  <a:pt x="118" y="40"/>
                </a:cubicBezTo>
                <a:cubicBezTo>
                  <a:pt x="118" y="40"/>
                  <a:pt x="118" y="40"/>
                  <a:pt x="118" y="40"/>
                </a:cubicBezTo>
                <a:cubicBezTo>
                  <a:pt x="118" y="41"/>
                  <a:pt x="119" y="41"/>
                  <a:pt x="119" y="41"/>
                </a:cubicBezTo>
                <a:close/>
                <a:moveTo>
                  <a:pt x="119" y="45"/>
                </a:moveTo>
                <a:cubicBezTo>
                  <a:pt x="120" y="45"/>
                  <a:pt x="120" y="45"/>
                  <a:pt x="120" y="45"/>
                </a:cubicBezTo>
                <a:cubicBezTo>
                  <a:pt x="120" y="45"/>
                  <a:pt x="120" y="45"/>
                  <a:pt x="120" y="45"/>
                </a:cubicBezTo>
                <a:cubicBezTo>
                  <a:pt x="120" y="44"/>
                  <a:pt x="120" y="44"/>
                  <a:pt x="119" y="44"/>
                </a:cubicBezTo>
                <a:cubicBezTo>
                  <a:pt x="119" y="44"/>
                  <a:pt x="118" y="44"/>
                  <a:pt x="118" y="45"/>
                </a:cubicBezTo>
                <a:cubicBezTo>
                  <a:pt x="118" y="45"/>
                  <a:pt x="118" y="45"/>
                  <a:pt x="118" y="45"/>
                </a:cubicBezTo>
                <a:cubicBezTo>
                  <a:pt x="118" y="45"/>
                  <a:pt x="119" y="45"/>
                  <a:pt x="119" y="45"/>
                </a:cubicBezTo>
                <a:close/>
                <a:moveTo>
                  <a:pt x="119" y="54"/>
                </a:moveTo>
                <a:cubicBezTo>
                  <a:pt x="120" y="54"/>
                  <a:pt x="120" y="53"/>
                  <a:pt x="120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2"/>
                  <a:pt x="120" y="52"/>
                  <a:pt x="119" y="52"/>
                </a:cubicBezTo>
                <a:cubicBezTo>
                  <a:pt x="119" y="52"/>
                  <a:pt x="118" y="52"/>
                  <a:pt x="118" y="53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9" y="54"/>
                  <a:pt x="119" y="54"/>
                </a:cubicBezTo>
                <a:close/>
                <a:moveTo>
                  <a:pt x="119" y="58"/>
                </a:moveTo>
                <a:cubicBezTo>
                  <a:pt x="120" y="58"/>
                  <a:pt x="120" y="57"/>
                  <a:pt x="120" y="57"/>
                </a:cubicBezTo>
                <a:cubicBezTo>
                  <a:pt x="120" y="57"/>
                  <a:pt x="120" y="57"/>
                  <a:pt x="120" y="57"/>
                </a:cubicBezTo>
                <a:cubicBezTo>
                  <a:pt x="120" y="56"/>
                  <a:pt x="120" y="56"/>
                  <a:pt x="119" y="56"/>
                </a:cubicBezTo>
                <a:cubicBezTo>
                  <a:pt x="119" y="56"/>
                  <a:pt x="118" y="56"/>
                  <a:pt x="118" y="57"/>
                </a:cubicBezTo>
                <a:cubicBezTo>
                  <a:pt x="118" y="57"/>
                  <a:pt x="118" y="57"/>
                  <a:pt x="118" y="57"/>
                </a:cubicBezTo>
                <a:cubicBezTo>
                  <a:pt x="118" y="57"/>
                  <a:pt x="119" y="58"/>
                  <a:pt x="119" y="58"/>
                </a:cubicBezTo>
                <a:close/>
                <a:moveTo>
                  <a:pt x="119" y="62"/>
                </a:moveTo>
                <a:cubicBezTo>
                  <a:pt x="120" y="62"/>
                  <a:pt x="120" y="61"/>
                  <a:pt x="120" y="61"/>
                </a:cubicBezTo>
                <a:cubicBezTo>
                  <a:pt x="120" y="61"/>
                  <a:pt x="120" y="61"/>
                  <a:pt x="120" y="61"/>
                </a:cubicBezTo>
                <a:cubicBezTo>
                  <a:pt x="120" y="60"/>
                  <a:pt x="120" y="60"/>
                  <a:pt x="119" y="60"/>
                </a:cubicBezTo>
                <a:cubicBezTo>
                  <a:pt x="119" y="60"/>
                  <a:pt x="118" y="60"/>
                  <a:pt x="118" y="61"/>
                </a:cubicBezTo>
                <a:cubicBezTo>
                  <a:pt x="118" y="61"/>
                  <a:pt x="118" y="61"/>
                  <a:pt x="118" y="61"/>
                </a:cubicBezTo>
                <a:cubicBezTo>
                  <a:pt x="118" y="61"/>
                  <a:pt x="119" y="62"/>
                  <a:pt x="119" y="62"/>
                </a:cubicBezTo>
                <a:close/>
                <a:moveTo>
                  <a:pt x="104" y="108"/>
                </a:moveTo>
                <a:cubicBezTo>
                  <a:pt x="104" y="108"/>
                  <a:pt x="104" y="108"/>
                  <a:pt x="104" y="108"/>
                </a:cubicBezTo>
                <a:cubicBezTo>
                  <a:pt x="104" y="108"/>
                  <a:pt x="104" y="108"/>
                  <a:pt x="104" y="109"/>
                </a:cubicBezTo>
                <a:cubicBezTo>
                  <a:pt x="104" y="109"/>
                  <a:pt x="104" y="110"/>
                  <a:pt x="104" y="110"/>
                </a:cubicBezTo>
                <a:cubicBezTo>
                  <a:pt x="104" y="110"/>
                  <a:pt x="104" y="110"/>
                  <a:pt x="104" y="110"/>
                </a:cubicBezTo>
                <a:cubicBezTo>
                  <a:pt x="103" y="110"/>
                  <a:pt x="103" y="109"/>
                  <a:pt x="103" y="109"/>
                </a:cubicBezTo>
                <a:cubicBezTo>
                  <a:pt x="103" y="108"/>
                  <a:pt x="103" y="108"/>
                  <a:pt x="104" y="108"/>
                </a:cubicBezTo>
                <a:close/>
                <a:moveTo>
                  <a:pt x="108" y="108"/>
                </a:moveTo>
                <a:cubicBezTo>
                  <a:pt x="108" y="108"/>
                  <a:pt x="108" y="108"/>
                  <a:pt x="108" y="108"/>
                </a:cubicBezTo>
                <a:cubicBezTo>
                  <a:pt x="109" y="109"/>
                  <a:pt x="108" y="109"/>
                  <a:pt x="108" y="109"/>
                </a:cubicBezTo>
                <a:cubicBezTo>
                  <a:pt x="107" y="109"/>
                  <a:pt x="107" y="109"/>
                  <a:pt x="107" y="109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7" y="108"/>
                  <a:pt x="107" y="108"/>
                  <a:pt x="107" y="108"/>
                </a:cubicBezTo>
                <a:cubicBezTo>
                  <a:pt x="108" y="108"/>
                  <a:pt x="108" y="108"/>
                  <a:pt x="108" y="108"/>
                </a:cubicBezTo>
                <a:close/>
                <a:moveTo>
                  <a:pt x="111" y="106"/>
                </a:moveTo>
                <a:cubicBezTo>
                  <a:pt x="112" y="106"/>
                  <a:pt x="112" y="106"/>
                  <a:pt x="112" y="107"/>
                </a:cubicBezTo>
                <a:cubicBezTo>
                  <a:pt x="112" y="107"/>
                  <a:pt x="112" y="108"/>
                  <a:pt x="112" y="108"/>
                </a:cubicBezTo>
                <a:cubicBezTo>
                  <a:pt x="111" y="108"/>
                  <a:pt x="111" y="108"/>
                  <a:pt x="111" y="107"/>
                </a:cubicBezTo>
                <a:cubicBezTo>
                  <a:pt x="110" y="107"/>
                  <a:pt x="111" y="107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ubicBezTo>
                  <a:pt x="111" y="106"/>
                  <a:pt x="111" y="106"/>
                  <a:pt x="111" y="106"/>
                </a:cubicBezTo>
                <a:close/>
                <a:moveTo>
                  <a:pt x="115" y="104"/>
                </a:moveTo>
                <a:cubicBezTo>
                  <a:pt x="115" y="104"/>
                  <a:pt x="115" y="104"/>
                  <a:pt x="115" y="104"/>
                </a:cubicBezTo>
                <a:cubicBezTo>
                  <a:pt x="116" y="104"/>
                  <a:pt x="116" y="105"/>
                  <a:pt x="115" y="105"/>
                </a:cubicBezTo>
                <a:cubicBezTo>
                  <a:pt x="115" y="106"/>
                  <a:pt x="114" y="106"/>
                  <a:pt x="114" y="105"/>
                </a:cubicBezTo>
                <a:cubicBezTo>
                  <a:pt x="114" y="105"/>
                  <a:pt x="114" y="104"/>
                  <a:pt x="114" y="104"/>
                </a:cubicBezTo>
                <a:cubicBezTo>
                  <a:pt x="114" y="104"/>
                  <a:pt x="114" y="104"/>
                  <a:pt x="114" y="104"/>
                </a:cubicBezTo>
                <a:cubicBezTo>
                  <a:pt x="114" y="104"/>
                  <a:pt x="114" y="104"/>
                  <a:pt x="115" y="104"/>
                </a:cubicBezTo>
                <a:close/>
                <a:moveTo>
                  <a:pt x="117" y="101"/>
                </a:moveTo>
                <a:cubicBezTo>
                  <a:pt x="117" y="101"/>
                  <a:pt x="117" y="101"/>
                  <a:pt x="118" y="101"/>
                </a:cubicBezTo>
                <a:cubicBezTo>
                  <a:pt x="118" y="101"/>
                  <a:pt x="118" y="101"/>
                  <a:pt x="118" y="102"/>
                </a:cubicBezTo>
                <a:cubicBezTo>
                  <a:pt x="118" y="102"/>
                  <a:pt x="117" y="102"/>
                  <a:pt x="117" y="102"/>
                </a:cubicBezTo>
                <a:cubicBezTo>
                  <a:pt x="116" y="102"/>
                  <a:pt x="116" y="101"/>
                  <a:pt x="116" y="101"/>
                </a:cubicBezTo>
                <a:cubicBezTo>
                  <a:pt x="116" y="101"/>
                  <a:pt x="116" y="101"/>
                  <a:pt x="116" y="101"/>
                </a:cubicBezTo>
                <a:cubicBezTo>
                  <a:pt x="117" y="101"/>
                  <a:pt x="117" y="101"/>
                  <a:pt x="117" y="101"/>
                </a:cubicBezTo>
                <a:close/>
                <a:moveTo>
                  <a:pt x="119" y="97"/>
                </a:moveTo>
                <a:cubicBezTo>
                  <a:pt x="119" y="97"/>
                  <a:pt x="119" y="97"/>
                  <a:pt x="119" y="97"/>
                </a:cubicBezTo>
                <a:cubicBezTo>
                  <a:pt x="119" y="97"/>
                  <a:pt x="120" y="97"/>
                  <a:pt x="120" y="98"/>
                </a:cubicBezTo>
                <a:cubicBezTo>
                  <a:pt x="120" y="98"/>
                  <a:pt x="120" y="98"/>
                  <a:pt x="120" y="98"/>
                </a:cubicBezTo>
                <a:cubicBezTo>
                  <a:pt x="119" y="98"/>
                  <a:pt x="119" y="99"/>
                  <a:pt x="118" y="99"/>
                </a:cubicBezTo>
                <a:cubicBezTo>
                  <a:pt x="118" y="98"/>
                  <a:pt x="118" y="98"/>
                  <a:pt x="118" y="97"/>
                </a:cubicBezTo>
                <a:cubicBezTo>
                  <a:pt x="119" y="98"/>
                  <a:pt x="119" y="98"/>
                  <a:pt x="119" y="98"/>
                </a:cubicBezTo>
                <a:cubicBezTo>
                  <a:pt x="118" y="97"/>
                  <a:pt x="118" y="97"/>
                  <a:pt x="118" y="97"/>
                </a:cubicBezTo>
                <a:cubicBezTo>
                  <a:pt x="118" y="97"/>
                  <a:pt x="118" y="97"/>
                  <a:pt x="119" y="97"/>
                </a:cubicBezTo>
                <a:close/>
                <a:moveTo>
                  <a:pt x="119" y="93"/>
                </a:moveTo>
                <a:cubicBezTo>
                  <a:pt x="120" y="93"/>
                  <a:pt x="120" y="93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0" y="94"/>
                  <a:pt x="119" y="94"/>
                </a:cubicBezTo>
                <a:cubicBezTo>
                  <a:pt x="119" y="94"/>
                  <a:pt x="118" y="94"/>
                  <a:pt x="118" y="94"/>
                </a:cubicBezTo>
                <a:cubicBezTo>
                  <a:pt x="118" y="94"/>
                  <a:pt x="118" y="94"/>
                  <a:pt x="118" y="94"/>
                </a:cubicBezTo>
                <a:cubicBezTo>
                  <a:pt x="118" y="93"/>
                  <a:pt x="119" y="93"/>
                  <a:pt x="119" y="93"/>
                </a:cubicBezTo>
                <a:close/>
                <a:moveTo>
                  <a:pt x="119" y="89"/>
                </a:moveTo>
                <a:cubicBezTo>
                  <a:pt x="120" y="89"/>
                  <a:pt x="120" y="89"/>
                  <a:pt x="120" y="89"/>
                </a:cubicBezTo>
                <a:cubicBezTo>
                  <a:pt x="120" y="90"/>
                  <a:pt x="120" y="90"/>
                  <a:pt x="120" y="90"/>
                </a:cubicBezTo>
                <a:cubicBezTo>
                  <a:pt x="120" y="90"/>
                  <a:pt x="120" y="90"/>
                  <a:pt x="119" y="90"/>
                </a:cubicBezTo>
                <a:cubicBezTo>
                  <a:pt x="119" y="90"/>
                  <a:pt x="118" y="90"/>
                  <a:pt x="118" y="90"/>
                </a:cubicBezTo>
                <a:cubicBezTo>
                  <a:pt x="118" y="89"/>
                  <a:pt x="118" y="89"/>
                  <a:pt x="118" y="89"/>
                </a:cubicBezTo>
                <a:cubicBezTo>
                  <a:pt x="118" y="89"/>
                  <a:pt x="119" y="89"/>
                  <a:pt x="119" y="89"/>
                </a:cubicBezTo>
                <a:close/>
                <a:moveTo>
                  <a:pt x="119" y="85"/>
                </a:moveTo>
                <a:cubicBezTo>
                  <a:pt x="120" y="85"/>
                  <a:pt x="120" y="85"/>
                  <a:pt x="120" y="85"/>
                </a:cubicBezTo>
                <a:cubicBezTo>
                  <a:pt x="120" y="85"/>
                  <a:pt x="120" y="85"/>
                  <a:pt x="120" y="85"/>
                </a:cubicBezTo>
                <a:cubicBezTo>
                  <a:pt x="120" y="86"/>
                  <a:pt x="120" y="86"/>
                  <a:pt x="119" y="86"/>
                </a:cubicBezTo>
                <a:cubicBezTo>
                  <a:pt x="119" y="86"/>
                  <a:pt x="118" y="86"/>
                  <a:pt x="118" y="85"/>
                </a:cubicBezTo>
                <a:cubicBezTo>
                  <a:pt x="118" y="85"/>
                  <a:pt x="118" y="85"/>
                  <a:pt x="118" y="85"/>
                </a:cubicBezTo>
                <a:cubicBezTo>
                  <a:pt x="118" y="85"/>
                  <a:pt x="119" y="85"/>
                  <a:pt x="119" y="85"/>
                </a:cubicBezTo>
                <a:close/>
                <a:moveTo>
                  <a:pt x="119" y="80"/>
                </a:moveTo>
                <a:cubicBezTo>
                  <a:pt x="120" y="80"/>
                  <a:pt x="120" y="81"/>
                  <a:pt x="120" y="81"/>
                </a:cubicBezTo>
                <a:cubicBezTo>
                  <a:pt x="120" y="81"/>
                  <a:pt x="120" y="81"/>
                  <a:pt x="120" y="81"/>
                </a:cubicBezTo>
                <a:cubicBezTo>
                  <a:pt x="120" y="82"/>
                  <a:pt x="120" y="82"/>
                  <a:pt x="119" y="82"/>
                </a:cubicBezTo>
                <a:cubicBezTo>
                  <a:pt x="119" y="82"/>
                  <a:pt x="118" y="82"/>
                  <a:pt x="118" y="81"/>
                </a:cubicBezTo>
                <a:cubicBezTo>
                  <a:pt x="118" y="81"/>
                  <a:pt x="118" y="81"/>
                  <a:pt x="118" y="81"/>
                </a:cubicBezTo>
                <a:cubicBezTo>
                  <a:pt x="118" y="81"/>
                  <a:pt x="119" y="80"/>
                  <a:pt x="119" y="80"/>
                </a:cubicBezTo>
                <a:close/>
                <a:moveTo>
                  <a:pt x="119" y="76"/>
                </a:moveTo>
                <a:cubicBezTo>
                  <a:pt x="120" y="76"/>
                  <a:pt x="120" y="77"/>
                  <a:pt x="120" y="77"/>
                </a:cubicBezTo>
                <a:cubicBezTo>
                  <a:pt x="120" y="78"/>
                  <a:pt x="120" y="78"/>
                  <a:pt x="119" y="78"/>
                </a:cubicBezTo>
                <a:cubicBezTo>
                  <a:pt x="119" y="78"/>
                  <a:pt x="118" y="78"/>
                  <a:pt x="118" y="77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8" y="77"/>
                  <a:pt x="119" y="76"/>
                  <a:pt x="119" y="76"/>
                </a:cubicBezTo>
                <a:close/>
                <a:moveTo>
                  <a:pt x="119" y="72"/>
                </a:moveTo>
                <a:cubicBezTo>
                  <a:pt x="120" y="72"/>
                  <a:pt x="120" y="73"/>
                  <a:pt x="120" y="73"/>
                </a:cubicBezTo>
                <a:cubicBezTo>
                  <a:pt x="120" y="74"/>
                  <a:pt x="120" y="74"/>
                  <a:pt x="119" y="74"/>
                </a:cubicBezTo>
                <a:cubicBezTo>
                  <a:pt x="119" y="74"/>
                  <a:pt x="118" y="74"/>
                  <a:pt x="118" y="73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19" y="72"/>
                  <a:pt x="119" y="72"/>
                </a:cubicBezTo>
                <a:close/>
                <a:moveTo>
                  <a:pt x="119" y="68"/>
                </a:moveTo>
                <a:cubicBezTo>
                  <a:pt x="120" y="68"/>
                  <a:pt x="120" y="69"/>
                  <a:pt x="120" y="69"/>
                </a:cubicBezTo>
                <a:cubicBezTo>
                  <a:pt x="120" y="70"/>
                  <a:pt x="120" y="70"/>
                  <a:pt x="119" y="70"/>
                </a:cubicBezTo>
                <a:cubicBezTo>
                  <a:pt x="119" y="70"/>
                  <a:pt x="118" y="70"/>
                  <a:pt x="118" y="69"/>
                </a:cubicBezTo>
                <a:cubicBezTo>
                  <a:pt x="118" y="69"/>
                  <a:pt x="118" y="69"/>
                  <a:pt x="118" y="69"/>
                </a:cubicBezTo>
                <a:cubicBezTo>
                  <a:pt x="118" y="69"/>
                  <a:pt x="119" y="68"/>
                  <a:pt x="119" y="68"/>
                </a:cubicBezTo>
                <a:close/>
                <a:moveTo>
                  <a:pt x="119" y="64"/>
                </a:moveTo>
                <a:cubicBezTo>
                  <a:pt x="120" y="64"/>
                  <a:pt x="120" y="64"/>
                  <a:pt x="120" y="65"/>
                </a:cubicBezTo>
                <a:cubicBezTo>
                  <a:pt x="120" y="65"/>
                  <a:pt x="120" y="65"/>
                  <a:pt x="120" y="65"/>
                </a:cubicBezTo>
                <a:cubicBezTo>
                  <a:pt x="120" y="65"/>
                  <a:pt x="120" y="66"/>
                  <a:pt x="119" y="66"/>
                </a:cubicBezTo>
                <a:cubicBezTo>
                  <a:pt x="119" y="66"/>
                  <a:pt x="118" y="65"/>
                  <a:pt x="118" y="65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8" y="64"/>
                  <a:pt x="119" y="64"/>
                  <a:pt x="119" y="64"/>
                </a:cubicBezTo>
                <a:close/>
                <a:moveTo>
                  <a:pt x="1" y="108"/>
                </a:moveTo>
                <a:cubicBezTo>
                  <a:pt x="1" y="108"/>
                  <a:pt x="1" y="108"/>
                  <a:pt x="1" y="108"/>
                </a:cubicBezTo>
                <a:cubicBezTo>
                  <a:pt x="0" y="108"/>
                  <a:pt x="0" y="110"/>
                  <a:pt x="1" y="110"/>
                </a:cubicBezTo>
                <a:cubicBezTo>
                  <a:pt x="1" y="110"/>
                  <a:pt x="1" y="110"/>
                  <a:pt x="1" y="110"/>
                </a:cubicBezTo>
                <a:cubicBezTo>
                  <a:pt x="2" y="110"/>
                  <a:pt x="2" y="109"/>
                  <a:pt x="2" y="109"/>
                </a:cubicBezTo>
                <a:cubicBezTo>
                  <a:pt x="2" y="108"/>
                  <a:pt x="2" y="108"/>
                  <a:pt x="1" y="108"/>
                </a:cubicBezTo>
                <a:close/>
                <a:moveTo>
                  <a:pt x="5" y="108"/>
                </a:moveTo>
                <a:cubicBezTo>
                  <a:pt x="5" y="108"/>
                  <a:pt x="5" y="108"/>
                  <a:pt x="5" y="108"/>
                </a:cubicBezTo>
                <a:cubicBezTo>
                  <a:pt x="5" y="108"/>
                  <a:pt x="5" y="108"/>
                  <a:pt x="5" y="109"/>
                </a:cubicBezTo>
                <a:cubicBezTo>
                  <a:pt x="5" y="109"/>
                  <a:pt x="5" y="110"/>
                  <a:pt x="5" y="110"/>
                </a:cubicBezTo>
                <a:cubicBezTo>
                  <a:pt x="6" y="110"/>
                  <a:pt x="6" y="109"/>
                  <a:pt x="6" y="109"/>
                </a:cubicBezTo>
                <a:cubicBezTo>
                  <a:pt x="6" y="108"/>
                  <a:pt x="6" y="108"/>
                  <a:pt x="5" y="108"/>
                </a:cubicBezTo>
                <a:close/>
                <a:moveTo>
                  <a:pt x="10" y="108"/>
                </a:moveTo>
                <a:cubicBezTo>
                  <a:pt x="9" y="108"/>
                  <a:pt x="9" y="108"/>
                  <a:pt x="9" y="108"/>
                </a:cubicBezTo>
                <a:cubicBezTo>
                  <a:pt x="9" y="108"/>
                  <a:pt x="9" y="108"/>
                  <a:pt x="9" y="109"/>
                </a:cubicBezTo>
                <a:cubicBezTo>
                  <a:pt x="9" y="109"/>
                  <a:pt x="9" y="110"/>
                  <a:pt x="9" y="110"/>
                </a:cubicBezTo>
                <a:cubicBezTo>
                  <a:pt x="10" y="110"/>
                  <a:pt x="10" y="109"/>
                  <a:pt x="10" y="109"/>
                </a:cubicBezTo>
                <a:cubicBezTo>
                  <a:pt x="10" y="108"/>
                  <a:pt x="10" y="108"/>
                  <a:pt x="10" y="108"/>
                </a:cubicBezTo>
                <a:close/>
                <a:moveTo>
                  <a:pt x="14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3" y="108"/>
                  <a:pt x="13" y="108"/>
                  <a:pt x="13" y="109"/>
                </a:cubicBezTo>
                <a:cubicBezTo>
                  <a:pt x="13" y="109"/>
                  <a:pt x="13" y="110"/>
                  <a:pt x="14" y="110"/>
                </a:cubicBezTo>
                <a:cubicBezTo>
                  <a:pt x="14" y="110"/>
                  <a:pt x="14" y="109"/>
                  <a:pt x="14" y="109"/>
                </a:cubicBezTo>
                <a:cubicBezTo>
                  <a:pt x="14" y="108"/>
                  <a:pt x="14" y="108"/>
                  <a:pt x="14" y="108"/>
                </a:cubicBezTo>
                <a:close/>
                <a:moveTo>
                  <a:pt x="18" y="108"/>
                </a:moveTo>
                <a:cubicBezTo>
                  <a:pt x="18" y="108"/>
                  <a:pt x="18" y="108"/>
                  <a:pt x="18" y="108"/>
                </a:cubicBezTo>
                <a:cubicBezTo>
                  <a:pt x="17" y="108"/>
                  <a:pt x="17" y="108"/>
                  <a:pt x="17" y="109"/>
                </a:cubicBezTo>
                <a:cubicBezTo>
                  <a:pt x="17" y="109"/>
                  <a:pt x="17" y="110"/>
                  <a:pt x="18" y="110"/>
                </a:cubicBezTo>
                <a:cubicBezTo>
                  <a:pt x="18" y="110"/>
                  <a:pt x="18" y="110"/>
                  <a:pt x="18" y="110"/>
                </a:cubicBezTo>
                <a:cubicBezTo>
                  <a:pt x="18" y="110"/>
                  <a:pt x="19" y="109"/>
                  <a:pt x="19" y="109"/>
                </a:cubicBezTo>
                <a:cubicBezTo>
                  <a:pt x="19" y="108"/>
                  <a:pt x="18" y="108"/>
                  <a:pt x="18" y="108"/>
                </a:cubicBezTo>
                <a:close/>
                <a:moveTo>
                  <a:pt x="22" y="108"/>
                </a:moveTo>
                <a:cubicBezTo>
                  <a:pt x="22" y="108"/>
                  <a:pt x="22" y="108"/>
                  <a:pt x="22" y="108"/>
                </a:cubicBezTo>
                <a:cubicBezTo>
                  <a:pt x="21" y="108"/>
                  <a:pt x="21" y="108"/>
                  <a:pt x="21" y="109"/>
                </a:cubicBezTo>
                <a:cubicBezTo>
                  <a:pt x="21" y="109"/>
                  <a:pt x="21" y="110"/>
                  <a:pt x="22" y="110"/>
                </a:cubicBezTo>
                <a:cubicBezTo>
                  <a:pt x="22" y="110"/>
                  <a:pt x="23" y="109"/>
                  <a:pt x="23" y="109"/>
                </a:cubicBezTo>
                <a:cubicBezTo>
                  <a:pt x="23" y="108"/>
                  <a:pt x="22" y="108"/>
                  <a:pt x="22" y="108"/>
                </a:cubicBezTo>
                <a:close/>
                <a:moveTo>
                  <a:pt x="26" y="108"/>
                </a:moveTo>
                <a:cubicBezTo>
                  <a:pt x="26" y="108"/>
                  <a:pt x="26" y="108"/>
                  <a:pt x="26" y="108"/>
                </a:cubicBezTo>
                <a:cubicBezTo>
                  <a:pt x="25" y="108"/>
                  <a:pt x="25" y="108"/>
                  <a:pt x="25" y="109"/>
                </a:cubicBezTo>
                <a:cubicBezTo>
                  <a:pt x="25" y="109"/>
                  <a:pt x="25" y="110"/>
                  <a:pt x="26" y="110"/>
                </a:cubicBezTo>
                <a:cubicBezTo>
                  <a:pt x="26" y="110"/>
                  <a:pt x="27" y="109"/>
                  <a:pt x="27" y="109"/>
                </a:cubicBezTo>
                <a:cubicBezTo>
                  <a:pt x="27" y="108"/>
                  <a:pt x="26" y="108"/>
                  <a:pt x="26" y="108"/>
                </a:cubicBezTo>
                <a:close/>
                <a:moveTo>
                  <a:pt x="30" y="108"/>
                </a:moveTo>
                <a:cubicBezTo>
                  <a:pt x="30" y="108"/>
                  <a:pt x="30" y="108"/>
                  <a:pt x="30" y="108"/>
                </a:cubicBezTo>
                <a:cubicBezTo>
                  <a:pt x="29" y="108"/>
                  <a:pt x="29" y="108"/>
                  <a:pt x="29" y="109"/>
                </a:cubicBezTo>
                <a:cubicBezTo>
                  <a:pt x="29" y="109"/>
                  <a:pt x="29" y="110"/>
                  <a:pt x="30" y="110"/>
                </a:cubicBezTo>
                <a:cubicBezTo>
                  <a:pt x="30" y="110"/>
                  <a:pt x="31" y="109"/>
                  <a:pt x="31" y="109"/>
                </a:cubicBezTo>
                <a:cubicBezTo>
                  <a:pt x="31" y="108"/>
                  <a:pt x="30" y="108"/>
                  <a:pt x="30" y="108"/>
                </a:cubicBezTo>
                <a:close/>
                <a:moveTo>
                  <a:pt x="34" y="108"/>
                </a:moveTo>
                <a:cubicBezTo>
                  <a:pt x="34" y="108"/>
                  <a:pt x="34" y="108"/>
                  <a:pt x="34" y="108"/>
                </a:cubicBezTo>
                <a:cubicBezTo>
                  <a:pt x="34" y="108"/>
                  <a:pt x="33" y="108"/>
                  <a:pt x="33" y="109"/>
                </a:cubicBezTo>
                <a:cubicBezTo>
                  <a:pt x="33" y="109"/>
                  <a:pt x="34" y="110"/>
                  <a:pt x="34" y="110"/>
                </a:cubicBezTo>
                <a:cubicBezTo>
                  <a:pt x="34" y="110"/>
                  <a:pt x="34" y="110"/>
                  <a:pt x="34" y="110"/>
                </a:cubicBezTo>
                <a:cubicBezTo>
                  <a:pt x="35" y="110"/>
                  <a:pt x="35" y="109"/>
                  <a:pt x="35" y="109"/>
                </a:cubicBezTo>
                <a:cubicBezTo>
                  <a:pt x="35" y="108"/>
                  <a:pt x="35" y="108"/>
                  <a:pt x="34" y="108"/>
                </a:cubicBezTo>
                <a:close/>
                <a:moveTo>
                  <a:pt x="38" y="108"/>
                </a:moveTo>
                <a:cubicBezTo>
                  <a:pt x="38" y="108"/>
                  <a:pt x="38" y="108"/>
                  <a:pt x="38" y="108"/>
                </a:cubicBezTo>
                <a:cubicBezTo>
                  <a:pt x="38" y="108"/>
                  <a:pt x="37" y="108"/>
                  <a:pt x="37" y="109"/>
                </a:cubicBezTo>
                <a:cubicBezTo>
                  <a:pt x="37" y="109"/>
                  <a:pt x="38" y="110"/>
                  <a:pt x="38" y="110"/>
                </a:cubicBezTo>
                <a:cubicBezTo>
                  <a:pt x="38" y="110"/>
                  <a:pt x="38" y="110"/>
                  <a:pt x="38" y="110"/>
                </a:cubicBezTo>
                <a:cubicBezTo>
                  <a:pt x="39" y="110"/>
                  <a:pt x="39" y="109"/>
                  <a:pt x="39" y="109"/>
                </a:cubicBezTo>
                <a:cubicBezTo>
                  <a:pt x="39" y="108"/>
                  <a:pt x="39" y="108"/>
                  <a:pt x="38" y="108"/>
                </a:cubicBezTo>
                <a:close/>
                <a:moveTo>
                  <a:pt x="42" y="108"/>
                </a:moveTo>
                <a:cubicBezTo>
                  <a:pt x="42" y="108"/>
                  <a:pt x="42" y="108"/>
                  <a:pt x="42" y="108"/>
                </a:cubicBezTo>
                <a:cubicBezTo>
                  <a:pt x="42" y="108"/>
                  <a:pt x="41" y="108"/>
                  <a:pt x="41" y="109"/>
                </a:cubicBezTo>
                <a:cubicBezTo>
                  <a:pt x="41" y="109"/>
                  <a:pt x="42" y="110"/>
                  <a:pt x="42" y="110"/>
                </a:cubicBezTo>
                <a:cubicBezTo>
                  <a:pt x="43" y="110"/>
                  <a:pt x="43" y="109"/>
                  <a:pt x="43" y="109"/>
                </a:cubicBezTo>
                <a:cubicBezTo>
                  <a:pt x="43" y="108"/>
                  <a:pt x="43" y="108"/>
                  <a:pt x="42" y="108"/>
                </a:cubicBezTo>
                <a:close/>
                <a:moveTo>
                  <a:pt x="46" y="108"/>
                </a:moveTo>
                <a:cubicBezTo>
                  <a:pt x="46" y="108"/>
                  <a:pt x="46" y="108"/>
                  <a:pt x="46" y="108"/>
                </a:cubicBezTo>
                <a:cubicBezTo>
                  <a:pt x="46" y="108"/>
                  <a:pt x="45" y="108"/>
                  <a:pt x="45" y="109"/>
                </a:cubicBezTo>
                <a:cubicBezTo>
                  <a:pt x="45" y="109"/>
                  <a:pt x="46" y="110"/>
                  <a:pt x="46" y="110"/>
                </a:cubicBezTo>
                <a:cubicBezTo>
                  <a:pt x="47" y="110"/>
                  <a:pt x="47" y="109"/>
                  <a:pt x="47" y="109"/>
                </a:cubicBezTo>
                <a:cubicBezTo>
                  <a:pt x="47" y="108"/>
                  <a:pt x="47" y="108"/>
                  <a:pt x="46" y="108"/>
                </a:cubicBezTo>
                <a:close/>
                <a:moveTo>
                  <a:pt x="50" y="108"/>
                </a:moveTo>
                <a:cubicBezTo>
                  <a:pt x="50" y="108"/>
                  <a:pt x="50" y="108"/>
                  <a:pt x="50" y="108"/>
                </a:cubicBezTo>
                <a:cubicBezTo>
                  <a:pt x="50" y="108"/>
                  <a:pt x="49" y="108"/>
                  <a:pt x="49" y="109"/>
                </a:cubicBezTo>
                <a:cubicBezTo>
                  <a:pt x="49" y="109"/>
                  <a:pt x="50" y="110"/>
                  <a:pt x="50" y="110"/>
                </a:cubicBezTo>
                <a:cubicBezTo>
                  <a:pt x="50" y="110"/>
                  <a:pt x="50" y="110"/>
                  <a:pt x="50" y="110"/>
                </a:cubicBezTo>
                <a:cubicBezTo>
                  <a:pt x="51" y="110"/>
                  <a:pt x="51" y="109"/>
                  <a:pt x="51" y="109"/>
                </a:cubicBezTo>
                <a:cubicBezTo>
                  <a:pt x="51" y="108"/>
                  <a:pt x="51" y="108"/>
                  <a:pt x="50" y="108"/>
                </a:cubicBez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4" y="108"/>
                  <a:pt x="54" y="109"/>
                </a:cubicBezTo>
                <a:cubicBezTo>
                  <a:pt x="54" y="109"/>
                  <a:pt x="54" y="110"/>
                  <a:pt x="54" y="110"/>
                </a:cubicBezTo>
                <a:cubicBezTo>
                  <a:pt x="54" y="110"/>
                  <a:pt x="54" y="110"/>
                  <a:pt x="54" y="110"/>
                </a:cubicBezTo>
                <a:cubicBezTo>
                  <a:pt x="55" y="110"/>
                  <a:pt x="55" y="109"/>
                  <a:pt x="55" y="109"/>
                </a:cubicBezTo>
                <a:cubicBezTo>
                  <a:pt x="55" y="108"/>
                  <a:pt x="55" y="108"/>
                  <a:pt x="54" y="108"/>
                </a:cubicBezTo>
                <a:close/>
                <a:moveTo>
                  <a:pt x="59" y="108"/>
                </a:moveTo>
                <a:cubicBezTo>
                  <a:pt x="59" y="108"/>
                  <a:pt x="59" y="108"/>
                  <a:pt x="59" y="108"/>
                </a:cubicBezTo>
                <a:cubicBezTo>
                  <a:pt x="58" y="108"/>
                  <a:pt x="58" y="108"/>
                  <a:pt x="58" y="109"/>
                </a:cubicBezTo>
                <a:cubicBezTo>
                  <a:pt x="58" y="109"/>
                  <a:pt x="58" y="110"/>
                  <a:pt x="59" y="110"/>
                </a:cubicBezTo>
                <a:cubicBezTo>
                  <a:pt x="59" y="110"/>
                  <a:pt x="59" y="109"/>
                  <a:pt x="59" y="109"/>
                </a:cubicBezTo>
                <a:cubicBezTo>
                  <a:pt x="59" y="108"/>
                  <a:pt x="59" y="108"/>
                  <a:pt x="59" y="108"/>
                </a:cubicBezTo>
                <a:close/>
                <a:moveTo>
                  <a:pt x="63" y="108"/>
                </a:moveTo>
                <a:cubicBezTo>
                  <a:pt x="63" y="108"/>
                  <a:pt x="63" y="108"/>
                  <a:pt x="63" y="108"/>
                </a:cubicBezTo>
                <a:cubicBezTo>
                  <a:pt x="62" y="108"/>
                  <a:pt x="62" y="108"/>
                  <a:pt x="62" y="109"/>
                </a:cubicBezTo>
                <a:cubicBezTo>
                  <a:pt x="62" y="109"/>
                  <a:pt x="62" y="110"/>
                  <a:pt x="63" y="110"/>
                </a:cubicBezTo>
                <a:cubicBezTo>
                  <a:pt x="63" y="110"/>
                  <a:pt x="63" y="109"/>
                  <a:pt x="63" y="109"/>
                </a:cubicBezTo>
                <a:cubicBezTo>
                  <a:pt x="63" y="108"/>
                  <a:pt x="63" y="108"/>
                  <a:pt x="63" y="108"/>
                </a:cubicBezTo>
                <a:close/>
                <a:moveTo>
                  <a:pt x="67" y="108"/>
                </a:moveTo>
                <a:cubicBezTo>
                  <a:pt x="67" y="108"/>
                  <a:pt x="67" y="108"/>
                  <a:pt x="67" y="108"/>
                </a:cubicBezTo>
                <a:cubicBezTo>
                  <a:pt x="66" y="108"/>
                  <a:pt x="66" y="108"/>
                  <a:pt x="66" y="109"/>
                </a:cubicBezTo>
                <a:cubicBezTo>
                  <a:pt x="66" y="109"/>
                  <a:pt x="66" y="110"/>
                  <a:pt x="67" y="110"/>
                </a:cubicBezTo>
                <a:cubicBezTo>
                  <a:pt x="67" y="110"/>
                  <a:pt x="67" y="110"/>
                  <a:pt x="67" y="110"/>
                </a:cubicBezTo>
                <a:cubicBezTo>
                  <a:pt x="67" y="110"/>
                  <a:pt x="68" y="109"/>
                  <a:pt x="68" y="109"/>
                </a:cubicBezTo>
                <a:cubicBezTo>
                  <a:pt x="68" y="108"/>
                  <a:pt x="67" y="108"/>
                  <a:pt x="67" y="108"/>
                </a:cubicBezTo>
                <a:close/>
                <a:moveTo>
                  <a:pt x="71" y="108"/>
                </a:moveTo>
                <a:cubicBezTo>
                  <a:pt x="71" y="108"/>
                  <a:pt x="71" y="108"/>
                  <a:pt x="71" y="108"/>
                </a:cubicBezTo>
                <a:cubicBezTo>
                  <a:pt x="70" y="108"/>
                  <a:pt x="70" y="108"/>
                  <a:pt x="70" y="109"/>
                </a:cubicBezTo>
                <a:cubicBezTo>
                  <a:pt x="70" y="109"/>
                  <a:pt x="70" y="110"/>
                  <a:pt x="71" y="110"/>
                </a:cubicBezTo>
                <a:cubicBezTo>
                  <a:pt x="71" y="110"/>
                  <a:pt x="71" y="110"/>
                  <a:pt x="71" y="110"/>
                </a:cubicBezTo>
                <a:cubicBezTo>
                  <a:pt x="71" y="110"/>
                  <a:pt x="72" y="109"/>
                  <a:pt x="72" y="109"/>
                </a:cubicBezTo>
                <a:cubicBezTo>
                  <a:pt x="72" y="108"/>
                  <a:pt x="71" y="108"/>
                  <a:pt x="71" y="108"/>
                </a:cubicBezTo>
                <a:close/>
                <a:moveTo>
                  <a:pt x="75" y="108"/>
                </a:moveTo>
                <a:cubicBezTo>
                  <a:pt x="75" y="108"/>
                  <a:pt x="75" y="108"/>
                  <a:pt x="75" y="108"/>
                </a:cubicBezTo>
                <a:cubicBezTo>
                  <a:pt x="74" y="108"/>
                  <a:pt x="74" y="108"/>
                  <a:pt x="74" y="109"/>
                </a:cubicBezTo>
                <a:cubicBezTo>
                  <a:pt x="74" y="109"/>
                  <a:pt x="74" y="110"/>
                  <a:pt x="75" y="110"/>
                </a:cubicBezTo>
                <a:cubicBezTo>
                  <a:pt x="75" y="110"/>
                  <a:pt x="76" y="109"/>
                  <a:pt x="76" y="109"/>
                </a:cubicBezTo>
                <a:cubicBezTo>
                  <a:pt x="76" y="108"/>
                  <a:pt x="75" y="108"/>
                  <a:pt x="75" y="108"/>
                </a:cubicBezTo>
                <a:close/>
                <a:moveTo>
                  <a:pt x="79" y="108"/>
                </a:moveTo>
                <a:cubicBezTo>
                  <a:pt x="79" y="108"/>
                  <a:pt x="79" y="108"/>
                  <a:pt x="79" y="108"/>
                </a:cubicBezTo>
                <a:cubicBezTo>
                  <a:pt x="78" y="108"/>
                  <a:pt x="78" y="108"/>
                  <a:pt x="78" y="109"/>
                </a:cubicBezTo>
                <a:cubicBezTo>
                  <a:pt x="78" y="109"/>
                  <a:pt x="78" y="110"/>
                  <a:pt x="79" y="110"/>
                </a:cubicBezTo>
                <a:cubicBezTo>
                  <a:pt x="79" y="110"/>
                  <a:pt x="80" y="109"/>
                  <a:pt x="80" y="109"/>
                </a:cubicBezTo>
                <a:cubicBezTo>
                  <a:pt x="80" y="108"/>
                  <a:pt x="79" y="108"/>
                  <a:pt x="79" y="108"/>
                </a:cubicBezTo>
                <a:close/>
                <a:moveTo>
                  <a:pt x="83" y="108"/>
                </a:moveTo>
                <a:cubicBezTo>
                  <a:pt x="83" y="108"/>
                  <a:pt x="83" y="108"/>
                  <a:pt x="83" y="108"/>
                </a:cubicBezTo>
                <a:cubicBezTo>
                  <a:pt x="83" y="108"/>
                  <a:pt x="82" y="108"/>
                  <a:pt x="82" y="109"/>
                </a:cubicBezTo>
                <a:cubicBezTo>
                  <a:pt x="82" y="109"/>
                  <a:pt x="83" y="110"/>
                  <a:pt x="83" y="110"/>
                </a:cubicBezTo>
                <a:cubicBezTo>
                  <a:pt x="83" y="110"/>
                  <a:pt x="83" y="110"/>
                  <a:pt x="83" y="110"/>
                </a:cubicBezTo>
                <a:cubicBezTo>
                  <a:pt x="84" y="110"/>
                  <a:pt x="84" y="109"/>
                  <a:pt x="84" y="109"/>
                </a:cubicBezTo>
                <a:cubicBezTo>
                  <a:pt x="84" y="108"/>
                  <a:pt x="84" y="108"/>
                  <a:pt x="83" y="108"/>
                </a:cubicBezTo>
                <a:close/>
                <a:moveTo>
                  <a:pt x="87" y="108"/>
                </a:moveTo>
                <a:cubicBezTo>
                  <a:pt x="87" y="108"/>
                  <a:pt x="87" y="108"/>
                  <a:pt x="87" y="108"/>
                </a:cubicBezTo>
                <a:cubicBezTo>
                  <a:pt x="87" y="108"/>
                  <a:pt x="86" y="108"/>
                  <a:pt x="86" y="109"/>
                </a:cubicBezTo>
                <a:cubicBezTo>
                  <a:pt x="86" y="109"/>
                  <a:pt x="87" y="110"/>
                  <a:pt x="87" y="110"/>
                </a:cubicBezTo>
                <a:cubicBezTo>
                  <a:pt x="87" y="110"/>
                  <a:pt x="87" y="110"/>
                  <a:pt x="87" y="110"/>
                </a:cubicBezTo>
                <a:cubicBezTo>
                  <a:pt x="88" y="110"/>
                  <a:pt x="88" y="109"/>
                  <a:pt x="88" y="109"/>
                </a:cubicBezTo>
                <a:cubicBezTo>
                  <a:pt x="88" y="108"/>
                  <a:pt x="88" y="108"/>
                  <a:pt x="87" y="108"/>
                </a:cubicBezTo>
                <a:close/>
                <a:moveTo>
                  <a:pt x="91" y="108"/>
                </a:moveTo>
                <a:cubicBezTo>
                  <a:pt x="91" y="108"/>
                  <a:pt x="91" y="108"/>
                  <a:pt x="91" y="108"/>
                </a:cubicBezTo>
                <a:cubicBezTo>
                  <a:pt x="91" y="108"/>
                  <a:pt x="90" y="108"/>
                  <a:pt x="90" y="109"/>
                </a:cubicBezTo>
                <a:cubicBezTo>
                  <a:pt x="90" y="109"/>
                  <a:pt x="91" y="110"/>
                  <a:pt x="91" y="110"/>
                </a:cubicBezTo>
                <a:cubicBezTo>
                  <a:pt x="92" y="110"/>
                  <a:pt x="92" y="109"/>
                  <a:pt x="92" y="109"/>
                </a:cubicBezTo>
                <a:cubicBezTo>
                  <a:pt x="92" y="108"/>
                  <a:pt x="92" y="108"/>
                  <a:pt x="91" y="108"/>
                </a:cubicBezTo>
                <a:close/>
                <a:moveTo>
                  <a:pt x="95" y="108"/>
                </a:moveTo>
                <a:cubicBezTo>
                  <a:pt x="95" y="108"/>
                  <a:pt x="95" y="108"/>
                  <a:pt x="95" y="108"/>
                </a:cubicBezTo>
                <a:cubicBezTo>
                  <a:pt x="95" y="108"/>
                  <a:pt x="94" y="108"/>
                  <a:pt x="94" y="109"/>
                </a:cubicBezTo>
                <a:cubicBezTo>
                  <a:pt x="94" y="109"/>
                  <a:pt x="95" y="110"/>
                  <a:pt x="95" y="110"/>
                </a:cubicBezTo>
                <a:cubicBezTo>
                  <a:pt x="96" y="110"/>
                  <a:pt x="96" y="109"/>
                  <a:pt x="96" y="109"/>
                </a:cubicBezTo>
                <a:cubicBezTo>
                  <a:pt x="96" y="108"/>
                  <a:pt x="96" y="108"/>
                  <a:pt x="95" y="108"/>
                </a:cubicBezTo>
                <a:close/>
                <a:moveTo>
                  <a:pt x="99" y="108"/>
                </a:moveTo>
                <a:cubicBezTo>
                  <a:pt x="99" y="108"/>
                  <a:pt x="99" y="108"/>
                  <a:pt x="99" y="108"/>
                </a:cubicBezTo>
                <a:cubicBezTo>
                  <a:pt x="99" y="108"/>
                  <a:pt x="98" y="108"/>
                  <a:pt x="98" y="109"/>
                </a:cubicBezTo>
                <a:cubicBezTo>
                  <a:pt x="98" y="109"/>
                  <a:pt x="99" y="110"/>
                  <a:pt x="99" y="110"/>
                </a:cubicBezTo>
                <a:cubicBezTo>
                  <a:pt x="100" y="110"/>
                  <a:pt x="100" y="109"/>
                  <a:pt x="100" y="109"/>
                </a:cubicBezTo>
                <a:cubicBezTo>
                  <a:pt x="100" y="108"/>
                  <a:pt x="100" y="108"/>
                  <a:pt x="99" y="10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2366475" y="357089"/>
            <a:ext cx="74590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Check Point Process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2260795" y="2396879"/>
            <a:ext cx="429510" cy="379678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22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900403" y="2396374"/>
            <a:ext cx="402488" cy="379680"/>
            <a:chOff x="3719513" y="36513"/>
            <a:chExt cx="868363" cy="819150"/>
          </a:xfrm>
          <a:solidFill>
            <a:schemeClr val="accent3"/>
          </a:solidFill>
        </p:grpSpPr>
        <p:sp>
          <p:nvSpPr>
            <p:cNvPr id="29" name="Freeform 28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29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7709339" y="2370509"/>
            <a:ext cx="423644" cy="421336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32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120935" y="2370381"/>
            <a:ext cx="332218" cy="432674"/>
            <a:chOff x="11255376" y="0"/>
            <a:chExt cx="666750" cy="868363"/>
          </a:xfrm>
          <a:solidFill>
            <a:schemeClr val="accent2"/>
          </a:solidFill>
        </p:grpSpPr>
        <p:sp>
          <p:nvSpPr>
            <p:cNvPr id="52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9545894" y="2370165"/>
            <a:ext cx="375722" cy="431092"/>
            <a:chOff x="11201401" y="1560513"/>
            <a:chExt cx="754063" cy="865188"/>
          </a:xfrm>
          <a:solidFill>
            <a:schemeClr val="accent5"/>
          </a:solidFill>
        </p:grpSpPr>
        <p:sp>
          <p:nvSpPr>
            <p:cNvPr id="63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5736767" y="4643683"/>
            <a:ext cx="7184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+mj-lt"/>
              </a:rPr>
              <a:t>2018</a:t>
            </a:r>
            <a:endParaRPr lang="en-US" sz="16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920894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885174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735813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565405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921218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7396947" y="3292495"/>
            <a:ext cx="1100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16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05766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215015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416237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88730" y="3631049"/>
            <a:ext cx="1754904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printing.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506865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45"/>
          <p:cNvGrpSpPr/>
          <p:nvPr/>
        </p:nvGrpSpPr>
        <p:grpSpPr>
          <a:xfrm>
            <a:off x="3103563" y="1764404"/>
            <a:ext cx="5984876" cy="4467225"/>
            <a:chOff x="3103563" y="1366838"/>
            <a:chExt cx="5984876" cy="4467225"/>
          </a:xfrm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5929313" y="4743451"/>
              <a:ext cx="2697163" cy="301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Oval 6"/>
            <p:cNvSpPr>
              <a:spLocks noChangeArrowheads="1"/>
            </p:cNvSpPr>
            <p:nvPr/>
          </p:nvSpPr>
          <p:spPr bwMode="auto">
            <a:xfrm>
              <a:off x="8562976" y="4691063"/>
              <a:ext cx="131763" cy="13176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3171826" y="2182813"/>
              <a:ext cx="1828800" cy="417513"/>
            </a:xfrm>
            <a:custGeom>
              <a:avLst/>
              <a:gdLst>
                <a:gd name="T0" fmla="*/ 1152 w 1152"/>
                <a:gd name="T1" fmla="*/ 263 h 263"/>
                <a:gd name="T2" fmla="*/ 1133 w 1152"/>
                <a:gd name="T3" fmla="*/ 263 h 263"/>
                <a:gd name="T4" fmla="*/ 1133 w 1152"/>
                <a:gd name="T5" fmla="*/ 19 h 263"/>
                <a:gd name="T6" fmla="*/ 0 w 1152"/>
                <a:gd name="T7" fmla="*/ 19 h 263"/>
                <a:gd name="T8" fmla="*/ 0 w 1152"/>
                <a:gd name="T9" fmla="*/ 0 h 263"/>
                <a:gd name="T10" fmla="*/ 1152 w 1152"/>
                <a:gd name="T11" fmla="*/ 0 h 263"/>
                <a:gd name="T12" fmla="*/ 1152 w 1152"/>
                <a:gd name="T13" fmla="*/ 263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2" h="263">
                  <a:moveTo>
                    <a:pt x="1152" y="263"/>
                  </a:moveTo>
                  <a:lnTo>
                    <a:pt x="1133" y="263"/>
                  </a:lnTo>
                  <a:lnTo>
                    <a:pt x="1133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152" y="0"/>
                  </a:lnTo>
                  <a:lnTo>
                    <a:pt x="1152" y="2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Oval 8"/>
            <p:cNvSpPr>
              <a:spLocks noChangeArrowheads="1"/>
            </p:cNvSpPr>
            <p:nvPr/>
          </p:nvSpPr>
          <p:spPr bwMode="auto">
            <a:xfrm>
              <a:off x="3103563" y="2130426"/>
              <a:ext cx="134938" cy="13493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7642226" y="1419226"/>
              <a:ext cx="1382713" cy="903288"/>
            </a:xfrm>
            <a:custGeom>
              <a:avLst/>
              <a:gdLst>
                <a:gd name="T0" fmla="*/ 19 w 871"/>
                <a:gd name="T1" fmla="*/ 569 h 569"/>
                <a:gd name="T2" fmla="*/ 0 w 871"/>
                <a:gd name="T3" fmla="*/ 569 h 569"/>
                <a:gd name="T4" fmla="*/ 0 w 871"/>
                <a:gd name="T5" fmla="*/ 0 h 569"/>
                <a:gd name="T6" fmla="*/ 871 w 871"/>
                <a:gd name="T7" fmla="*/ 0 h 569"/>
                <a:gd name="T8" fmla="*/ 871 w 871"/>
                <a:gd name="T9" fmla="*/ 19 h 569"/>
                <a:gd name="T10" fmla="*/ 19 w 871"/>
                <a:gd name="T11" fmla="*/ 19 h 569"/>
                <a:gd name="T12" fmla="*/ 19 w 871"/>
                <a:gd name="T13" fmla="*/ 569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1" h="569">
                  <a:moveTo>
                    <a:pt x="19" y="569"/>
                  </a:moveTo>
                  <a:lnTo>
                    <a:pt x="0" y="569"/>
                  </a:lnTo>
                  <a:lnTo>
                    <a:pt x="0" y="0"/>
                  </a:lnTo>
                  <a:lnTo>
                    <a:pt x="871" y="0"/>
                  </a:lnTo>
                  <a:lnTo>
                    <a:pt x="871" y="19"/>
                  </a:lnTo>
                  <a:lnTo>
                    <a:pt x="19" y="19"/>
                  </a:lnTo>
                  <a:lnTo>
                    <a:pt x="19" y="5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0"/>
            <p:cNvSpPr>
              <a:spLocks noChangeArrowheads="1"/>
            </p:cNvSpPr>
            <p:nvPr/>
          </p:nvSpPr>
          <p:spPr bwMode="auto">
            <a:xfrm>
              <a:off x="8956676" y="1366838"/>
              <a:ext cx="131763" cy="13176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5500688" y="2025651"/>
              <a:ext cx="495300" cy="1965325"/>
            </a:xfrm>
            <a:custGeom>
              <a:avLst/>
              <a:gdLst>
                <a:gd name="T0" fmla="*/ 312 w 312"/>
                <a:gd name="T1" fmla="*/ 452 h 1238"/>
                <a:gd name="T2" fmla="*/ 308 w 312"/>
                <a:gd name="T3" fmla="*/ 1238 h 1238"/>
                <a:gd name="T4" fmla="*/ 0 w 312"/>
                <a:gd name="T5" fmla="*/ 788 h 1238"/>
                <a:gd name="T6" fmla="*/ 2 w 312"/>
                <a:gd name="T7" fmla="*/ 0 h 1238"/>
                <a:gd name="T8" fmla="*/ 312 w 312"/>
                <a:gd name="T9" fmla="*/ 452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2" h="1238">
                  <a:moveTo>
                    <a:pt x="312" y="452"/>
                  </a:moveTo>
                  <a:lnTo>
                    <a:pt x="308" y="1238"/>
                  </a:lnTo>
                  <a:lnTo>
                    <a:pt x="0" y="788"/>
                  </a:lnTo>
                  <a:lnTo>
                    <a:pt x="2" y="0"/>
                  </a:lnTo>
                  <a:lnTo>
                    <a:pt x="312" y="45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5989638" y="2713038"/>
              <a:ext cx="690563" cy="1293813"/>
            </a:xfrm>
            <a:custGeom>
              <a:avLst/>
              <a:gdLst>
                <a:gd name="T0" fmla="*/ 170 w 184"/>
                <a:gd name="T1" fmla="*/ 9 h 344"/>
                <a:gd name="T2" fmla="*/ 168 w 184"/>
                <a:gd name="T3" fmla="*/ 9 h 344"/>
                <a:gd name="T4" fmla="*/ 165 w 184"/>
                <a:gd name="T5" fmla="*/ 8 h 344"/>
                <a:gd name="T6" fmla="*/ 158 w 184"/>
                <a:gd name="T7" fmla="*/ 7 h 344"/>
                <a:gd name="T8" fmla="*/ 153 w 184"/>
                <a:gd name="T9" fmla="*/ 6 h 344"/>
                <a:gd name="T10" fmla="*/ 146 w 184"/>
                <a:gd name="T11" fmla="*/ 5 h 344"/>
                <a:gd name="T12" fmla="*/ 143 w 184"/>
                <a:gd name="T13" fmla="*/ 4 h 344"/>
                <a:gd name="T14" fmla="*/ 141 w 184"/>
                <a:gd name="T15" fmla="*/ 4 h 344"/>
                <a:gd name="T16" fmla="*/ 134 w 184"/>
                <a:gd name="T17" fmla="*/ 3 h 344"/>
                <a:gd name="T18" fmla="*/ 129 w 184"/>
                <a:gd name="T19" fmla="*/ 2 h 344"/>
                <a:gd name="T20" fmla="*/ 122 w 184"/>
                <a:gd name="T21" fmla="*/ 2 h 344"/>
                <a:gd name="T22" fmla="*/ 119 w 184"/>
                <a:gd name="T23" fmla="*/ 1 h 344"/>
                <a:gd name="T24" fmla="*/ 117 w 184"/>
                <a:gd name="T25" fmla="*/ 1 h 344"/>
                <a:gd name="T26" fmla="*/ 110 w 184"/>
                <a:gd name="T27" fmla="*/ 1 h 344"/>
                <a:gd name="T28" fmla="*/ 105 w 184"/>
                <a:gd name="T29" fmla="*/ 1 h 344"/>
                <a:gd name="T30" fmla="*/ 98 w 184"/>
                <a:gd name="T31" fmla="*/ 0 h 344"/>
                <a:gd name="T32" fmla="*/ 94 w 184"/>
                <a:gd name="T33" fmla="*/ 0 h 344"/>
                <a:gd name="T34" fmla="*/ 93 w 184"/>
                <a:gd name="T35" fmla="*/ 0 h 344"/>
                <a:gd name="T36" fmla="*/ 85 w 184"/>
                <a:gd name="T37" fmla="*/ 0 h 344"/>
                <a:gd name="T38" fmla="*/ 81 w 184"/>
                <a:gd name="T39" fmla="*/ 0 h 344"/>
                <a:gd name="T40" fmla="*/ 69 w 184"/>
                <a:gd name="T41" fmla="*/ 0 h 344"/>
                <a:gd name="T42" fmla="*/ 69 w 184"/>
                <a:gd name="T43" fmla="*/ 0 h 344"/>
                <a:gd name="T44" fmla="*/ 68 w 184"/>
                <a:gd name="T45" fmla="*/ 0 h 344"/>
                <a:gd name="T46" fmla="*/ 56 w 184"/>
                <a:gd name="T47" fmla="*/ 1 h 344"/>
                <a:gd name="T48" fmla="*/ 52 w 184"/>
                <a:gd name="T49" fmla="*/ 1 h 344"/>
                <a:gd name="T50" fmla="*/ 43 w 184"/>
                <a:gd name="T51" fmla="*/ 2 h 344"/>
                <a:gd name="T52" fmla="*/ 41 w 184"/>
                <a:gd name="T53" fmla="*/ 2 h 344"/>
                <a:gd name="T54" fmla="*/ 39 w 184"/>
                <a:gd name="T55" fmla="*/ 2 h 344"/>
                <a:gd name="T56" fmla="*/ 26 w 184"/>
                <a:gd name="T57" fmla="*/ 4 h 344"/>
                <a:gd name="T58" fmla="*/ 24 w 184"/>
                <a:gd name="T59" fmla="*/ 4 h 344"/>
                <a:gd name="T60" fmla="*/ 10 w 184"/>
                <a:gd name="T61" fmla="*/ 6 h 344"/>
                <a:gd name="T62" fmla="*/ 8 w 184"/>
                <a:gd name="T63" fmla="*/ 7 h 344"/>
                <a:gd name="T64" fmla="*/ 2 w 184"/>
                <a:gd name="T65" fmla="*/ 8 h 344"/>
                <a:gd name="T66" fmla="*/ 0 w 184"/>
                <a:gd name="T67" fmla="*/ 340 h 344"/>
                <a:gd name="T68" fmla="*/ 9 w 184"/>
                <a:gd name="T69" fmla="*/ 339 h 344"/>
                <a:gd name="T70" fmla="*/ 23 w 184"/>
                <a:gd name="T71" fmla="*/ 336 h 344"/>
                <a:gd name="T72" fmla="*/ 25 w 184"/>
                <a:gd name="T73" fmla="*/ 336 h 344"/>
                <a:gd name="T74" fmla="*/ 38 w 184"/>
                <a:gd name="T75" fmla="*/ 335 h 344"/>
                <a:gd name="T76" fmla="*/ 42 w 184"/>
                <a:gd name="T77" fmla="*/ 334 h 344"/>
                <a:gd name="T78" fmla="*/ 50 w 184"/>
                <a:gd name="T79" fmla="*/ 334 h 344"/>
                <a:gd name="T80" fmla="*/ 55 w 184"/>
                <a:gd name="T81" fmla="*/ 333 h 344"/>
                <a:gd name="T82" fmla="*/ 67 w 184"/>
                <a:gd name="T83" fmla="*/ 333 h 344"/>
                <a:gd name="T84" fmla="*/ 67 w 184"/>
                <a:gd name="T85" fmla="*/ 333 h 344"/>
                <a:gd name="T86" fmla="*/ 80 w 184"/>
                <a:gd name="T87" fmla="*/ 332 h 344"/>
                <a:gd name="T88" fmla="*/ 84 w 184"/>
                <a:gd name="T89" fmla="*/ 332 h 344"/>
                <a:gd name="T90" fmla="*/ 92 w 184"/>
                <a:gd name="T91" fmla="*/ 332 h 344"/>
                <a:gd name="T92" fmla="*/ 97 w 184"/>
                <a:gd name="T93" fmla="*/ 333 h 344"/>
                <a:gd name="T94" fmla="*/ 104 w 184"/>
                <a:gd name="T95" fmla="*/ 333 h 344"/>
                <a:gd name="T96" fmla="*/ 109 w 184"/>
                <a:gd name="T97" fmla="*/ 333 h 344"/>
                <a:gd name="T98" fmla="*/ 116 w 184"/>
                <a:gd name="T99" fmla="*/ 334 h 344"/>
                <a:gd name="T100" fmla="*/ 121 w 184"/>
                <a:gd name="T101" fmla="*/ 334 h 344"/>
                <a:gd name="T102" fmla="*/ 128 w 184"/>
                <a:gd name="T103" fmla="*/ 335 h 344"/>
                <a:gd name="T104" fmla="*/ 133 w 184"/>
                <a:gd name="T105" fmla="*/ 335 h 344"/>
                <a:gd name="T106" fmla="*/ 140 w 184"/>
                <a:gd name="T107" fmla="*/ 336 h 344"/>
                <a:gd name="T108" fmla="*/ 145 w 184"/>
                <a:gd name="T109" fmla="*/ 337 h 344"/>
                <a:gd name="T110" fmla="*/ 152 w 184"/>
                <a:gd name="T111" fmla="*/ 338 h 344"/>
                <a:gd name="T112" fmla="*/ 157 w 184"/>
                <a:gd name="T113" fmla="*/ 339 h 344"/>
                <a:gd name="T114" fmla="*/ 164 w 184"/>
                <a:gd name="T115" fmla="*/ 340 h 344"/>
                <a:gd name="T116" fmla="*/ 169 w 184"/>
                <a:gd name="T117" fmla="*/ 341 h 344"/>
                <a:gd name="T118" fmla="*/ 183 w 184"/>
                <a:gd name="T119" fmla="*/ 344 h 344"/>
                <a:gd name="T120" fmla="*/ 184 w 184"/>
                <a:gd name="T121" fmla="*/ 12 h 344"/>
                <a:gd name="T122" fmla="*/ 170 w 184"/>
                <a:gd name="T123" fmla="*/ 9 h 3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4" h="344">
                  <a:moveTo>
                    <a:pt x="170" y="9"/>
                  </a:moveTo>
                  <a:cubicBezTo>
                    <a:pt x="169" y="9"/>
                    <a:pt x="169" y="9"/>
                    <a:pt x="168" y="9"/>
                  </a:cubicBezTo>
                  <a:cubicBezTo>
                    <a:pt x="167" y="8"/>
                    <a:pt x="166" y="8"/>
                    <a:pt x="165" y="8"/>
                  </a:cubicBezTo>
                  <a:cubicBezTo>
                    <a:pt x="163" y="7"/>
                    <a:pt x="160" y="7"/>
                    <a:pt x="158" y="7"/>
                  </a:cubicBezTo>
                  <a:cubicBezTo>
                    <a:pt x="156" y="6"/>
                    <a:pt x="155" y="6"/>
                    <a:pt x="153" y="6"/>
                  </a:cubicBezTo>
                  <a:cubicBezTo>
                    <a:pt x="151" y="5"/>
                    <a:pt x="148" y="5"/>
                    <a:pt x="146" y="5"/>
                  </a:cubicBezTo>
                  <a:cubicBezTo>
                    <a:pt x="145" y="5"/>
                    <a:pt x="144" y="4"/>
                    <a:pt x="143" y="4"/>
                  </a:cubicBezTo>
                  <a:cubicBezTo>
                    <a:pt x="142" y="4"/>
                    <a:pt x="141" y="4"/>
                    <a:pt x="141" y="4"/>
                  </a:cubicBezTo>
                  <a:cubicBezTo>
                    <a:pt x="139" y="4"/>
                    <a:pt x="136" y="3"/>
                    <a:pt x="134" y="3"/>
                  </a:cubicBezTo>
                  <a:cubicBezTo>
                    <a:pt x="132" y="3"/>
                    <a:pt x="131" y="3"/>
                    <a:pt x="129" y="2"/>
                  </a:cubicBezTo>
                  <a:cubicBezTo>
                    <a:pt x="127" y="2"/>
                    <a:pt x="125" y="2"/>
                    <a:pt x="122" y="2"/>
                  </a:cubicBezTo>
                  <a:cubicBezTo>
                    <a:pt x="121" y="2"/>
                    <a:pt x="120" y="2"/>
                    <a:pt x="119" y="1"/>
                  </a:cubicBezTo>
                  <a:cubicBezTo>
                    <a:pt x="118" y="1"/>
                    <a:pt x="118" y="1"/>
                    <a:pt x="117" y="1"/>
                  </a:cubicBezTo>
                  <a:cubicBezTo>
                    <a:pt x="115" y="1"/>
                    <a:pt x="113" y="1"/>
                    <a:pt x="110" y="1"/>
                  </a:cubicBezTo>
                  <a:cubicBezTo>
                    <a:pt x="109" y="1"/>
                    <a:pt x="107" y="1"/>
                    <a:pt x="105" y="1"/>
                  </a:cubicBezTo>
                  <a:cubicBezTo>
                    <a:pt x="103" y="0"/>
                    <a:pt x="100" y="0"/>
                    <a:pt x="98" y="0"/>
                  </a:cubicBezTo>
                  <a:cubicBezTo>
                    <a:pt x="97" y="0"/>
                    <a:pt x="96" y="0"/>
                    <a:pt x="94" y="0"/>
                  </a:cubicBezTo>
                  <a:cubicBezTo>
                    <a:pt x="94" y="0"/>
                    <a:pt x="93" y="0"/>
                    <a:pt x="93" y="0"/>
                  </a:cubicBezTo>
                  <a:cubicBezTo>
                    <a:pt x="90" y="0"/>
                    <a:pt x="88" y="0"/>
                    <a:pt x="85" y="0"/>
                  </a:cubicBezTo>
                  <a:cubicBezTo>
                    <a:pt x="83" y="0"/>
                    <a:pt x="82" y="0"/>
                    <a:pt x="81" y="0"/>
                  </a:cubicBezTo>
                  <a:cubicBezTo>
                    <a:pt x="77" y="0"/>
                    <a:pt x="73" y="0"/>
                    <a:pt x="69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4" y="0"/>
                    <a:pt x="60" y="1"/>
                    <a:pt x="56" y="1"/>
                  </a:cubicBezTo>
                  <a:cubicBezTo>
                    <a:pt x="54" y="1"/>
                    <a:pt x="53" y="1"/>
                    <a:pt x="52" y="1"/>
                  </a:cubicBezTo>
                  <a:cubicBezTo>
                    <a:pt x="49" y="1"/>
                    <a:pt x="46" y="2"/>
                    <a:pt x="43" y="2"/>
                  </a:cubicBezTo>
                  <a:cubicBezTo>
                    <a:pt x="42" y="2"/>
                    <a:pt x="41" y="2"/>
                    <a:pt x="41" y="2"/>
                  </a:cubicBezTo>
                  <a:cubicBezTo>
                    <a:pt x="40" y="2"/>
                    <a:pt x="39" y="2"/>
                    <a:pt x="39" y="2"/>
                  </a:cubicBezTo>
                  <a:cubicBezTo>
                    <a:pt x="34" y="3"/>
                    <a:pt x="30" y="3"/>
                    <a:pt x="26" y="4"/>
                  </a:cubicBezTo>
                  <a:cubicBezTo>
                    <a:pt x="25" y="4"/>
                    <a:pt x="25" y="4"/>
                    <a:pt x="24" y="4"/>
                  </a:cubicBezTo>
                  <a:cubicBezTo>
                    <a:pt x="19" y="5"/>
                    <a:pt x="15" y="6"/>
                    <a:pt x="10" y="6"/>
                  </a:cubicBezTo>
                  <a:cubicBezTo>
                    <a:pt x="9" y="6"/>
                    <a:pt x="9" y="7"/>
                    <a:pt x="8" y="7"/>
                  </a:cubicBezTo>
                  <a:cubicBezTo>
                    <a:pt x="6" y="7"/>
                    <a:pt x="4" y="7"/>
                    <a:pt x="2" y="8"/>
                  </a:cubicBezTo>
                  <a:cubicBezTo>
                    <a:pt x="0" y="340"/>
                    <a:pt x="0" y="340"/>
                    <a:pt x="0" y="340"/>
                  </a:cubicBezTo>
                  <a:cubicBezTo>
                    <a:pt x="3" y="340"/>
                    <a:pt x="6" y="339"/>
                    <a:pt x="9" y="339"/>
                  </a:cubicBezTo>
                  <a:cubicBezTo>
                    <a:pt x="13" y="338"/>
                    <a:pt x="18" y="337"/>
                    <a:pt x="23" y="336"/>
                  </a:cubicBezTo>
                  <a:cubicBezTo>
                    <a:pt x="23" y="336"/>
                    <a:pt x="24" y="336"/>
                    <a:pt x="25" y="336"/>
                  </a:cubicBezTo>
                  <a:cubicBezTo>
                    <a:pt x="29" y="336"/>
                    <a:pt x="33" y="335"/>
                    <a:pt x="38" y="335"/>
                  </a:cubicBezTo>
                  <a:cubicBezTo>
                    <a:pt x="39" y="335"/>
                    <a:pt x="40" y="334"/>
                    <a:pt x="42" y="334"/>
                  </a:cubicBezTo>
                  <a:cubicBezTo>
                    <a:pt x="45" y="334"/>
                    <a:pt x="48" y="334"/>
                    <a:pt x="50" y="334"/>
                  </a:cubicBezTo>
                  <a:cubicBezTo>
                    <a:pt x="52" y="333"/>
                    <a:pt x="53" y="333"/>
                    <a:pt x="55" y="333"/>
                  </a:cubicBezTo>
                  <a:cubicBezTo>
                    <a:pt x="59" y="333"/>
                    <a:pt x="63" y="333"/>
                    <a:pt x="67" y="333"/>
                  </a:cubicBezTo>
                  <a:cubicBezTo>
                    <a:pt x="67" y="333"/>
                    <a:pt x="67" y="333"/>
                    <a:pt x="67" y="333"/>
                  </a:cubicBezTo>
                  <a:cubicBezTo>
                    <a:pt x="72" y="332"/>
                    <a:pt x="76" y="332"/>
                    <a:pt x="80" y="332"/>
                  </a:cubicBezTo>
                  <a:cubicBezTo>
                    <a:pt x="81" y="332"/>
                    <a:pt x="82" y="332"/>
                    <a:pt x="84" y="332"/>
                  </a:cubicBezTo>
                  <a:cubicBezTo>
                    <a:pt x="86" y="332"/>
                    <a:pt x="89" y="332"/>
                    <a:pt x="92" y="332"/>
                  </a:cubicBezTo>
                  <a:cubicBezTo>
                    <a:pt x="94" y="332"/>
                    <a:pt x="95" y="333"/>
                    <a:pt x="97" y="333"/>
                  </a:cubicBezTo>
                  <a:cubicBezTo>
                    <a:pt x="99" y="333"/>
                    <a:pt x="102" y="333"/>
                    <a:pt x="104" y="333"/>
                  </a:cubicBezTo>
                  <a:cubicBezTo>
                    <a:pt x="106" y="333"/>
                    <a:pt x="107" y="333"/>
                    <a:pt x="109" y="333"/>
                  </a:cubicBezTo>
                  <a:cubicBezTo>
                    <a:pt x="111" y="333"/>
                    <a:pt x="114" y="333"/>
                    <a:pt x="116" y="334"/>
                  </a:cubicBezTo>
                  <a:cubicBezTo>
                    <a:pt x="118" y="334"/>
                    <a:pt x="119" y="334"/>
                    <a:pt x="121" y="334"/>
                  </a:cubicBezTo>
                  <a:cubicBezTo>
                    <a:pt x="123" y="334"/>
                    <a:pt x="126" y="335"/>
                    <a:pt x="128" y="335"/>
                  </a:cubicBezTo>
                  <a:cubicBezTo>
                    <a:pt x="130" y="335"/>
                    <a:pt x="131" y="335"/>
                    <a:pt x="133" y="335"/>
                  </a:cubicBezTo>
                  <a:cubicBezTo>
                    <a:pt x="135" y="336"/>
                    <a:pt x="137" y="336"/>
                    <a:pt x="140" y="336"/>
                  </a:cubicBezTo>
                  <a:cubicBezTo>
                    <a:pt x="141" y="336"/>
                    <a:pt x="143" y="337"/>
                    <a:pt x="145" y="337"/>
                  </a:cubicBezTo>
                  <a:cubicBezTo>
                    <a:pt x="147" y="337"/>
                    <a:pt x="149" y="338"/>
                    <a:pt x="152" y="338"/>
                  </a:cubicBezTo>
                  <a:cubicBezTo>
                    <a:pt x="154" y="338"/>
                    <a:pt x="155" y="339"/>
                    <a:pt x="157" y="339"/>
                  </a:cubicBezTo>
                  <a:cubicBezTo>
                    <a:pt x="159" y="339"/>
                    <a:pt x="162" y="340"/>
                    <a:pt x="164" y="340"/>
                  </a:cubicBezTo>
                  <a:cubicBezTo>
                    <a:pt x="165" y="341"/>
                    <a:pt x="167" y="341"/>
                    <a:pt x="169" y="341"/>
                  </a:cubicBezTo>
                  <a:cubicBezTo>
                    <a:pt x="173" y="342"/>
                    <a:pt x="178" y="343"/>
                    <a:pt x="183" y="344"/>
                  </a:cubicBezTo>
                  <a:cubicBezTo>
                    <a:pt x="184" y="12"/>
                    <a:pt x="184" y="12"/>
                    <a:pt x="184" y="12"/>
                  </a:cubicBezTo>
                  <a:cubicBezTo>
                    <a:pt x="179" y="11"/>
                    <a:pt x="175" y="10"/>
                    <a:pt x="170" y="9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6677026" y="2055813"/>
              <a:ext cx="528638" cy="1951038"/>
            </a:xfrm>
            <a:custGeom>
              <a:avLst/>
              <a:gdLst>
                <a:gd name="T0" fmla="*/ 333 w 333"/>
                <a:gd name="T1" fmla="*/ 0 h 1229"/>
                <a:gd name="T2" fmla="*/ 331 w 333"/>
                <a:gd name="T3" fmla="*/ 786 h 1229"/>
                <a:gd name="T4" fmla="*/ 0 w 333"/>
                <a:gd name="T5" fmla="*/ 1229 h 1229"/>
                <a:gd name="T6" fmla="*/ 2 w 333"/>
                <a:gd name="T7" fmla="*/ 442 h 1229"/>
                <a:gd name="T8" fmla="*/ 333 w 333"/>
                <a:gd name="T9" fmla="*/ 0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3" h="1229">
                  <a:moveTo>
                    <a:pt x="333" y="0"/>
                  </a:moveTo>
                  <a:lnTo>
                    <a:pt x="331" y="786"/>
                  </a:lnTo>
                  <a:lnTo>
                    <a:pt x="0" y="1229"/>
                  </a:lnTo>
                  <a:lnTo>
                    <a:pt x="2" y="442"/>
                  </a:lnTo>
                  <a:lnTo>
                    <a:pt x="333" y="0"/>
                  </a:lnTo>
                  <a:close/>
                </a:path>
              </a:pathLst>
            </a:custGeom>
            <a:solidFill>
              <a:srgbClr val="B26E1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5503863" y="1912938"/>
              <a:ext cx="1701800" cy="844550"/>
            </a:xfrm>
            <a:custGeom>
              <a:avLst/>
              <a:gdLst>
                <a:gd name="T0" fmla="*/ 453 w 453"/>
                <a:gd name="T1" fmla="*/ 38 h 225"/>
                <a:gd name="T2" fmla="*/ 313 w 453"/>
                <a:gd name="T3" fmla="*/ 225 h 225"/>
                <a:gd name="T4" fmla="*/ 131 w 453"/>
                <a:gd name="T5" fmla="*/ 221 h 225"/>
                <a:gd name="T6" fmla="*/ 0 w 453"/>
                <a:gd name="T7" fmla="*/ 30 h 225"/>
                <a:gd name="T8" fmla="*/ 453 w 453"/>
                <a:gd name="T9" fmla="*/ 38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3" h="225">
                  <a:moveTo>
                    <a:pt x="453" y="38"/>
                  </a:moveTo>
                  <a:cubicBezTo>
                    <a:pt x="313" y="225"/>
                    <a:pt x="313" y="225"/>
                    <a:pt x="313" y="225"/>
                  </a:cubicBezTo>
                  <a:cubicBezTo>
                    <a:pt x="253" y="210"/>
                    <a:pt x="188" y="210"/>
                    <a:pt x="131" y="221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142" y="0"/>
                    <a:pt x="303" y="0"/>
                    <a:pt x="453" y="3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4211638" y="2306638"/>
              <a:ext cx="1784350" cy="1019175"/>
            </a:xfrm>
            <a:custGeom>
              <a:avLst/>
              <a:gdLst>
                <a:gd name="T0" fmla="*/ 344 w 475"/>
                <a:gd name="T1" fmla="*/ 0 h 271"/>
                <a:gd name="T2" fmla="*/ 475 w 475"/>
                <a:gd name="T3" fmla="*/ 190 h 271"/>
                <a:gd name="T4" fmla="*/ 325 w 475"/>
                <a:gd name="T5" fmla="*/ 271 h 271"/>
                <a:gd name="T6" fmla="*/ 0 w 475"/>
                <a:gd name="T7" fmla="*/ 189 h 271"/>
                <a:gd name="T8" fmla="*/ 344 w 475"/>
                <a:gd name="T9" fmla="*/ 0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71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410" y="203"/>
                    <a:pt x="354" y="231"/>
                    <a:pt x="325" y="271"/>
                  </a:cubicBezTo>
                  <a:cubicBezTo>
                    <a:pt x="0" y="189"/>
                    <a:pt x="0" y="189"/>
                    <a:pt x="0" y="189"/>
                  </a:cubicBezTo>
                  <a:cubicBezTo>
                    <a:pt x="68" y="98"/>
                    <a:pt x="195" y="32"/>
                    <a:pt x="34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5429251" y="3021013"/>
              <a:ext cx="566738" cy="1271588"/>
            </a:xfrm>
            <a:custGeom>
              <a:avLst/>
              <a:gdLst>
                <a:gd name="T0" fmla="*/ 136 w 151"/>
                <a:gd name="T1" fmla="*/ 4 h 338"/>
                <a:gd name="T2" fmla="*/ 124 w 151"/>
                <a:gd name="T3" fmla="*/ 7 h 338"/>
                <a:gd name="T4" fmla="*/ 113 w 151"/>
                <a:gd name="T5" fmla="*/ 10 h 338"/>
                <a:gd name="T6" fmla="*/ 106 w 151"/>
                <a:gd name="T7" fmla="*/ 12 h 338"/>
                <a:gd name="T8" fmla="*/ 93 w 151"/>
                <a:gd name="T9" fmla="*/ 17 h 338"/>
                <a:gd name="T10" fmla="*/ 84 w 151"/>
                <a:gd name="T11" fmla="*/ 20 h 338"/>
                <a:gd name="T12" fmla="*/ 74 w 151"/>
                <a:gd name="T13" fmla="*/ 25 h 338"/>
                <a:gd name="T14" fmla="*/ 63 w 151"/>
                <a:gd name="T15" fmla="*/ 30 h 338"/>
                <a:gd name="T16" fmla="*/ 54 w 151"/>
                <a:gd name="T17" fmla="*/ 35 h 338"/>
                <a:gd name="T18" fmla="*/ 50 w 151"/>
                <a:gd name="T19" fmla="*/ 37 h 338"/>
                <a:gd name="T20" fmla="*/ 43 w 151"/>
                <a:gd name="T21" fmla="*/ 42 h 338"/>
                <a:gd name="T22" fmla="*/ 35 w 151"/>
                <a:gd name="T23" fmla="*/ 48 h 338"/>
                <a:gd name="T24" fmla="*/ 27 w 151"/>
                <a:gd name="T25" fmla="*/ 54 h 338"/>
                <a:gd name="T26" fmla="*/ 19 w 151"/>
                <a:gd name="T27" fmla="*/ 60 h 338"/>
                <a:gd name="T28" fmla="*/ 13 w 151"/>
                <a:gd name="T29" fmla="*/ 66 h 338"/>
                <a:gd name="T30" fmla="*/ 7 w 151"/>
                <a:gd name="T31" fmla="*/ 73 h 338"/>
                <a:gd name="T32" fmla="*/ 3 w 151"/>
                <a:gd name="T33" fmla="*/ 78 h 338"/>
                <a:gd name="T34" fmla="*/ 0 w 151"/>
                <a:gd name="T35" fmla="*/ 338 h 338"/>
                <a:gd name="T36" fmla="*/ 6 w 151"/>
                <a:gd name="T37" fmla="*/ 331 h 338"/>
                <a:gd name="T38" fmla="*/ 12 w 151"/>
                <a:gd name="T39" fmla="*/ 324 h 338"/>
                <a:gd name="T40" fmla="*/ 21 w 151"/>
                <a:gd name="T41" fmla="*/ 315 h 338"/>
                <a:gd name="T42" fmla="*/ 29 w 151"/>
                <a:gd name="T43" fmla="*/ 309 h 338"/>
                <a:gd name="T44" fmla="*/ 37 w 151"/>
                <a:gd name="T45" fmla="*/ 303 h 338"/>
                <a:gd name="T46" fmla="*/ 46 w 151"/>
                <a:gd name="T47" fmla="*/ 297 h 338"/>
                <a:gd name="T48" fmla="*/ 53 w 151"/>
                <a:gd name="T49" fmla="*/ 293 h 338"/>
                <a:gd name="T50" fmla="*/ 62 w 151"/>
                <a:gd name="T51" fmla="*/ 288 h 338"/>
                <a:gd name="T52" fmla="*/ 73 w 151"/>
                <a:gd name="T53" fmla="*/ 283 h 338"/>
                <a:gd name="T54" fmla="*/ 83 w 151"/>
                <a:gd name="T55" fmla="*/ 278 h 338"/>
                <a:gd name="T56" fmla="*/ 92 w 151"/>
                <a:gd name="T57" fmla="*/ 274 h 338"/>
                <a:gd name="T58" fmla="*/ 105 w 151"/>
                <a:gd name="T59" fmla="*/ 270 h 338"/>
                <a:gd name="T60" fmla="*/ 116 w 151"/>
                <a:gd name="T61" fmla="*/ 266 h 338"/>
                <a:gd name="T62" fmla="*/ 127 w 151"/>
                <a:gd name="T63" fmla="*/ 263 h 338"/>
                <a:gd name="T64" fmla="*/ 138 w 151"/>
                <a:gd name="T65" fmla="*/ 261 h 338"/>
                <a:gd name="T66" fmla="*/ 151 w 151"/>
                <a:gd name="T67" fmla="*/ 0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51" h="338">
                  <a:moveTo>
                    <a:pt x="139" y="3"/>
                  </a:moveTo>
                  <a:cubicBezTo>
                    <a:pt x="138" y="3"/>
                    <a:pt x="137" y="3"/>
                    <a:pt x="136" y="4"/>
                  </a:cubicBezTo>
                  <a:cubicBezTo>
                    <a:pt x="133" y="4"/>
                    <a:pt x="131" y="5"/>
                    <a:pt x="128" y="6"/>
                  </a:cubicBezTo>
                  <a:cubicBezTo>
                    <a:pt x="127" y="6"/>
                    <a:pt x="125" y="6"/>
                    <a:pt x="124" y="7"/>
                  </a:cubicBezTo>
                  <a:cubicBezTo>
                    <a:pt x="122" y="7"/>
                    <a:pt x="119" y="8"/>
                    <a:pt x="117" y="9"/>
                  </a:cubicBezTo>
                  <a:cubicBezTo>
                    <a:pt x="116" y="9"/>
                    <a:pt x="114" y="9"/>
                    <a:pt x="113" y="10"/>
                  </a:cubicBezTo>
                  <a:cubicBezTo>
                    <a:pt x="112" y="10"/>
                    <a:pt x="111" y="11"/>
                    <a:pt x="110" y="11"/>
                  </a:cubicBezTo>
                  <a:cubicBezTo>
                    <a:pt x="108" y="11"/>
                    <a:pt x="107" y="12"/>
                    <a:pt x="106" y="12"/>
                  </a:cubicBezTo>
                  <a:cubicBezTo>
                    <a:pt x="105" y="13"/>
                    <a:pt x="104" y="13"/>
                    <a:pt x="103" y="13"/>
                  </a:cubicBezTo>
                  <a:cubicBezTo>
                    <a:pt x="100" y="14"/>
                    <a:pt x="96" y="15"/>
                    <a:pt x="93" y="17"/>
                  </a:cubicBezTo>
                  <a:cubicBezTo>
                    <a:pt x="93" y="17"/>
                    <a:pt x="92" y="17"/>
                    <a:pt x="92" y="17"/>
                  </a:cubicBezTo>
                  <a:cubicBezTo>
                    <a:pt x="89" y="18"/>
                    <a:pt x="86" y="19"/>
                    <a:pt x="84" y="20"/>
                  </a:cubicBezTo>
                  <a:cubicBezTo>
                    <a:pt x="83" y="21"/>
                    <a:pt x="82" y="21"/>
                    <a:pt x="81" y="22"/>
                  </a:cubicBezTo>
                  <a:cubicBezTo>
                    <a:pt x="79" y="23"/>
                    <a:pt x="76" y="24"/>
                    <a:pt x="74" y="25"/>
                  </a:cubicBezTo>
                  <a:cubicBezTo>
                    <a:pt x="73" y="25"/>
                    <a:pt x="72" y="26"/>
                    <a:pt x="72" y="26"/>
                  </a:cubicBezTo>
                  <a:cubicBezTo>
                    <a:pt x="69" y="27"/>
                    <a:pt x="66" y="29"/>
                    <a:pt x="63" y="30"/>
                  </a:cubicBezTo>
                  <a:cubicBezTo>
                    <a:pt x="62" y="31"/>
                    <a:pt x="62" y="31"/>
                    <a:pt x="61" y="31"/>
                  </a:cubicBezTo>
                  <a:cubicBezTo>
                    <a:pt x="59" y="33"/>
                    <a:pt x="56" y="34"/>
                    <a:pt x="54" y="35"/>
                  </a:cubicBezTo>
                  <a:cubicBezTo>
                    <a:pt x="54" y="35"/>
                    <a:pt x="53" y="36"/>
                    <a:pt x="52" y="36"/>
                  </a:cubicBezTo>
                  <a:cubicBezTo>
                    <a:pt x="51" y="37"/>
                    <a:pt x="51" y="37"/>
                    <a:pt x="50" y="37"/>
                  </a:cubicBezTo>
                  <a:cubicBezTo>
                    <a:pt x="49" y="38"/>
                    <a:pt x="48" y="39"/>
                    <a:pt x="47" y="39"/>
                  </a:cubicBezTo>
                  <a:cubicBezTo>
                    <a:pt x="46" y="40"/>
                    <a:pt x="44" y="41"/>
                    <a:pt x="43" y="42"/>
                  </a:cubicBezTo>
                  <a:cubicBezTo>
                    <a:pt x="41" y="43"/>
                    <a:pt x="40" y="44"/>
                    <a:pt x="38" y="45"/>
                  </a:cubicBezTo>
                  <a:cubicBezTo>
                    <a:pt x="37" y="46"/>
                    <a:pt x="36" y="47"/>
                    <a:pt x="35" y="48"/>
                  </a:cubicBezTo>
                  <a:cubicBezTo>
                    <a:pt x="33" y="49"/>
                    <a:pt x="32" y="50"/>
                    <a:pt x="30" y="51"/>
                  </a:cubicBezTo>
                  <a:cubicBezTo>
                    <a:pt x="29" y="52"/>
                    <a:pt x="28" y="53"/>
                    <a:pt x="27" y="54"/>
                  </a:cubicBezTo>
                  <a:cubicBezTo>
                    <a:pt x="25" y="55"/>
                    <a:pt x="24" y="56"/>
                    <a:pt x="23" y="57"/>
                  </a:cubicBezTo>
                  <a:cubicBezTo>
                    <a:pt x="22" y="58"/>
                    <a:pt x="20" y="59"/>
                    <a:pt x="19" y="60"/>
                  </a:cubicBezTo>
                  <a:cubicBezTo>
                    <a:pt x="19" y="60"/>
                    <a:pt x="19" y="61"/>
                    <a:pt x="19" y="61"/>
                  </a:cubicBezTo>
                  <a:cubicBezTo>
                    <a:pt x="17" y="62"/>
                    <a:pt x="15" y="64"/>
                    <a:pt x="13" y="66"/>
                  </a:cubicBezTo>
                  <a:cubicBezTo>
                    <a:pt x="13" y="66"/>
                    <a:pt x="13" y="67"/>
                    <a:pt x="12" y="67"/>
                  </a:cubicBezTo>
                  <a:cubicBezTo>
                    <a:pt x="10" y="69"/>
                    <a:pt x="9" y="71"/>
                    <a:pt x="7" y="73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5" y="75"/>
                    <a:pt x="4" y="76"/>
                    <a:pt x="3" y="78"/>
                  </a:cubicBezTo>
                  <a:cubicBezTo>
                    <a:pt x="2" y="79"/>
                    <a:pt x="1" y="80"/>
                    <a:pt x="1" y="81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1" y="336"/>
                    <a:pt x="3" y="334"/>
                    <a:pt x="5" y="331"/>
                  </a:cubicBezTo>
                  <a:cubicBezTo>
                    <a:pt x="5" y="331"/>
                    <a:pt x="6" y="331"/>
                    <a:pt x="6" y="331"/>
                  </a:cubicBezTo>
                  <a:cubicBezTo>
                    <a:pt x="7" y="329"/>
                    <a:pt x="9" y="327"/>
                    <a:pt x="11" y="325"/>
                  </a:cubicBezTo>
                  <a:cubicBezTo>
                    <a:pt x="12" y="325"/>
                    <a:pt x="12" y="324"/>
                    <a:pt x="12" y="324"/>
                  </a:cubicBezTo>
                  <a:cubicBezTo>
                    <a:pt x="14" y="322"/>
                    <a:pt x="16" y="320"/>
                    <a:pt x="18" y="318"/>
                  </a:cubicBezTo>
                  <a:cubicBezTo>
                    <a:pt x="19" y="317"/>
                    <a:pt x="20" y="316"/>
                    <a:pt x="21" y="315"/>
                  </a:cubicBezTo>
                  <a:cubicBezTo>
                    <a:pt x="23" y="314"/>
                    <a:pt x="24" y="313"/>
                    <a:pt x="26" y="312"/>
                  </a:cubicBezTo>
                  <a:cubicBezTo>
                    <a:pt x="27" y="311"/>
                    <a:pt x="28" y="310"/>
                    <a:pt x="29" y="309"/>
                  </a:cubicBezTo>
                  <a:cubicBezTo>
                    <a:pt x="31" y="308"/>
                    <a:pt x="32" y="307"/>
                    <a:pt x="33" y="306"/>
                  </a:cubicBezTo>
                  <a:cubicBezTo>
                    <a:pt x="35" y="305"/>
                    <a:pt x="36" y="304"/>
                    <a:pt x="37" y="303"/>
                  </a:cubicBezTo>
                  <a:cubicBezTo>
                    <a:pt x="39" y="302"/>
                    <a:pt x="40" y="301"/>
                    <a:pt x="42" y="300"/>
                  </a:cubicBezTo>
                  <a:cubicBezTo>
                    <a:pt x="43" y="299"/>
                    <a:pt x="44" y="298"/>
                    <a:pt x="46" y="297"/>
                  </a:cubicBezTo>
                  <a:cubicBezTo>
                    <a:pt x="47" y="296"/>
                    <a:pt x="49" y="295"/>
                    <a:pt x="51" y="294"/>
                  </a:cubicBezTo>
                  <a:cubicBezTo>
                    <a:pt x="52" y="294"/>
                    <a:pt x="52" y="293"/>
                    <a:pt x="53" y="293"/>
                  </a:cubicBezTo>
                  <a:cubicBezTo>
                    <a:pt x="55" y="292"/>
                    <a:pt x="58" y="290"/>
                    <a:pt x="60" y="289"/>
                  </a:cubicBezTo>
                  <a:cubicBezTo>
                    <a:pt x="60" y="289"/>
                    <a:pt x="61" y="288"/>
                    <a:pt x="62" y="288"/>
                  </a:cubicBezTo>
                  <a:cubicBezTo>
                    <a:pt x="65" y="287"/>
                    <a:pt x="68" y="285"/>
                    <a:pt x="71" y="284"/>
                  </a:cubicBezTo>
                  <a:cubicBezTo>
                    <a:pt x="71" y="283"/>
                    <a:pt x="72" y="283"/>
                    <a:pt x="73" y="283"/>
                  </a:cubicBezTo>
                  <a:cubicBezTo>
                    <a:pt x="75" y="282"/>
                    <a:pt x="77" y="281"/>
                    <a:pt x="80" y="279"/>
                  </a:cubicBezTo>
                  <a:cubicBezTo>
                    <a:pt x="81" y="279"/>
                    <a:pt x="82" y="279"/>
                    <a:pt x="83" y="278"/>
                  </a:cubicBezTo>
                  <a:cubicBezTo>
                    <a:pt x="85" y="277"/>
                    <a:pt x="88" y="276"/>
                    <a:pt x="91" y="275"/>
                  </a:cubicBezTo>
                  <a:cubicBezTo>
                    <a:pt x="91" y="275"/>
                    <a:pt x="92" y="275"/>
                    <a:pt x="92" y="274"/>
                  </a:cubicBezTo>
                  <a:cubicBezTo>
                    <a:pt x="95" y="273"/>
                    <a:pt x="99" y="272"/>
                    <a:pt x="102" y="271"/>
                  </a:cubicBezTo>
                  <a:cubicBezTo>
                    <a:pt x="103" y="271"/>
                    <a:pt x="104" y="270"/>
                    <a:pt x="105" y="270"/>
                  </a:cubicBezTo>
                  <a:cubicBezTo>
                    <a:pt x="107" y="269"/>
                    <a:pt x="109" y="269"/>
                    <a:pt x="112" y="268"/>
                  </a:cubicBezTo>
                  <a:cubicBezTo>
                    <a:pt x="113" y="267"/>
                    <a:pt x="115" y="267"/>
                    <a:pt x="116" y="266"/>
                  </a:cubicBezTo>
                  <a:cubicBezTo>
                    <a:pt x="118" y="266"/>
                    <a:pt x="120" y="265"/>
                    <a:pt x="123" y="265"/>
                  </a:cubicBezTo>
                  <a:cubicBezTo>
                    <a:pt x="124" y="264"/>
                    <a:pt x="126" y="264"/>
                    <a:pt x="127" y="263"/>
                  </a:cubicBezTo>
                  <a:cubicBezTo>
                    <a:pt x="129" y="263"/>
                    <a:pt x="132" y="262"/>
                    <a:pt x="134" y="262"/>
                  </a:cubicBezTo>
                  <a:cubicBezTo>
                    <a:pt x="136" y="261"/>
                    <a:pt x="137" y="261"/>
                    <a:pt x="138" y="261"/>
                  </a:cubicBezTo>
                  <a:cubicBezTo>
                    <a:pt x="142" y="260"/>
                    <a:pt x="146" y="259"/>
                    <a:pt x="149" y="258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47" y="1"/>
                    <a:pt x="143" y="2"/>
                    <a:pt x="139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4208463" y="3017838"/>
              <a:ext cx="1223963" cy="1274763"/>
            </a:xfrm>
            <a:custGeom>
              <a:avLst/>
              <a:gdLst>
                <a:gd name="T0" fmla="*/ 771 w 771"/>
                <a:gd name="T1" fmla="*/ 194 h 803"/>
                <a:gd name="T2" fmla="*/ 769 w 771"/>
                <a:gd name="T3" fmla="*/ 803 h 803"/>
                <a:gd name="T4" fmla="*/ 0 w 771"/>
                <a:gd name="T5" fmla="*/ 611 h 803"/>
                <a:gd name="T6" fmla="*/ 2 w 771"/>
                <a:gd name="T7" fmla="*/ 0 h 803"/>
                <a:gd name="T8" fmla="*/ 771 w 771"/>
                <a:gd name="T9" fmla="*/ 194 h 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1" h="803">
                  <a:moveTo>
                    <a:pt x="771" y="194"/>
                  </a:moveTo>
                  <a:lnTo>
                    <a:pt x="769" y="803"/>
                  </a:lnTo>
                  <a:lnTo>
                    <a:pt x="0" y="611"/>
                  </a:lnTo>
                  <a:lnTo>
                    <a:pt x="2" y="0"/>
                  </a:lnTo>
                  <a:lnTo>
                    <a:pt x="771" y="194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6677026" y="2479676"/>
              <a:ext cx="525463" cy="1857375"/>
            </a:xfrm>
            <a:custGeom>
              <a:avLst/>
              <a:gdLst>
                <a:gd name="T0" fmla="*/ 79 w 140"/>
                <a:gd name="T1" fmla="*/ 30 h 494"/>
                <a:gd name="T2" fmla="*/ 71 w 140"/>
                <a:gd name="T3" fmla="*/ 26 h 494"/>
                <a:gd name="T4" fmla="*/ 68 w 140"/>
                <a:gd name="T5" fmla="*/ 24 h 494"/>
                <a:gd name="T6" fmla="*/ 62 w 140"/>
                <a:gd name="T7" fmla="*/ 21 h 494"/>
                <a:gd name="T8" fmla="*/ 58 w 140"/>
                <a:gd name="T9" fmla="*/ 20 h 494"/>
                <a:gd name="T10" fmla="*/ 53 w 140"/>
                <a:gd name="T11" fmla="*/ 17 h 494"/>
                <a:gd name="T12" fmla="*/ 49 w 140"/>
                <a:gd name="T13" fmla="*/ 15 h 494"/>
                <a:gd name="T14" fmla="*/ 43 w 140"/>
                <a:gd name="T15" fmla="*/ 13 h 494"/>
                <a:gd name="T16" fmla="*/ 43 w 140"/>
                <a:gd name="T17" fmla="*/ 13 h 494"/>
                <a:gd name="T18" fmla="*/ 42 w 140"/>
                <a:gd name="T19" fmla="*/ 13 h 494"/>
                <a:gd name="T20" fmla="*/ 30 w 140"/>
                <a:gd name="T21" fmla="*/ 8 h 494"/>
                <a:gd name="T22" fmla="*/ 26 w 140"/>
                <a:gd name="T23" fmla="*/ 7 h 494"/>
                <a:gd name="T24" fmla="*/ 12 w 140"/>
                <a:gd name="T25" fmla="*/ 3 h 494"/>
                <a:gd name="T26" fmla="*/ 12 w 140"/>
                <a:gd name="T27" fmla="*/ 3 h 494"/>
                <a:gd name="T28" fmla="*/ 1 w 140"/>
                <a:gd name="T29" fmla="*/ 0 h 494"/>
                <a:gd name="T30" fmla="*/ 0 w 140"/>
                <a:gd name="T31" fmla="*/ 406 h 494"/>
                <a:gd name="T32" fmla="*/ 11 w 140"/>
                <a:gd name="T33" fmla="*/ 409 h 494"/>
                <a:gd name="T34" fmla="*/ 25 w 140"/>
                <a:gd name="T35" fmla="*/ 414 h 494"/>
                <a:gd name="T36" fmla="*/ 28 w 140"/>
                <a:gd name="T37" fmla="*/ 415 h 494"/>
                <a:gd name="T38" fmla="*/ 41 w 140"/>
                <a:gd name="T39" fmla="*/ 420 h 494"/>
                <a:gd name="T40" fmla="*/ 42 w 140"/>
                <a:gd name="T41" fmla="*/ 420 h 494"/>
                <a:gd name="T42" fmla="*/ 47 w 140"/>
                <a:gd name="T43" fmla="*/ 422 h 494"/>
                <a:gd name="T44" fmla="*/ 51 w 140"/>
                <a:gd name="T45" fmla="*/ 424 h 494"/>
                <a:gd name="T46" fmla="*/ 57 w 140"/>
                <a:gd name="T47" fmla="*/ 426 h 494"/>
                <a:gd name="T48" fmla="*/ 61 w 140"/>
                <a:gd name="T49" fmla="*/ 428 h 494"/>
                <a:gd name="T50" fmla="*/ 67 w 140"/>
                <a:gd name="T51" fmla="*/ 431 h 494"/>
                <a:gd name="T52" fmla="*/ 70 w 140"/>
                <a:gd name="T53" fmla="*/ 433 h 494"/>
                <a:gd name="T54" fmla="*/ 78 w 140"/>
                <a:gd name="T55" fmla="*/ 437 h 494"/>
                <a:gd name="T56" fmla="*/ 139 w 140"/>
                <a:gd name="T57" fmla="*/ 494 h 494"/>
                <a:gd name="T58" fmla="*/ 140 w 140"/>
                <a:gd name="T59" fmla="*/ 87 h 494"/>
                <a:gd name="T60" fmla="*/ 79 w 140"/>
                <a:gd name="T61" fmla="*/ 30 h 4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0" h="494">
                  <a:moveTo>
                    <a:pt x="79" y="30"/>
                  </a:moveTo>
                  <a:cubicBezTo>
                    <a:pt x="76" y="29"/>
                    <a:pt x="74" y="27"/>
                    <a:pt x="71" y="26"/>
                  </a:cubicBezTo>
                  <a:cubicBezTo>
                    <a:pt x="70" y="25"/>
                    <a:pt x="69" y="25"/>
                    <a:pt x="68" y="24"/>
                  </a:cubicBezTo>
                  <a:cubicBezTo>
                    <a:pt x="66" y="23"/>
                    <a:pt x="64" y="22"/>
                    <a:pt x="62" y="21"/>
                  </a:cubicBezTo>
                  <a:cubicBezTo>
                    <a:pt x="61" y="21"/>
                    <a:pt x="59" y="20"/>
                    <a:pt x="58" y="20"/>
                  </a:cubicBezTo>
                  <a:cubicBezTo>
                    <a:pt x="56" y="19"/>
                    <a:pt x="55" y="18"/>
                    <a:pt x="53" y="17"/>
                  </a:cubicBezTo>
                  <a:cubicBezTo>
                    <a:pt x="51" y="16"/>
                    <a:pt x="50" y="16"/>
                    <a:pt x="49" y="15"/>
                  </a:cubicBezTo>
                  <a:cubicBezTo>
                    <a:pt x="47" y="15"/>
                    <a:pt x="45" y="14"/>
                    <a:pt x="43" y="13"/>
                  </a:cubicBezTo>
                  <a:cubicBezTo>
                    <a:pt x="43" y="13"/>
                    <a:pt x="43" y="13"/>
                    <a:pt x="43" y="13"/>
                  </a:cubicBezTo>
                  <a:cubicBezTo>
                    <a:pt x="43" y="13"/>
                    <a:pt x="42" y="13"/>
                    <a:pt x="42" y="13"/>
                  </a:cubicBezTo>
                  <a:cubicBezTo>
                    <a:pt x="38" y="11"/>
                    <a:pt x="34" y="10"/>
                    <a:pt x="30" y="8"/>
                  </a:cubicBezTo>
                  <a:cubicBezTo>
                    <a:pt x="28" y="8"/>
                    <a:pt x="27" y="7"/>
                    <a:pt x="26" y="7"/>
                  </a:cubicBezTo>
                  <a:cubicBezTo>
                    <a:pt x="22" y="6"/>
                    <a:pt x="17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0" y="406"/>
                    <a:pt x="0" y="406"/>
                    <a:pt x="0" y="406"/>
                  </a:cubicBezTo>
                  <a:cubicBezTo>
                    <a:pt x="4" y="407"/>
                    <a:pt x="7" y="408"/>
                    <a:pt x="11" y="409"/>
                  </a:cubicBezTo>
                  <a:cubicBezTo>
                    <a:pt x="16" y="411"/>
                    <a:pt x="20" y="412"/>
                    <a:pt x="25" y="414"/>
                  </a:cubicBezTo>
                  <a:cubicBezTo>
                    <a:pt x="26" y="414"/>
                    <a:pt x="27" y="415"/>
                    <a:pt x="28" y="415"/>
                  </a:cubicBezTo>
                  <a:cubicBezTo>
                    <a:pt x="33" y="416"/>
                    <a:pt x="37" y="418"/>
                    <a:pt x="41" y="420"/>
                  </a:cubicBezTo>
                  <a:cubicBezTo>
                    <a:pt x="41" y="420"/>
                    <a:pt x="42" y="420"/>
                    <a:pt x="42" y="420"/>
                  </a:cubicBezTo>
                  <a:cubicBezTo>
                    <a:pt x="44" y="421"/>
                    <a:pt x="46" y="421"/>
                    <a:pt x="47" y="422"/>
                  </a:cubicBezTo>
                  <a:cubicBezTo>
                    <a:pt x="49" y="423"/>
                    <a:pt x="50" y="423"/>
                    <a:pt x="51" y="424"/>
                  </a:cubicBezTo>
                  <a:cubicBezTo>
                    <a:pt x="53" y="425"/>
                    <a:pt x="55" y="426"/>
                    <a:pt x="57" y="426"/>
                  </a:cubicBezTo>
                  <a:cubicBezTo>
                    <a:pt x="58" y="427"/>
                    <a:pt x="60" y="428"/>
                    <a:pt x="61" y="428"/>
                  </a:cubicBezTo>
                  <a:cubicBezTo>
                    <a:pt x="63" y="429"/>
                    <a:pt x="65" y="430"/>
                    <a:pt x="67" y="431"/>
                  </a:cubicBezTo>
                  <a:cubicBezTo>
                    <a:pt x="68" y="432"/>
                    <a:pt x="69" y="432"/>
                    <a:pt x="70" y="433"/>
                  </a:cubicBezTo>
                  <a:cubicBezTo>
                    <a:pt x="72" y="434"/>
                    <a:pt x="75" y="436"/>
                    <a:pt x="78" y="437"/>
                  </a:cubicBezTo>
                  <a:cubicBezTo>
                    <a:pt x="106" y="453"/>
                    <a:pt x="126" y="473"/>
                    <a:pt x="139" y="494"/>
                  </a:cubicBezTo>
                  <a:cubicBezTo>
                    <a:pt x="140" y="87"/>
                    <a:pt x="140" y="87"/>
                    <a:pt x="140" y="87"/>
                  </a:cubicBezTo>
                  <a:cubicBezTo>
                    <a:pt x="128" y="66"/>
                    <a:pt x="107" y="46"/>
                    <a:pt x="79" y="3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680201" y="1773238"/>
              <a:ext cx="1754188" cy="1033463"/>
            </a:xfrm>
            <a:custGeom>
              <a:avLst/>
              <a:gdLst>
                <a:gd name="T0" fmla="*/ 327 w 467"/>
                <a:gd name="T1" fmla="*/ 74 h 275"/>
                <a:gd name="T2" fmla="*/ 467 w 467"/>
                <a:gd name="T3" fmla="*/ 200 h 275"/>
                <a:gd name="T4" fmla="*/ 139 w 467"/>
                <a:gd name="T5" fmla="*/ 275 h 275"/>
                <a:gd name="T6" fmla="*/ 78 w 467"/>
                <a:gd name="T7" fmla="*/ 218 h 275"/>
                <a:gd name="T8" fmla="*/ 0 w 467"/>
                <a:gd name="T9" fmla="*/ 188 h 275"/>
                <a:gd name="T10" fmla="*/ 140 w 467"/>
                <a:gd name="T11" fmla="*/ 0 h 275"/>
                <a:gd name="T12" fmla="*/ 327 w 467"/>
                <a:gd name="T13" fmla="*/ 74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7" h="275">
                  <a:moveTo>
                    <a:pt x="327" y="74"/>
                  </a:moveTo>
                  <a:cubicBezTo>
                    <a:pt x="389" y="110"/>
                    <a:pt x="437" y="153"/>
                    <a:pt x="467" y="200"/>
                  </a:cubicBezTo>
                  <a:cubicBezTo>
                    <a:pt x="139" y="275"/>
                    <a:pt x="139" y="275"/>
                    <a:pt x="139" y="275"/>
                  </a:cubicBezTo>
                  <a:cubicBezTo>
                    <a:pt x="127" y="254"/>
                    <a:pt x="106" y="234"/>
                    <a:pt x="78" y="218"/>
                  </a:cubicBezTo>
                  <a:cubicBezTo>
                    <a:pt x="56" y="206"/>
                    <a:pt x="30" y="195"/>
                    <a:pt x="0" y="188"/>
                  </a:cubicBezTo>
                  <a:cubicBezTo>
                    <a:pt x="140" y="0"/>
                    <a:pt x="140" y="0"/>
                    <a:pt x="140" y="0"/>
                  </a:cubicBezTo>
                  <a:cubicBezTo>
                    <a:pt x="212" y="18"/>
                    <a:pt x="275" y="43"/>
                    <a:pt x="327" y="7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99313" y="2525713"/>
              <a:ext cx="1235075" cy="1811338"/>
            </a:xfrm>
            <a:custGeom>
              <a:avLst/>
              <a:gdLst>
                <a:gd name="T0" fmla="*/ 778 w 778"/>
                <a:gd name="T1" fmla="*/ 0 h 1141"/>
                <a:gd name="T2" fmla="*/ 776 w 778"/>
                <a:gd name="T3" fmla="*/ 964 h 1141"/>
                <a:gd name="T4" fmla="*/ 0 w 778"/>
                <a:gd name="T5" fmla="*/ 1141 h 1141"/>
                <a:gd name="T6" fmla="*/ 2 w 778"/>
                <a:gd name="T7" fmla="*/ 177 h 1141"/>
                <a:gd name="T8" fmla="*/ 778 w 778"/>
                <a:gd name="T9" fmla="*/ 0 h 1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78" h="1141">
                  <a:moveTo>
                    <a:pt x="778" y="0"/>
                  </a:moveTo>
                  <a:lnTo>
                    <a:pt x="776" y="964"/>
                  </a:lnTo>
                  <a:lnTo>
                    <a:pt x="0" y="1141"/>
                  </a:lnTo>
                  <a:lnTo>
                    <a:pt x="2" y="177"/>
                  </a:lnTo>
                  <a:lnTo>
                    <a:pt x="778" y="0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5349876" y="3603626"/>
              <a:ext cx="82550" cy="906463"/>
            </a:xfrm>
            <a:custGeom>
              <a:avLst/>
              <a:gdLst>
                <a:gd name="T0" fmla="*/ 17 w 22"/>
                <a:gd name="T1" fmla="*/ 7 h 241"/>
                <a:gd name="T2" fmla="*/ 16 w 22"/>
                <a:gd name="T3" fmla="*/ 9 h 241"/>
                <a:gd name="T4" fmla="*/ 14 w 22"/>
                <a:gd name="T5" fmla="*/ 13 h 241"/>
                <a:gd name="T6" fmla="*/ 13 w 22"/>
                <a:gd name="T7" fmla="*/ 13 h 241"/>
                <a:gd name="T8" fmla="*/ 11 w 22"/>
                <a:gd name="T9" fmla="*/ 17 h 241"/>
                <a:gd name="T10" fmla="*/ 9 w 22"/>
                <a:gd name="T11" fmla="*/ 21 h 241"/>
                <a:gd name="T12" fmla="*/ 8 w 22"/>
                <a:gd name="T13" fmla="*/ 24 h 241"/>
                <a:gd name="T14" fmla="*/ 7 w 22"/>
                <a:gd name="T15" fmla="*/ 27 h 241"/>
                <a:gd name="T16" fmla="*/ 7 w 22"/>
                <a:gd name="T17" fmla="*/ 28 h 241"/>
                <a:gd name="T18" fmla="*/ 5 w 22"/>
                <a:gd name="T19" fmla="*/ 31 h 241"/>
                <a:gd name="T20" fmla="*/ 4 w 22"/>
                <a:gd name="T21" fmla="*/ 35 h 241"/>
                <a:gd name="T22" fmla="*/ 3 w 22"/>
                <a:gd name="T23" fmla="*/ 38 h 241"/>
                <a:gd name="T24" fmla="*/ 3 w 22"/>
                <a:gd name="T25" fmla="*/ 41 h 241"/>
                <a:gd name="T26" fmla="*/ 3 w 22"/>
                <a:gd name="T27" fmla="*/ 42 h 241"/>
                <a:gd name="T28" fmla="*/ 2 w 22"/>
                <a:gd name="T29" fmla="*/ 46 h 241"/>
                <a:gd name="T30" fmla="*/ 2 w 22"/>
                <a:gd name="T31" fmla="*/ 49 h 241"/>
                <a:gd name="T32" fmla="*/ 1 w 22"/>
                <a:gd name="T33" fmla="*/ 53 h 241"/>
                <a:gd name="T34" fmla="*/ 1 w 22"/>
                <a:gd name="T35" fmla="*/ 55 h 241"/>
                <a:gd name="T36" fmla="*/ 1 w 22"/>
                <a:gd name="T37" fmla="*/ 58 h 241"/>
                <a:gd name="T38" fmla="*/ 0 w 22"/>
                <a:gd name="T39" fmla="*/ 241 h 241"/>
                <a:gd name="T40" fmla="*/ 0 w 22"/>
                <a:gd name="T41" fmla="*/ 236 h 241"/>
                <a:gd name="T42" fmla="*/ 0 w 22"/>
                <a:gd name="T43" fmla="*/ 233 h 241"/>
                <a:gd name="T44" fmla="*/ 1 w 22"/>
                <a:gd name="T45" fmla="*/ 229 h 241"/>
                <a:gd name="T46" fmla="*/ 1 w 22"/>
                <a:gd name="T47" fmla="*/ 226 h 241"/>
                <a:gd name="T48" fmla="*/ 2 w 22"/>
                <a:gd name="T49" fmla="*/ 222 h 241"/>
                <a:gd name="T50" fmla="*/ 3 w 22"/>
                <a:gd name="T51" fmla="*/ 218 h 241"/>
                <a:gd name="T52" fmla="*/ 4 w 22"/>
                <a:gd name="T53" fmla="*/ 215 h 241"/>
                <a:gd name="T54" fmla="*/ 5 w 22"/>
                <a:gd name="T55" fmla="*/ 211 h 241"/>
                <a:gd name="T56" fmla="*/ 7 w 22"/>
                <a:gd name="T57" fmla="*/ 208 h 241"/>
                <a:gd name="T58" fmla="*/ 8 w 22"/>
                <a:gd name="T59" fmla="*/ 204 h 241"/>
                <a:gd name="T60" fmla="*/ 10 w 22"/>
                <a:gd name="T61" fmla="*/ 200 h 241"/>
                <a:gd name="T62" fmla="*/ 12 w 22"/>
                <a:gd name="T63" fmla="*/ 197 h 241"/>
                <a:gd name="T64" fmla="*/ 15 w 22"/>
                <a:gd name="T65" fmla="*/ 192 h 241"/>
                <a:gd name="T66" fmla="*/ 16 w 22"/>
                <a:gd name="T67" fmla="*/ 190 h 241"/>
                <a:gd name="T68" fmla="*/ 21 w 22"/>
                <a:gd name="T69" fmla="*/ 183 h 241"/>
                <a:gd name="T70" fmla="*/ 22 w 22"/>
                <a:gd name="T71" fmla="*/ 0 h 241"/>
                <a:gd name="T72" fmla="*/ 17 w 22"/>
                <a:gd name="T73" fmla="*/ 7 h 2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2" h="241">
                  <a:moveTo>
                    <a:pt x="17" y="7"/>
                  </a:moveTo>
                  <a:cubicBezTo>
                    <a:pt x="17" y="8"/>
                    <a:pt x="16" y="8"/>
                    <a:pt x="16" y="9"/>
                  </a:cubicBezTo>
                  <a:cubicBezTo>
                    <a:pt x="15" y="10"/>
                    <a:pt x="14" y="11"/>
                    <a:pt x="14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2" y="15"/>
                    <a:pt x="12" y="16"/>
                    <a:pt x="11" y="17"/>
                  </a:cubicBezTo>
                  <a:cubicBezTo>
                    <a:pt x="11" y="18"/>
                    <a:pt x="10" y="19"/>
                    <a:pt x="9" y="21"/>
                  </a:cubicBezTo>
                  <a:cubicBezTo>
                    <a:pt x="9" y="22"/>
                    <a:pt x="8" y="23"/>
                    <a:pt x="8" y="24"/>
                  </a:cubicBezTo>
                  <a:cubicBezTo>
                    <a:pt x="8" y="25"/>
                    <a:pt x="7" y="26"/>
                    <a:pt x="7" y="27"/>
                  </a:cubicBezTo>
                  <a:cubicBezTo>
                    <a:pt x="7" y="27"/>
                    <a:pt x="7" y="28"/>
                    <a:pt x="7" y="28"/>
                  </a:cubicBezTo>
                  <a:cubicBezTo>
                    <a:pt x="6" y="29"/>
                    <a:pt x="6" y="30"/>
                    <a:pt x="5" y="31"/>
                  </a:cubicBezTo>
                  <a:cubicBezTo>
                    <a:pt x="5" y="33"/>
                    <a:pt x="5" y="34"/>
                    <a:pt x="4" y="35"/>
                  </a:cubicBezTo>
                  <a:cubicBezTo>
                    <a:pt x="4" y="36"/>
                    <a:pt x="4" y="37"/>
                    <a:pt x="3" y="38"/>
                  </a:cubicBezTo>
                  <a:cubicBezTo>
                    <a:pt x="3" y="39"/>
                    <a:pt x="3" y="40"/>
                    <a:pt x="3" y="41"/>
                  </a:cubicBezTo>
                  <a:cubicBezTo>
                    <a:pt x="3" y="41"/>
                    <a:pt x="3" y="42"/>
                    <a:pt x="3" y="42"/>
                  </a:cubicBezTo>
                  <a:cubicBezTo>
                    <a:pt x="2" y="43"/>
                    <a:pt x="2" y="45"/>
                    <a:pt x="2" y="46"/>
                  </a:cubicBezTo>
                  <a:cubicBezTo>
                    <a:pt x="2" y="47"/>
                    <a:pt x="2" y="48"/>
                    <a:pt x="2" y="49"/>
                  </a:cubicBezTo>
                  <a:cubicBezTo>
                    <a:pt x="1" y="51"/>
                    <a:pt x="1" y="52"/>
                    <a:pt x="1" y="53"/>
                  </a:cubicBezTo>
                  <a:cubicBezTo>
                    <a:pt x="1" y="54"/>
                    <a:pt x="1" y="55"/>
                    <a:pt x="1" y="55"/>
                  </a:cubicBezTo>
                  <a:cubicBezTo>
                    <a:pt x="1" y="56"/>
                    <a:pt x="1" y="57"/>
                    <a:pt x="1" y="58"/>
                  </a:cubicBezTo>
                  <a:cubicBezTo>
                    <a:pt x="0" y="241"/>
                    <a:pt x="0" y="241"/>
                    <a:pt x="0" y="241"/>
                  </a:cubicBezTo>
                  <a:cubicBezTo>
                    <a:pt x="0" y="239"/>
                    <a:pt x="0" y="238"/>
                    <a:pt x="0" y="236"/>
                  </a:cubicBezTo>
                  <a:cubicBezTo>
                    <a:pt x="0" y="235"/>
                    <a:pt x="0" y="234"/>
                    <a:pt x="0" y="233"/>
                  </a:cubicBezTo>
                  <a:cubicBezTo>
                    <a:pt x="1" y="231"/>
                    <a:pt x="1" y="230"/>
                    <a:pt x="1" y="229"/>
                  </a:cubicBezTo>
                  <a:cubicBezTo>
                    <a:pt x="1" y="228"/>
                    <a:pt x="1" y="227"/>
                    <a:pt x="1" y="226"/>
                  </a:cubicBezTo>
                  <a:cubicBezTo>
                    <a:pt x="2" y="224"/>
                    <a:pt x="2" y="223"/>
                    <a:pt x="2" y="222"/>
                  </a:cubicBezTo>
                  <a:cubicBezTo>
                    <a:pt x="3" y="221"/>
                    <a:pt x="3" y="220"/>
                    <a:pt x="3" y="218"/>
                  </a:cubicBezTo>
                  <a:cubicBezTo>
                    <a:pt x="3" y="217"/>
                    <a:pt x="4" y="216"/>
                    <a:pt x="4" y="215"/>
                  </a:cubicBezTo>
                  <a:cubicBezTo>
                    <a:pt x="5" y="213"/>
                    <a:pt x="5" y="212"/>
                    <a:pt x="5" y="211"/>
                  </a:cubicBezTo>
                  <a:cubicBezTo>
                    <a:pt x="6" y="210"/>
                    <a:pt x="6" y="209"/>
                    <a:pt x="7" y="208"/>
                  </a:cubicBezTo>
                  <a:cubicBezTo>
                    <a:pt x="7" y="206"/>
                    <a:pt x="8" y="205"/>
                    <a:pt x="8" y="204"/>
                  </a:cubicBezTo>
                  <a:cubicBezTo>
                    <a:pt x="9" y="203"/>
                    <a:pt x="10" y="202"/>
                    <a:pt x="10" y="200"/>
                  </a:cubicBezTo>
                  <a:cubicBezTo>
                    <a:pt x="11" y="199"/>
                    <a:pt x="11" y="198"/>
                    <a:pt x="12" y="197"/>
                  </a:cubicBezTo>
                  <a:cubicBezTo>
                    <a:pt x="13" y="195"/>
                    <a:pt x="14" y="194"/>
                    <a:pt x="15" y="192"/>
                  </a:cubicBezTo>
                  <a:cubicBezTo>
                    <a:pt x="15" y="192"/>
                    <a:pt x="15" y="191"/>
                    <a:pt x="16" y="190"/>
                  </a:cubicBezTo>
                  <a:cubicBezTo>
                    <a:pt x="17" y="188"/>
                    <a:pt x="19" y="186"/>
                    <a:pt x="21" y="183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0" y="2"/>
                    <a:pt x="19" y="5"/>
                    <a:pt x="17" y="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4200526" y="4051301"/>
              <a:ext cx="1239838" cy="969963"/>
            </a:xfrm>
            <a:custGeom>
              <a:avLst/>
              <a:gdLst>
                <a:gd name="T0" fmla="*/ 781 w 781"/>
                <a:gd name="T1" fmla="*/ 0 h 611"/>
                <a:gd name="T2" fmla="*/ 779 w 781"/>
                <a:gd name="T3" fmla="*/ 434 h 611"/>
                <a:gd name="T4" fmla="*/ 0 w 781"/>
                <a:gd name="T5" fmla="*/ 611 h 611"/>
                <a:gd name="T6" fmla="*/ 2 w 781"/>
                <a:gd name="T7" fmla="*/ 178 h 611"/>
                <a:gd name="T8" fmla="*/ 781 w 781"/>
                <a:gd name="T9" fmla="*/ 0 h 6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1" h="611">
                  <a:moveTo>
                    <a:pt x="781" y="0"/>
                  </a:moveTo>
                  <a:lnTo>
                    <a:pt x="779" y="434"/>
                  </a:lnTo>
                  <a:lnTo>
                    <a:pt x="0" y="611"/>
                  </a:lnTo>
                  <a:lnTo>
                    <a:pt x="2" y="178"/>
                  </a:lnTo>
                  <a:lnTo>
                    <a:pt x="781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4019551" y="3817938"/>
              <a:ext cx="184150" cy="1203325"/>
            </a:xfrm>
            <a:custGeom>
              <a:avLst/>
              <a:gdLst>
                <a:gd name="T0" fmla="*/ 3 w 49"/>
                <a:gd name="T1" fmla="*/ 26 h 320"/>
                <a:gd name="T2" fmla="*/ 2 w 49"/>
                <a:gd name="T3" fmla="*/ 0 h 320"/>
                <a:gd name="T4" fmla="*/ 1 w 49"/>
                <a:gd name="T5" fmla="*/ 183 h 320"/>
                <a:gd name="T6" fmla="*/ 48 w 49"/>
                <a:gd name="T7" fmla="*/ 320 h 320"/>
                <a:gd name="T8" fmla="*/ 49 w 49"/>
                <a:gd name="T9" fmla="*/ 137 h 320"/>
                <a:gd name="T10" fmla="*/ 3 w 49"/>
                <a:gd name="T11" fmla="*/ 26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320">
                  <a:moveTo>
                    <a:pt x="3" y="26"/>
                  </a:moveTo>
                  <a:cubicBezTo>
                    <a:pt x="2" y="17"/>
                    <a:pt x="2" y="8"/>
                    <a:pt x="2" y="0"/>
                  </a:cubicBezTo>
                  <a:cubicBezTo>
                    <a:pt x="1" y="183"/>
                    <a:pt x="1" y="183"/>
                    <a:pt x="1" y="183"/>
                  </a:cubicBezTo>
                  <a:cubicBezTo>
                    <a:pt x="0" y="230"/>
                    <a:pt x="17" y="277"/>
                    <a:pt x="48" y="320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24" y="102"/>
                    <a:pt x="8" y="64"/>
                    <a:pt x="3" y="2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3956051" y="3300413"/>
              <a:ext cx="1484313" cy="1033463"/>
            </a:xfrm>
            <a:custGeom>
              <a:avLst/>
              <a:gdLst>
                <a:gd name="T0" fmla="*/ 393 w 395"/>
                <a:gd name="T1" fmla="*/ 81 h 275"/>
                <a:gd name="T2" fmla="*/ 395 w 395"/>
                <a:gd name="T3" fmla="*/ 200 h 275"/>
                <a:gd name="T4" fmla="*/ 66 w 395"/>
                <a:gd name="T5" fmla="*/ 275 h 275"/>
                <a:gd name="T6" fmla="*/ 68 w 395"/>
                <a:gd name="T7" fmla="*/ 0 h 275"/>
                <a:gd name="T8" fmla="*/ 393 w 395"/>
                <a:gd name="T9" fmla="*/ 8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5" h="275">
                  <a:moveTo>
                    <a:pt x="393" y="81"/>
                  </a:moveTo>
                  <a:cubicBezTo>
                    <a:pt x="363" y="120"/>
                    <a:pt x="366" y="163"/>
                    <a:pt x="395" y="200"/>
                  </a:cubicBezTo>
                  <a:cubicBezTo>
                    <a:pt x="66" y="275"/>
                    <a:pt x="66" y="275"/>
                    <a:pt x="66" y="275"/>
                  </a:cubicBezTo>
                  <a:cubicBezTo>
                    <a:pt x="5" y="190"/>
                    <a:pt x="0" y="91"/>
                    <a:pt x="68" y="0"/>
                  </a:cubicBezTo>
                  <a:lnTo>
                    <a:pt x="393" y="8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200526" y="4611688"/>
              <a:ext cx="1201738" cy="1112838"/>
            </a:xfrm>
            <a:custGeom>
              <a:avLst/>
              <a:gdLst>
                <a:gd name="T0" fmla="*/ 307 w 320"/>
                <a:gd name="T1" fmla="*/ 183 h 296"/>
                <a:gd name="T2" fmla="*/ 305 w 320"/>
                <a:gd name="T3" fmla="*/ 183 h 296"/>
                <a:gd name="T4" fmla="*/ 294 w 320"/>
                <a:gd name="T5" fmla="*/ 180 h 296"/>
                <a:gd name="T6" fmla="*/ 293 w 320"/>
                <a:gd name="T7" fmla="*/ 180 h 296"/>
                <a:gd name="T8" fmla="*/ 277 w 320"/>
                <a:gd name="T9" fmla="*/ 175 h 296"/>
                <a:gd name="T10" fmla="*/ 272 w 320"/>
                <a:gd name="T11" fmla="*/ 173 h 296"/>
                <a:gd name="T12" fmla="*/ 257 w 320"/>
                <a:gd name="T13" fmla="*/ 168 h 296"/>
                <a:gd name="T14" fmla="*/ 256 w 320"/>
                <a:gd name="T15" fmla="*/ 168 h 296"/>
                <a:gd name="T16" fmla="*/ 240 w 320"/>
                <a:gd name="T17" fmla="*/ 162 h 296"/>
                <a:gd name="T18" fmla="*/ 236 w 320"/>
                <a:gd name="T19" fmla="*/ 161 h 296"/>
                <a:gd name="T20" fmla="*/ 221 w 320"/>
                <a:gd name="T21" fmla="*/ 155 h 296"/>
                <a:gd name="T22" fmla="*/ 220 w 320"/>
                <a:gd name="T23" fmla="*/ 155 h 296"/>
                <a:gd name="T24" fmla="*/ 213 w 320"/>
                <a:gd name="T25" fmla="*/ 152 h 296"/>
                <a:gd name="T26" fmla="*/ 208 w 320"/>
                <a:gd name="T27" fmla="*/ 150 h 296"/>
                <a:gd name="T28" fmla="*/ 202 w 320"/>
                <a:gd name="T29" fmla="*/ 148 h 296"/>
                <a:gd name="T30" fmla="*/ 197 w 320"/>
                <a:gd name="T31" fmla="*/ 145 h 296"/>
                <a:gd name="T32" fmla="*/ 190 w 320"/>
                <a:gd name="T33" fmla="*/ 143 h 296"/>
                <a:gd name="T34" fmla="*/ 185 w 320"/>
                <a:gd name="T35" fmla="*/ 140 h 296"/>
                <a:gd name="T36" fmla="*/ 179 w 320"/>
                <a:gd name="T37" fmla="*/ 137 h 296"/>
                <a:gd name="T38" fmla="*/ 174 w 320"/>
                <a:gd name="T39" fmla="*/ 135 h 296"/>
                <a:gd name="T40" fmla="*/ 168 w 320"/>
                <a:gd name="T41" fmla="*/ 132 h 296"/>
                <a:gd name="T42" fmla="*/ 164 w 320"/>
                <a:gd name="T43" fmla="*/ 130 h 296"/>
                <a:gd name="T44" fmla="*/ 157 w 320"/>
                <a:gd name="T45" fmla="*/ 127 h 296"/>
                <a:gd name="T46" fmla="*/ 153 w 320"/>
                <a:gd name="T47" fmla="*/ 124 h 296"/>
                <a:gd name="T48" fmla="*/ 146 w 320"/>
                <a:gd name="T49" fmla="*/ 121 h 296"/>
                <a:gd name="T50" fmla="*/ 143 w 320"/>
                <a:gd name="T51" fmla="*/ 119 h 296"/>
                <a:gd name="T52" fmla="*/ 133 w 320"/>
                <a:gd name="T53" fmla="*/ 113 h 296"/>
                <a:gd name="T54" fmla="*/ 1 w 320"/>
                <a:gd name="T55" fmla="*/ 0 h 296"/>
                <a:gd name="T56" fmla="*/ 0 w 320"/>
                <a:gd name="T57" fmla="*/ 109 h 296"/>
                <a:gd name="T58" fmla="*/ 132 w 320"/>
                <a:gd name="T59" fmla="*/ 222 h 296"/>
                <a:gd name="T60" fmla="*/ 142 w 320"/>
                <a:gd name="T61" fmla="*/ 228 h 296"/>
                <a:gd name="T62" fmla="*/ 145 w 320"/>
                <a:gd name="T63" fmla="*/ 230 h 296"/>
                <a:gd name="T64" fmla="*/ 152 w 320"/>
                <a:gd name="T65" fmla="*/ 233 h 296"/>
                <a:gd name="T66" fmla="*/ 156 w 320"/>
                <a:gd name="T67" fmla="*/ 235 h 296"/>
                <a:gd name="T68" fmla="*/ 162 w 320"/>
                <a:gd name="T69" fmla="*/ 239 h 296"/>
                <a:gd name="T70" fmla="*/ 167 w 320"/>
                <a:gd name="T71" fmla="*/ 241 h 296"/>
                <a:gd name="T72" fmla="*/ 173 w 320"/>
                <a:gd name="T73" fmla="*/ 244 h 296"/>
                <a:gd name="T74" fmla="*/ 178 w 320"/>
                <a:gd name="T75" fmla="*/ 246 h 296"/>
                <a:gd name="T76" fmla="*/ 184 w 320"/>
                <a:gd name="T77" fmla="*/ 249 h 296"/>
                <a:gd name="T78" fmla="*/ 189 w 320"/>
                <a:gd name="T79" fmla="*/ 251 h 296"/>
                <a:gd name="T80" fmla="*/ 195 w 320"/>
                <a:gd name="T81" fmla="*/ 254 h 296"/>
                <a:gd name="T82" fmla="*/ 201 w 320"/>
                <a:gd name="T83" fmla="*/ 256 h 296"/>
                <a:gd name="T84" fmla="*/ 207 w 320"/>
                <a:gd name="T85" fmla="*/ 259 h 296"/>
                <a:gd name="T86" fmla="*/ 212 w 320"/>
                <a:gd name="T87" fmla="*/ 261 h 296"/>
                <a:gd name="T88" fmla="*/ 218 w 320"/>
                <a:gd name="T89" fmla="*/ 264 h 296"/>
                <a:gd name="T90" fmla="*/ 219 w 320"/>
                <a:gd name="T91" fmla="*/ 264 h 296"/>
                <a:gd name="T92" fmla="*/ 220 w 320"/>
                <a:gd name="T93" fmla="*/ 264 h 296"/>
                <a:gd name="T94" fmla="*/ 234 w 320"/>
                <a:gd name="T95" fmla="*/ 270 h 296"/>
                <a:gd name="T96" fmla="*/ 238 w 320"/>
                <a:gd name="T97" fmla="*/ 271 h 296"/>
                <a:gd name="T98" fmla="*/ 255 w 320"/>
                <a:gd name="T99" fmla="*/ 277 h 296"/>
                <a:gd name="T100" fmla="*/ 255 w 320"/>
                <a:gd name="T101" fmla="*/ 277 h 296"/>
                <a:gd name="T102" fmla="*/ 271 w 320"/>
                <a:gd name="T103" fmla="*/ 282 h 296"/>
                <a:gd name="T104" fmla="*/ 275 w 320"/>
                <a:gd name="T105" fmla="*/ 284 h 296"/>
                <a:gd name="T106" fmla="*/ 292 w 320"/>
                <a:gd name="T107" fmla="*/ 289 h 296"/>
                <a:gd name="T108" fmla="*/ 292 w 320"/>
                <a:gd name="T109" fmla="*/ 289 h 296"/>
                <a:gd name="T110" fmla="*/ 292 w 320"/>
                <a:gd name="T111" fmla="*/ 289 h 296"/>
                <a:gd name="T112" fmla="*/ 303 w 320"/>
                <a:gd name="T113" fmla="*/ 292 h 296"/>
                <a:gd name="T114" fmla="*/ 306 w 320"/>
                <a:gd name="T115" fmla="*/ 292 h 296"/>
                <a:gd name="T116" fmla="*/ 319 w 320"/>
                <a:gd name="T117" fmla="*/ 296 h 296"/>
                <a:gd name="T118" fmla="*/ 320 w 320"/>
                <a:gd name="T119" fmla="*/ 187 h 296"/>
                <a:gd name="T120" fmla="*/ 307 w 320"/>
                <a:gd name="T121" fmla="*/ 183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20" h="296">
                  <a:moveTo>
                    <a:pt x="307" y="183"/>
                  </a:moveTo>
                  <a:cubicBezTo>
                    <a:pt x="306" y="183"/>
                    <a:pt x="305" y="183"/>
                    <a:pt x="305" y="183"/>
                  </a:cubicBezTo>
                  <a:cubicBezTo>
                    <a:pt x="301" y="182"/>
                    <a:pt x="297" y="181"/>
                    <a:pt x="294" y="180"/>
                  </a:cubicBezTo>
                  <a:cubicBezTo>
                    <a:pt x="294" y="180"/>
                    <a:pt x="294" y="180"/>
                    <a:pt x="293" y="180"/>
                  </a:cubicBezTo>
                  <a:cubicBezTo>
                    <a:pt x="288" y="178"/>
                    <a:pt x="282" y="176"/>
                    <a:pt x="277" y="175"/>
                  </a:cubicBezTo>
                  <a:cubicBezTo>
                    <a:pt x="275" y="174"/>
                    <a:pt x="274" y="174"/>
                    <a:pt x="272" y="173"/>
                  </a:cubicBezTo>
                  <a:cubicBezTo>
                    <a:pt x="267" y="172"/>
                    <a:pt x="262" y="170"/>
                    <a:pt x="257" y="168"/>
                  </a:cubicBezTo>
                  <a:cubicBezTo>
                    <a:pt x="256" y="168"/>
                    <a:pt x="256" y="168"/>
                    <a:pt x="256" y="168"/>
                  </a:cubicBezTo>
                  <a:cubicBezTo>
                    <a:pt x="250" y="166"/>
                    <a:pt x="245" y="164"/>
                    <a:pt x="240" y="162"/>
                  </a:cubicBezTo>
                  <a:cubicBezTo>
                    <a:pt x="238" y="162"/>
                    <a:pt x="237" y="161"/>
                    <a:pt x="236" y="161"/>
                  </a:cubicBezTo>
                  <a:cubicBezTo>
                    <a:pt x="231" y="159"/>
                    <a:pt x="226" y="157"/>
                    <a:pt x="221" y="155"/>
                  </a:cubicBezTo>
                  <a:cubicBezTo>
                    <a:pt x="221" y="155"/>
                    <a:pt x="220" y="155"/>
                    <a:pt x="220" y="155"/>
                  </a:cubicBezTo>
                  <a:cubicBezTo>
                    <a:pt x="218" y="154"/>
                    <a:pt x="215" y="153"/>
                    <a:pt x="213" y="152"/>
                  </a:cubicBezTo>
                  <a:cubicBezTo>
                    <a:pt x="212" y="152"/>
                    <a:pt x="210" y="151"/>
                    <a:pt x="208" y="150"/>
                  </a:cubicBezTo>
                  <a:cubicBezTo>
                    <a:pt x="206" y="149"/>
                    <a:pt x="204" y="148"/>
                    <a:pt x="202" y="148"/>
                  </a:cubicBezTo>
                  <a:cubicBezTo>
                    <a:pt x="200" y="147"/>
                    <a:pt x="198" y="146"/>
                    <a:pt x="197" y="145"/>
                  </a:cubicBezTo>
                  <a:cubicBezTo>
                    <a:pt x="194" y="144"/>
                    <a:pt x="192" y="143"/>
                    <a:pt x="190" y="143"/>
                  </a:cubicBezTo>
                  <a:cubicBezTo>
                    <a:pt x="189" y="142"/>
                    <a:pt x="187" y="141"/>
                    <a:pt x="185" y="140"/>
                  </a:cubicBezTo>
                  <a:cubicBezTo>
                    <a:pt x="183" y="139"/>
                    <a:pt x="181" y="138"/>
                    <a:pt x="179" y="137"/>
                  </a:cubicBezTo>
                  <a:cubicBezTo>
                    <a:pt x="178" y="137"/>
                    <a:pt x="176" y="136"/>
                    <a:pt x="174" y="135"/>
                  </a:cubicBezTo>
                  <a:cubicBezTo>
                    <a:pt x="172" y="134"/>
                    <a:pt x="170" y="133"/>
                    <a:pt x="168" y="132"/>
                  </a:cubicBezTo>
                  <a:cubicBezTo>
                    <a:pt x="167" y="131"/>
                    <a:pt x="165" y="131"/>
                    <a:pt x="164" y="130"/>
                  </a:cubicBezTo>
                  <a:cubicBezTo>
                    <a:pt x="161" y="129"/>
                    <a:pt x="159" y="128"/>
                    <a:pt x="157" y="127"/>
                  </a:cubicBezTo>
                  <a:cubicBezTo>
                    <a:pt x="156" y="126"/>
                    <a:pt x="154" y="125"/>
                    <a:pt x="153" y="124"/>
                  </a:cubicBezTo>
                  <a:cubicBezTo>
                    <a:pt x="151" y="123"/>
                    <a:pt x="149" y="122"/>
                    <a:pt x="146" y="121"/>
                  </a:cubicBezTo>
                  <a:cubicBezTo>
                    <a:pt x="145" y="120"/>
                    <a:pt x="144" y="120"/>
                    <a:pt x="143" y="119"/>
                  </a:cubicBezTo>
                  <a:cubicBezTo>
                    <a:pt x="140" y="117"/>
                    <a:pt x="136" y="115"/>
                    <a:pt x="133" y="113"/>
                  </a:cubicBezTo>
                  <a:cubicBezTo>
                    <a:pt x="76" y="81"/>
                    <a:pt x="32" y="42"/>
                    <a:pt x="1" y="0"/>
                  </a:cubicBezTo>
                  <a:cubicBezTo>
                    <a:pt x="0" y="109"/>
                    <a:pt x="0" y="109"/>
                    <a:pt x="0" y="109"/>
                  </a:cubicBezTo>
                  <a:cubicBezTo>
                    <a:pt x="31" y="151"/>
                    <a:pt x="75" y="189"/>
                    <a:pt x="132" y="222"/>
                  </a:cubicBezTo>
                  <a:cubicBezTo>
                    <a:pt x="135" y="224"/>
                    <a:pt x="138" y="226"/>
                    <a:pt x="142" y="228"/>
                  </a:cubicBezTo>
                  <a:cubicBezTo>
                    <a:pt x="143" y="228"/>
                    <a:pt x="144" y="229"/>
                    <a:pt x="145" y="230"/>
                  </a:cubicBezTo>
                  <a:cubicBezTo>
                    <a:pt x="147" y="231"/>
                    <a:pt x="150" y="232"/>
                    <a:pt x="152" y="233"/>
                  </a:cubicBezTo>
                  <a:cubicBezTo>
                    <a:pt x="153" y="234"/>
                    <a:pt x="155" y="235"/>
                    <a:pt x="156" y="235"/>
                  </a:cubicBezTo>
                  <a:cubicBezTo>
                    <a:pt x="158" y="237"/>
                    <a:pt x="160" y="238"/>
                    <a:pt x="162" y="239"/>
                  </a:cubicBezTo>
                  <a:cubicBezTo>
                    <a:pt x="164" y="240"/>
                    <a:pt x="166" y="240"/>
                    <a:pt x="167" y="241"/>
                  </a:cubicBezTo>
                  <a:cubicBezTo>
                    <a:pt x="169" y="242"/>
                    <a:pt x="171" y="243"/>
                    <a:pt x="173" y="244"/>
                  </a:cubicBezTo>
                  <a:cubicBezTo>
                    <a:pt x="175" y="245"/>
                    <a:pt x="176" y="246"/>
                    <a:pt x="178" y="246"/>
                  </a:cubicBezTo>
                  <a:cubicBezTo>
                    <a:pt x="180" y="247"/>
                    <a:pt x="182" y="248"/>
                    <a:pt x="184" y="249"/>
                  </a:cubicBezTo>
                  <a:cubicBezTo>
                    <a:pt x="186" y="250"/>
                    <a:pt x="188" y="251"/>
                    <a:pt x="189" y="251"/>
                  </a:cubicBezTo>
                  <a:cubicBezTo>
                    <a:pt x="191" y="252"/>
                    <a:pt x="193" y="253"/>
                    <a:pt x="195" y="254"/>
                  </a:cubicBezTo>
                  <a:cubicBezTo>
                    <a:pt x="197" y="255"/>
                    <a:pt x="199" y="256"/>
                    <a:pt x="201" y="256"/>
                  </a:cubicBezTo>
                  <a:cubicBezTo>
                    <a:pt x="203" y="257"/>
                    <a:pt x="205" y="258"/>
                    <a:pt x="207" y="259"/>
                  </a:cubicBezTo>
                  <a:cubicBezTo>
                    <a:pt x="209" y="260"/>
                    <a:pt x="210" y="260"/>
                    <a:pt x="212" y="261"/>
                  </a:cubicBezTo>
                  <a:cubicBezTo>
                    <a:pt x="214" y="262"/>
                    <a:pt x="216" y="263"/>
                    <a:pt x="218" y="264"/>
                  </a:cubicBezTo>
                  <a:cubicBezTo>
                    <a:pt x="219" y="264"/>
                    <a:pt x="219" y="264"/>
                    <a:pt x="219" y="264"/>
                  </a:cubicBezTo>
                  <a:cubicBezTo>
                    <a:pt x="219" y="264"/>
                    <a:pt x="220" y="264"/>
                    <a:pt x="220" y="264"/>
                  </a:cubicBezTo>
                  <a:cubicBezTo>
                    <a:pt x="225" y="266"/>
                    <a:pt x="230" y="268"/>
                    <a:pt x="234" y="270"/>
                  </a:cubicBezTo>
                  <a:cubicBezTo>
                    <a:pt x="236" y="270"/>
                    <a:pt x="237" y="271"/>
                    <a:pt x="238" y="271"/>
                  </a:cubicBezTo>
                  <a:cubicBezTo>
                    <a:pt x="244" y="273"/>
                    <a:pt x="249" y="275"/>
                    <a:pt x="255" y="277"/>
                  </a:cubicBezTo>
                  <a:cubicBezTo>
                    <a:pt x="255" y="277"/>
                    <a:pt x="255" y="277"/>
                    <a:pt x="255" y="277"/>
                  </a:cubicBezTo>
                  <a:cubicBezTo>
                    <a:pt x="261" y="279"/>
                    <a:pt x="266" y="281"/>
                    <a:pt x="271" y="282"/>
                  </a:cubicBezTo>
                  <a:cubicBezTo>
                    <a:pt x="273" y="283"/>
                    <a:pt x="274" y="283"/>
                    <a:pt x="275" y="284"/>
                  </a:cubicBezTo>
                  <a:cubicBezTo>
                    <a:pt x="281" y="285"/>
                    <a:pt x="287" y="287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2" y="289"/>
                    <a:pt x="292" y="289"/>
                    <a:pt x="292" y="289"/>
                  </a:cubicBezTo>
                  <a:cubicBezTo>
                    <a:pt x="296" y="290"/>
                    <a:pt x="300" y="291"/>
                    <a:pt x="303" y="292"/>
                  </a:cubicBezTo>
                  <a:cubicBezTo>
                    <a:pt x="304" y="292"/>
                    <a:pt x="305" y="292"/>
                    <a:pt x="306" y="292"/>
                  </a:cubicBezTo>
                  <a:cubicBezTo>
                    <a:pt x="310" y="293"/>
                    <a:pt x="315" y="295"/>
                    <a:pt x="319" y="296"/>
                  </a:cubicBezTo>
                  <a:cubicBezTo>
                    <a:pt x="320" y="187"/>
                    <a:pt x="320" y="187"/>
                    <a:pt x="320" y="187"/>
                  </a:cubicBezTo>
                  <a:cubicBezTo>
                    <a:pt x="316" y="186"/>
                    <a:pt x="311" y="185"/>
                    <a:pt x="307" y="18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6"/>
            <p:cNvSpPr>
              <a:spLocks/>
            </p:cNvSpPr>
            <p:nvPr/>
          </p:nvSpPr>
          <p:spPr bwMode="auto">
            <a:xfrm>
              <a:off x="4203701" y="4330701"/>
              <a:ext cx="1725613" cy="984250"/>
            </a:xfrm>
            <a:custGeom>
              <a:avLst/>
              <a:gdLst>
                <a:gd name="T0" fmla="*/ 459 w 459"/>
                <a:gd name="T1" fmla="*/ 74 h 262"/>
                <a:gd name="T2" fmla="*/ 319 w 459"/>
                <a:gd name="T3" fmla="*/ 262 h 262"/>
                <a:gd name="T4" fmla="*/ 132 w 459"/>
                <a:gd name="T5" fmla="*/ 188 h 262"/>
                <a:gd name="T6" fmla="*/ 0 w 459"/>
                <a:gd name="T7" fmla="*/ 75 h 262"/>
                <a:gd name="T8" fmla="*/ 329 w 459"/>
                <a:gd name="T9" fmla="*/ 0 h 262"/>
                <a:gd name="T10" fmla="*/ 381 w 459"/>
                <a:gd name="T11" fmla="*/ 44 h 262"/>
                <a:gd name="T12" fmla="*/ 459 w 459"/>
                <a:gd name="T13" fmla="*/ 74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9" h="262">
                  <a:moveTo>
                    <a:pt x="459" y="74"/>
                  </a:moveTo>
                  <a:cubicBezTo>
                    <a:pt x="319" y="262"/>
                    <a:pt x="319" y="262"/>
                    <a:pt x="319" y="262"/>
                  </a:cubicBezTo>
                  <a:cubicBezTo>
                    <a:pt x="247" y="244"/>
                    <a:pt x="184" y="219"/>
                    <a:pt x="132" y="188"/>
                  </a:cubicBezTo>
                  <a:cubicBezTo>
                    <a:pt x="75" y="156"/>
                    <a:pt x="31" y="117"/>
                    <a:pt x="0" y="75"/>
                  </a:cubicBezTo>
                  <a:cubicBezTo>
                    <a:pt x="329" y="0"/>
                    <a:pt x="329" y="0"/>
                    <a:pt x="329" y="0"/>
                  </a:cubicBezTo>
                  <a:cubicBezTo>
                    <a:pt x="341" y="16"/>
                    <a:pt x="359" y="31"/>
                    <a:pt x="381" y="44"/>
                  </a:cubicBezTo>
                  <a:cubicBezTo>
                    <a:pt x="403" y="56"/>
                    <a:pt x="429" y="67"/>
                    <a:pt x="459" y="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7"/>
            <p:cNvSpPr>
              <a:spLocks/>
            </p:cNvSpPr>
            <p:nvPr/>
          </p:nvSpPr>
          <p:spPr bwMode="auto">
            <a:xfrm>
              <a:off x="5399088" y="4608513"/>
              <a:ext cx="530225" cy="1116013"/>
            </a:xfrm>
            <a:custGeom>
              <a:avLst/>
              <a:gdLst>
                <a:gd name="T0" fmla="*/ 334 w 334"/>
                <a:gd name="T1" fmla="*/ 0 h 703"/>
                <a:gd name="T2" fmla="*/ 334 w 334"/>
                <a:gd name="T3" fmla="*/ 260 h 703"/>
                <a:gd name="T4" fmla="*/ 0 w 334"/>
                <a:gd name="T5" fmla="*/ 703 h 703"/>
                <a:gd name="T6" fmla="*/ 2 w 334"/>
                <a:gd name="T7" fmla="*/ 445 h 703"/>
                <a:gd name="T8" fmla="*/ 334 w 334"/>
                <a:gd name="T9" fmla="*/ 0 h 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4" h="703">
                  <a:moveTo>
                    <a:pt x="334" y="0"/>
                  </a:moveTo>
                  <a:lnTo>
                    <a:pt x="334" y="260"/>
                  </a:lnTo>
                  <a:lnTo>
                    <a:pt x="0" y="703"/>
                  </a:lnTo>
                  <a:lnTo>
                    <a:pt x="2" y="445"/>
                  </a:lnTo>
                  <a:lnTo>
                    <a:pt x="334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8"/>
            <p:cNvSpPr>
              <a:spLocks/>
            </p:cNvSpPr>
            <p:nvPr/>
          </p:nvSpPr>
          <p:spPr bwMode="auto">
            <a:xfrm>
              <a:off x="5402263" y="4886326"/>
              <a:ext cx="1785938" cy="857250"/>
            </a:xfrm>
            <a:custGeom>
              <a:avLst/>
              <a:gdLst>
                <a:gd name="T0" fmla="*/ 344 w 475"/>
                <a:gd name="T1" fmla="*/ 0 h 228"/>
                <a:gd name="T2" fmla="*/ 475 w 475"/>
                <a:gd name="T3" fmla="*/ 190 h 228"/>
                <a:gd name="T4" fmla="*/ 0 w 475"/>
                <a:gd name="T5" fmla="*/ 188 h 228"/>
                <a:gd name="T6" fmla="*/ 140 w 475"/>
                <a:gd name="T7" fmla="*/ 1 h 228"/>
                <a:gd name="T8" fmla="*/ 344 w 475"/>
                <a:gd name="T9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5" h="228">
                  <a:moveTo>
                    <a:pt x="344" y="0"/>
                  </a:moveTo>
                  <a:cubicBezTo>
                    <a:pt x="475" y="190"/>
                    <a:pt x="475" y="190"/>
                    <a:pt x="475" y="190"/>
                  </a:cubicBezTo>
                  <a:cubicBezTo>
                    <a:pt x="328" y="226"/>
                    <a:pt x="158" y="228"/>
                    <a:pt x="0" y="188"/>
                  </a:cubicBezTo>
                  <a:cubicBezTo>
                    <a:pt x="140" y="1"/>
                    <a:pt x="140" y="1"/>
                    <a:pt x="140" y="1"/>
                  </a:cubicBezTo>
                  <a:cubicBezTo>
                    <a:pt x="208" y="18"/>
                    <a:pt x="282" y="16"/>
                    <a:pt x="344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29"/>
            <p:cNvSpPr>
              <a:spLocks/>
            </p:cNvSpPr>
            <p:nvPr/>
          </p:nvSpPr>
          <p:spPr bwMode="auto">
            <a:xfrm>
              <a:off x="5399088" y="5592763"/>
              <a:ext cx="1789113" cy="241300"/>
            </a:xfrm>
            <a:custGeom>
              <a:avLst/>
              <a:gdLst>
                <a:gd name="T0" fmla="*/ 449 w 476"/>
                <a:gd name="T1" fmla="*/ 9 h 64"/>
                <a:gd name="T2" fmla="*/ 422 w 476"/>
                <a:gd name="T3" fmla="*/ 14 h 64"/>
                <a:gd name="T4" fmla="*/ 400 w 476"/>
                <a:gd name="T5" fmla="*/ 17 h 64"/>
                <a:gd name="T6" fmla="*/ 381 w 476"/>
                <a:gd name="T7" fmla="*/ 20 h 64"/>
                <a:gd name="T8" fmla="*/ 363 w 476"/>
                <a:gd name="T9" fmla="*/ 22 h 64"/>
                <a:gd name="T10" fmla="*/ 340 w 476"/>
                <a:gd name="T11" fmla="*/ 25 h 64"/>
                <a:gd name="T12" fmla="*/ 324 w 476"/>
                <a:gd name="T13" fmla="*/ 26 h 64"/>
                <a:gd name="T14" fmla="*/ 308 w 476"/>
                <a:gd name="T15" fmla="*/ 28 h 64"/>
                <a:gd name="T16" fmla="*/ 292 w 476"/>
                <a:gd name="T17" fmla="*/ 28 h 64"/>
                <a:gd name="T18" fmla="*/ 276 w 476"/>
                <a:gd name="T19" fmla="*/ 29 h 64"/>
                <a:gd name="T20" fmla="*/ 260 w 476"/>
                <a:gd name="T21" fmla="*/ 29 h 64"/>
                <a:gd name="T22" fmla="*/ 245 w 476"/>
                <a:gd name="T23" fmla="*/ 30 h 64"/>
                <a:gd name="T24" fmla="*/ 230 w 476"/>
                <a:gd name="T25" fmla="*/ 29 h 64"/>
                <a:gd name="T26" fmla="*/ 214 w 476"/>
                <a:gd name="T27" fmla="*/ 29 h 64"/>
                <a:gd name="T28" fmla="*/ 200 w 476"/>
                <a:gd name="T29" fmla="*/ 29 h 64"/>
                <a:gd name="T30" fmla="*/ 185 w 476"/>
                <a:gd name="T31" fmla="*/ 28 h 64"/>
                <a:gd name="T32" fmla="*/ 170 w 476"/>
                <a:gd name="T33" fmla="*/ 27 h 64"/>
                <a:gd name="T34" fmla="*/ 155 w 476"/>
                <a:gd name="T35" fmla="*/ 26 h 64"/>
                <a:gd name="T36" fmla="*/ 140 w 476"/>
                <a:gd name="T37" fmla="*/ 24 h 64"/>
                <a:gd name="T38" fmla="*/ 125 w 476"/>
                <a:gd name="T39" fmla="*/ 23 h 64"/>
                <a:gd name="T40" fmla="*/ 110 w 476"/>
                <a:gd name="T41" fmla="*/ 21 h 64"/>
                <a:gd name="T42" fmla="*/ 95 w 476"/>
                <a:gd name="T43" fmla="*/ 19 h 64"/>
                <a:gd name="T44" fmla="*/ 80 w 476"/>
                <a:gd name="T45" fmla="*/ 17 h 64"/>
                <a:gd name="T46" fmla="*/ 65 w 476"/>
                <a:gd name="T47" fmla="*/ 14 h 64"/>
                <a:gd name="T48" fmla="*/ 50 w 476"/>
                <a:gd name="T49" fmla="*/ 11 h 64"/>
                <a:gd name="T50" fmla="*/ 36 w 476"/>
                <a:gd name="T51" fmla="*/ 8 h 64"/>
                <a:gd name="T52" fmla="*/ 18 w 476"/>
                <a:gd name="T53" fmla="*/ 5 h 64"/>
                <a:gd name="T54" fmla="*/ 0 w 476"/>
                <a:gd name="T55" fmla="*/ 35 h 64"/>
                <a:gd name="T56" fmla="*/ 23 w 476"/>
                <a:gd name="T57" fmla="*/ 40 h 64"/>
                <a:gd name="T58" fmla="*/ 38 w 476"/>
                <a:gd name="T59" fmla="*/ 43 h 64"/>
                <a:gd name="T60" fmla="*/ 49 w 476"/>
                <a:gd name="T61" fmla="*/ 46 h 64"/>
                <a:gd name="T62" fmla="*/ 64 w 476"/>
                <a:gd name="T63" fmla="*/ 48 h 64"/>
                <a:gd name="T64" fmla="*/ 79 w 476"/>
                <a:gd name="T65" fmla="*/ 51 h 64"/>
                <a:gd name="T66" fmla="*/ 94 w 476"/>
                <a:gd name="T67" fmla="*/ 53 h 64"/>
                <a:gd name="T68" fmla="*/ 102 w 476"/>
                <a:gd name="T69" fmla="*/ 54 h 64"/>
                <a:gd name="T70" fmla="*/ 117 w 476"/>
                <a:gd name="T71" fmla="*/ 56 h 64"/>
                <a:gd name="T72" fmla="*/ 132 w 476"/>
                <a:gd name="T73" fmla="*/ 58 h 64"/>
                <a:gd name="T74" fmla="*/ 146 w 476"/>
                <a:gd name="T75" fmla="*/ 60 h 64"/>
                <a:gd name="T76" fmla="*/ 157 w 476"/>
                <a:gd name="T77" fmla="*/ 60 h 64"/>
                <a:gd name="T78" fmla="*/ 168 w 476"/>
                <a:gd name="T79" fmla="*/ 61 h 64"/>
                <a:gd name="T80" fmla="*/ 183 w 476"/>
                <a:gd name="T81" fmla="*/ 62 h 64"/>
                <a:gd name="T82" fmla="*/ 198 w 476"/>
                <a:gd name="T83" fmla="*/ 63 h 64"/>
                <a:gd name="T84" fmla="*/ 213 w 476"/>
                <a:gd name="T85" fmla="*/ 64 h 64"/>
                <a:gd name="T86" fmla="*/ 221 w 476"/>
                <a:gd name="T87" fmla="*/ 64 h 64"/>
                <a:gd name="T88" fmla="*/ 236 w 476"/>
                <a:gd name="T89" fmla="*/ 64 h 64"/>
                <a:gd name="T90" fmla="*/ 251 w 476"/>
                <a:gd name="T91" fmla="*/ 64 h 64"/>
                <a:gd name="T92" fmla="*/ 267 w 476"/>
                <a:gd name="T93" fmla="*/ 64 h 64"/>
                <a:gd name="T94" fmla="*/ 277 w 476"/>
                <a:gd name="T95" fmla="*/ 63 h 64"/>
                <a:gd name="T96" fmla="*/ 291 w 476"/>
                <a:gd name="T97" fmla="*/ 63 h 64"/>
                <a:gd name="T98" fmla="*/ 307 w 476"/>
                <a:gd name="T99" fmla="*/ 62 h 64"/>
                <a:gd name="T100" fmla="*/ 323 w 476"/>
                <a:gd name="T101" fmla="*/ 61 h 64"/>
                <a:gd name="T102" fmla="*/ 339 w 476"/>
                <a:gd name="T103" fmla="*/ 59 h 64"/>
                <a:gd name="T104" fmla="*/ 345 w 476"/>
                <a:gd name="T105" fmla="*/ 59 h 64"/>
                <a:gd name="T106" fmla="*/ 366 w 476"/>
                <a:gd name="T107" fmla="*/ 56 h 64"/>
                <a:gd name="T108" fmla="*/ 386 w 476"/>
                <a:gd name="T109" fmla="*/ 54 h 64"/>
                <a:gd name="T110" fmla="*/ 403 w 476"/>
                <a:gd name="T111" fmla="*/ 51 h 64"/>
                <a:gd name="T112" fmla="*/ 421 w 476"/>
                <a:gd name="T113" fmla="*/ 48 h 64"/>
                <a:gd name="T114" fmla="*/ 448 w 476"/>
                <a:gd name="T115" fmla="*/ 43 h 64"/>
                <a:gd name="T116" fmla="*/ 475 w 476"/>
                <a:gd name="T117" fmla="*/ 37 h 64"/>
                <a:gd name="T118" fmla="*/ 451 w 476"/>
                <a:gd name="T119" fmla="*/ 8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76" h="64">
                  <a:moveTo>
                    <a:pt x="451" y="8"/>
                  </a:moveTo>
                  <a:cubicBezTo>
                    <a:pt x="450" y="8"/>
                    <a:pt x="450" y="8"/>
                    <a:pt x="449" y="9"/>
                  </a:cubicBezTo>
                  <a:cubicBezTo>
                    <a:pt x="441" y="10"/>
                    <a:pt x="433" y="12"/>
                    <a:pt x="424" y="13"/>
                  </a:cubicBezTo>
                  <a:cubicBezTo>
                    <a:pt x="423" y="14"/>
                    <a:pt x="422" y="14"/>
                    <a:pt x="422" y="14"/>
                  </a:cubicBezTo>
                  <a:cubicBezTo>
                    <a:pt x="416" y="15"/>
                    <a:pt x="410" y="16"/>
                    <a:pt x="404" y="17"/>
                  </a:cubicBezTo>
                  <a:cubicBezTo>
                    <a:pt x="403" y="17"/>
                    <a:pt x="402" y="17"/>
                    <a:pt x="400" y="17"/>
                  </a:cubicBezTo>
                  <a:cubicBezTo>
                    <a:pt x="396" y="18"/>
                    <a:pt x="391" y="19"/>
                    <a:pt x="387" y="19"/>
                  </a:cubicBezTo>
                  <a:cubicBezTo>
                    <a:pt x="385" y="20"/>
                    <a:pt x="383" y="20"/>
                    <a:pt x="381" y="20"/>
                  </a:cubicBezTo>
                  <a:cubicBezTo>
                    <a:pt x="377" y="21"/>
                    <a:pt x="372" y="21"/>
                    <a:pt x="367" y="22"/>
                  </a:cubicBezTo>
                  <a:cubicBezTo>
                    <a:pt x="366" y="22"/>
                    <a:pt x="365" y="22"/>
                    <a:pt x="363" y="22"/>
                  </a:cubicBezTo>
                  <a:cubicBezTo>
                    <a:pt x="358" y="23"/>
                    <a:pt x="352" y="24"/>
                    <a:pt x="346" y="24"/>
                  </a:cubicBezTo>
                  <a:cubicBezTo>
                    <a:pt x="344" y="25"/>
                    <a:pt x="342" y="25"/>
                    <a:pt x="340" y="25"/>
                  </a:cubicBezTo>
                  <a:cubicBezTo>
                    <a:pt x="337" y="25"/>
                    <a:pt x="334" y="26"/>
                    <a:pt x="330" y="26"/>
                  </a:cubicBezTo>
                  <a:cubicBezTo>
                    <a:pt x="328" y="26"/>
                    <a:pt x="326" y="26"/>
                    <a:pt x="324" y="26"/>
                  </a:cubicBezTo>
                  <a:cubicBezTo>
                    <a:pt x="321" y="27"/>
                    <a:pt x="318" y="27"/>
                    <a:pt x="314" y="27"/>
                  </a:cubicBezTo>
                  <a:cubicBezTo>
                    <a:pt x="312" y="27"/>
                    <a:pt x="310" y="27"/>
                    <a:pt x="308" y="28"/>
                  </a:cubicBezTo>
                  <a:cubicBezTo>
                    <a:pt x="305" y="28"/>
                    <a:pt x="302" y="28"/>
                    <a:pt x="298" y="28"/>
                  </a:cubicBezTo>
                  <a:cubicBezTo>
                    <a:pt x="296" y="28"/>
                    <a:pt x="294" y="28"/>
                    <a:pt x="292" y="28"/>
                  </a:cubicBezTo>
                  <a:cubicBezTo>
                    <a:pt x="289" y="29"/>
                    <a:pt x="285" y="29"/>
                    <a:pt x="282" y="29"/>
                  </a:cubicBezTo>
                  <a:cubicBezTo>
                    <a:pt x="280" y="29"/>
                    <a:pt x="278" y="29"/>
                    <a:pt x="276" y="29"/>
                  </a:cubicBezTo>
                  <a:cubicBezTo>
                    <a:pt x="273" y="29"/>
                    <a:pt x="270" y="29"/>
                    <a:pt x="268" y="29"/>
                  </a:cubicBezTo>
                  <a:cubicBezTo>
                    <a:pt x="265" y="29"/>
                    <a:pt x="263" y="29"/>
                    <a:pt x="260" y="29"/>
                  </a:cubicBezTo>
                  <a:cubicBezTo>
                    <a:pt x="258" y="29"/>
                    <a:pt x="255" y="29"/>
                    <a:pt x="253" y="29"/>
                  </a:cubicBezTo>
                  <a:cubicBezTo>
                    <a:pt x="250" y="30"/>
                    <a:pt x="248" y="30"/>
                    <a:pt x="245" y="30"/>
                  </a:cubicBezTo>
                  <a:cubicBezTo>
                    <a:pt x="242" y="30"/>
                    <a:pt x="240" y="30"/>
                    <a:pt x="237" y="30"/>
                  </a:cubicBezTo>
                  <a:cubicBezTo>
                    <a:pt x="235" y="30"/>
                    <a:pt x="232" y="30"/>
                    <a:pt x="230" y="29"/>
                  </a:cubicBezTo>
                  <a:cubicBezTo>
                    <a:pt x="227" y="29"/>
                    <a:pt x="225" y="29"/>
                    <a:pt x="222" y="29"/>
                  </a:cubicBezTo>
                  <a:cubicBezTo>
                    <a:pt x="219" y="29"/>
                    <a:pt x="217" y="29"/>
                    <a:pt x="214" y="29"/>
                  </a:cubicBezTo>
                  <a:cubicBezTo>
                    <a:pt x="212" y="29"/>
                    <a:pt x="210" y="29"/>
                    <a:pt x="207" y="29"/>
                  </a:cubicBezTo>
                  <a:cubicBezTo>
                    <a:pt x="205" y="29"/>
                    <a:pt x="202" y="29"/>
                    <a:pt x="200" y="29"/>
                  </a:cubicBezTo>
                  <a:cubicBezTo>
                    <a:pt x="197" y="29"/>
                    <a:pt x="195" y="28"/>
                    <a:pt x="192" y="28"/>
                  </a:cubicBezTo>
                  <a:cubicBezTo>
                    <a:pt x="190" y="28"/>
                    <a:pt x="187" y="28"/>
                    <a:pt x="185" y="28"/>
                  </a:cubicBezTo>
                  <a:cubicBezTo>
                    <a:pt x="182" y="28"/>
                    <a:pt x="180" y="28"/>
                    <a:pt x="178" y="28"/>
                  </a:cubicBezTo>
                  <a:cubicBezTo>
                    <a:pt x="175" y="27"/>
                    <a:pt x="172" y="27"/>
                    <a:pt x="170" y="27"/>
                  </a:cubicBezTo>
                  <a:cubicBezTo>
                    <a:pt x="167" y="27"/>
                    <a:pt x="165" y="27"/>
                    <a:pt x="163" y="26"/>
                  </a:cubicBezTo>
                  <a:cubicBezTo>
                    <a:pt x="160" y="26"/>
                    <a:pt x="157" y="26"/>
                    <a:pt x="155" y="26"/>
                  </a:cubicBezTo>
                  <a:cubicBezTo>
                    <a:pt x="152" y="26"/>
                    <a:pt x="150" y="25"/>
                    <a:pt x="148" y="25"/>
                  </a:cubicBezTo>
                  <a:cubicBezTo>
                    <a:pt x="145" y="25"/>
                    <a:pt x="142" y="25"/>
                    <a:pt x="140" y="24"/>
                  </a:cubicBezTo>
                  <a:cubicBezTo>
                    <a:pt x="137" y="24"/>
                    <a:pt x="135" y="24"/>
                    <a:pt x="133" y="24"/>
                  </a:cubicBezTo>
                  <a:cubicBezTo>
                    <a:pt x="130" y="23"/>
                    <a:pt x="127" y="23"/>
                    <a:pt x="125" y="23"/>
                  </a:cubicBezTo>
                  <a:cubicBezTo>
                    <a:pt x="122" y="23"/>
                    <a:pt x="120" y="22"/>
                    <a:pt x="118" y="22"/>
                  </a:cubicBezTo>
                  <a:cubicBezTo>
                    <a:pt x="115" y="22"/>
                    <a:pt x="113" y="21"/>
                    <a:pt x="110" y="21"/>
                  </a:cubicBezTo>
                  <a:cubicBezTo>
                    <a:pt x="108" y="21"/>
                    <a:pt x="105" y="20"/>
                    <a:pt x="103" y="20"/>
                  </a:cubicBezTo>
                  <a:cubicBezTo>
                    <a:pt x="100" y="20"/>
                    <a:pt x="98" y="19"/>
                    <a:pt x="95" y="19"/>
                  </a:cubicBezTo>
                  <a:cubicBezTo>
                    <a:pt x="93" y="19"/>
                    <a:pt x="90" y="18"/>
                    <a:pt x="88" y="18"/>
                  </a:cubicBezTo>
                  <a:cubicBezTo>
                    <a:pt x="85" y="17"/>
                    <a:pt x="83" y="17"/>
                    <a:pt x="80" y="17"/>
                  </a:cubicBezTo>
                  <a:cubicBezTo>
                    <a:pt x="78" y="16"/>
                    <a:pt x="75" y="16"/>
                    <a:pt x="73" y="15"/>
                  </a:cubicBezTo>
                  <a:cubicBezTo>
                    <a:pt x="70" y="15"/>
                    <a:pt x="68" y="14"/>
                    <a:pt x="65" y="14"/>
                  </a:cubicBezTo>
                  <a:cubicBezTo>
                    <a:pt x="63" y="14"/>
                    <a:pt x="60" y="13"/>
                    <a:pt x="58" y="13"/>
                  </a:cubicBezTo>
                  <a:cubicBezTo>
                    <a:pt x="55" y="12"/>
                    <a:pt x="53" y="12"/>
                    <a:pt x="50" y="11"/>
                  </a:cubicBezTo>
                  <a:cubicBezTo>
                    <a:pt x="48" y="11"/>
                    <a:pt x="45" y="10"/>
                    <a:pt x="43" y="10"/>
                  </a:cubicBezTo>
                  <a:cubicBezTo>
                    <a:pt x="40" y="9"/>
                    <a:pt x="38" y="9"/>
                    <a:pt x="36" y="8"/>
                  </a:cubicBezTo>
                  <a:cubicBezTo>
                    <a:pt x="32" y="8"/>
                    <a:pt x="28" y="7"/>
                    <a:pt x="24" y="6"/>
                  </a:cubicBezTo>
                  <a:cubicBezTo>
                    <a:pt x="22" y="5"/>
                    <a:pt x="20" y="5"/>
                    <a:pt x="18" y="5"/>
                  </a:cubicBezTo>
                  <a:cubicBezTo>
                    <a:pt x="13" y="3"/>
                    <a:pt x="7" y="2"/>
                    <a:pt x="1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36"/>
                    <a:pt x="12" y="38"/>
                    <a:pt x="17" y="39"/>
                  </a:cubicBezTo>
                  <a:cubicBezTo>
                    <a:pt x="19" y="39"/>
                    <a:pt x="21" y="40"/>
                    <a:pt x="23" y="40"/>
                  </a:cubicBezTo>
                  <a:cubicBezTo>
                    <a:pt x="27" y="41"/>
                    <a:pt x="31" y="42"/>
                    <a:pt x="35" y="43"/>
                  </a:cubicBezTo>
                  <a:cubicBezTo>
                    <a:pt x="36" y="43"/>
                    <a:pt x="37" y="43"/>
                    <a:pt x="38" y="43"/>
                  </a:cubicBezTo>
                  <a:cubicBezTo>
                    <a:pt x="39" y="44"/>
                    <a:pt x="40" y="44"/>
                    <a:pt x="41" y="44"/>
                  </a:cubicBezTo>
                  <a:cubicBezTo>
                    <a:pt x="44" y="45"/>
                    <a:pt x="46" y="45"/>
                    <a:pt x="49" y="46"/>
                  </a:cubicBezTo>
                  <a:cubicBezTo>
                    <a:pt x="51" y="46"/>
                    <a:pt x="54" y="47"/>
                    <a:pt x="56" y="47"/>
                  </a:cubicBezTo>
                  <a:cubicBezTo>
                    <a:pt x="59" y="48"/>
                    <a:pt x="61" y="48"/>
                    <a:pt x="64" y="48"/>
                  </a:cubicBezTo>
                  <a:cubicBezTo>
                    <a:pt x="66" y="49"/>
                    <a:pt x="69" y="49"/>
                    <a:pt x="71" y="50"/>
                  </a:cubicBezTo>
                  <a:cubicBezTo>
                    <a:pt x="74" y="50"/>
                    <a:pt x="76" y="51"/>
                    <a:pt x="79" y="51"/>
                  </a:cubicBezTo>
                  <a:cubicBezTo>
                    <a:pt x="82" y="51"/>
                    <a:pt x="84" y="52"/>
                    <a:pt x="87" y="52"/>
                  </a:cubicBezTo>
                  <a:cubicBezTo>
                    <a:pt x="89" y="53"/>
                    <a:pt x="92" y="53"/>
                    <a:pt x="94" y="53"/>
                  </a:cubicBezTo>
                  <a:cubicBezTo>
                    <a:pt x="96" y="54"/>
                    <a:pt x="97" y="54"/>
                    <a:pt x="98" y="54"/>
                  </a:cubicBezTo>
                  <a:cubicBezTo>
                    <a:pt x="99" y="54"/>
                    <a:pt x="101" y="54"/>
                    <a:pt x="102" y="54"/>
                  </a:cubicBezTo>
                  <a:cubicBezTo>
                    <a:pt x="104" y="55"/>
                    <a:pt x="106" y="55"/>
                    <a:pt x="109" y="55"/>
                  </a:cubicBezTo>
                  <a:cubicBezTo>
                    <a:pt x="111" y="56"/>
                    <a:pt x="114" y="56"/>
                    <a:pt x="117" y="56"/>
                  </a:cubicBezTo>
                  <a:cubicBezTo>
                    <a:pt x="119" y="57"/>
                    <a:pt x="121" y="57"/>
                    <a:pt x="124" y="57"/>
                  </a:cubicBezTo>
                  <a:cubicBezTo>
                    <a:pt x="126" y="57"/>
                    <a:pt x="129" y="58"/>
                    <a:pt x="132" y="58"/>
                  </a:cubicBezTo>
                  <a:cubicBezTo>
                    <a:pt x="134" y="58"/>
                    <a:pt x="136" y="59"/>
                    <a:pt x="139" y="59"/>
                  </a:cubicBezTo>
                  <a:cubicBezTo>
                    <a:pt x="141" y="59"/>
                    <a:pt x="144" y="59"/>
                    <a:pt x="146" y="60"/>
                  </a:cubicBezTo>
                  <a:cubicBezTo>
                    <a:pt x="149" y="60"/>
                    <a:pt x="151" y="60"/>
                    <a:pt x="154" y="60"/>
                  </a:cubicBezTo>
                  <a:cubicBezTo>
                    <a:pt x="155" y="60"/>
                    <a:pt x="156" y="60"/>
                    <a:pt x="157" y="60"/>
                  </a:cubicBezTo>
                  <a:cubicBezTo>
                    <a:pt x="158" y="61"/>
                    <a:pt x="160" y="61"/>
                    <a:pt x="161" y="61"/>
                  </a:cubicBezTo>
                  <a:cubicBezTo>
                    <a:pt x="164" y="61"/>
                    <a:pt x="166" y="61"/>
                    <a:pt x="168" y="61"/>
                  </a:cubicBezTo>
                  <a:cubicBezTo>
                    <a:pt x="171" y="62"/>
                    <a:pt x="174" y="62"/>
                    <a:pt x="176" y="62"/>
                  </a:cubicBezTo>
                  <a:cubicBezTo>
                    <a:pt x="179" y="62"/>
                    <a:pt x="181" y="62"/>
                    <a:pt x="183" y="62"/>
                  </a:cubicBezTo>
                  <a:cubicBezTo>
                    <a:pt x="186" y="62"/>
                    <a:pt x="189" y="63"/>
                    <a:pt x="191" y="63"/>
                  </a:cubicBezTo>
                  <a:cubicBezTo>
                    <a:pt x="194" y="63"/>
                    <a:pt x="196" y="63"/>
                    <a:pt x="198" y="63"/>
                  </a:cubicBezTo>
                  <a:cubicBezTo>
                    <a:pt x="201" y="63"/>
                    <a:pt x="204" y="63"/>
                    <a:pt x="206" y="63"/>
                  </a:cubicBezTo>
                  <a:cubicBezTo>
                    <a:pt x="209" y="63"/>
                    <a:pt x="211" y="63"/>
                    <a:pt x="213" y="64"/>
                  </a:cubicBezTo>
                  <a:cubicBezTo>
                    <a:pt x="214" y="64"/>
                    <a:pt x="215" y="64"/>
                    <a:pt x="215" y="64"/>
                  </a:cubicBezTo>
                  <a:cubicBezTo>
                    <a:pt x="217" y="64"/>
                    <a:pt x="219" y="64"/>
                    <a:pt x="221" y="64"/>
                  </a:cubicBezTo>
                  <a:cubicBezTo>
                    <a:pt x="223" y="64"/>
                    <a:pt x="226" y="64"/>
                    <a:pt x="229" y="64"/>
                  </a:cubicBezTo>
                  <a:cubicBezTo>
                    <a:pt x="231" y="64"/>
                    <a:pt x="234" y="64"/>
                    <a:pt x="236" y="64"/>
                  </a:cubicBezTo>
                  <a:cubicBezTo>
                    <a:pt x="239" y="64"/>
                    <a:pt x="241" y="64"/>
                    <a:pt x="244" y="64"/>
                  </a:cubicBezTo>
                  <a:cubicBezTo>
                    <a:pt x="246" y="64"/>
                    <a:pt x="249" y="64"/>
                    <a:pt x="251" y="64"/>
                  </a:cubicBezTo>
                  <a:cubicBezTo>
                    <a:pt x="254" y="64"/>
                    <a:pt x="257" y="64"/>
                    <a:pt x="259" y="64"/>
                  </a:cubicBezTo>
                  <a:cubicBezTo>
                    <a:pt x="262" y="64"/>
                    <a:pt x="264" y="64"/>
                    <a:pt x="267" y="64"/>
                  </a:cubicBezTo>
                  <a:cubicBezTo>
                    <a:pt x="269" y="64"/>
                    <a:pt x="272" y="63"/>
                    <a:pt x="274" y="63"/>
                  </a:cubicBezTo>
                  <a:cubicBezTo>
                    <a:pt x="275" y="63"/>
                    <a:pt x="276" y="63"/>
                    <a:pt x="277" y="63"/>
                  </a:cubicBezTo>
                  <a:cubicBezTo>
                    <a:pt x="278" y="63"/>
                    <a:pt x="280" y="63"/>
                    <a:pt x="281" y="63"/>
                  </a:cubicBezTo>
                  <a:cubicBezTo>
                    <a:pt x="284" y="63"/>
                    <a:pt x="287" y="63"/>
                    <a:pt x="291" y="63"/>
                  </a:cubicBezTo>
                  <a:cubicBezTo>
                    <a:pt x="293" y="63"/>
                    <a:pt x="295" y="63"/>
                    <a:pt x="297" y="62"/>
                  </a:cubicBezTo>
                  <a:cubicBezTo>
                    <a:pt x="300" y="62"/>
                    <a:pt x="303" y="62"/>
                    <a:pt x="307" y="62"/>
                  </a:cubicBezTo>
                  <a:cubicBezTo>
                    <a:pt x="309" y="62"/>
                    <a:pt x="311" y="62"/>
                    <a:pt x="313" y="61"/>
                  </a:cubicBezTo>
                  <a:cubicBezTo>
                    <a:pt x="316" y="61"/>
                    <a:pt x="320" y="61"/>
                    <a:pt x="323" y="61"/>
                  </a:cubicBezTo>
                  <a:cubicBezTo>
                    <a:pt x="325" y="61"/>
                    <a:pt x="327" y="60"/>
                    <a:pt x="329" y="60"/>
                  </a:cubicBezTo>
                  <a:cubicBezTo>
                    <a:pt x="332" y="60"/>
                    <a:pt x="336" y="60"/>
                    <a:pt x="339" y="59"/>
                  </a:cubicBezTo>
                  <a:cubicBezTo>
                    <a:pt x="341" y="59"/>
                    <a:pt x="342" y="59"/>
                    <a:pt x="344" y="59"/>
                  </a:cubicBezTo>
                  <a:cubicBezTo>
                    <a:pt x="344" y="59"/>
                    <a:pt x="344" y="59"/>
                    <a:pt x="345" y="59"/>
                  </a:cubicBezTo>
                  <a:cubicBezTo>
                    <a:pt x="351" y="58"/>
                    <a:pt x="356" y="58"/>
                    <a:pt x="362" y="57"/>
                  </a:cubicBezTo>
                  <a:cubicBezTo>
                    <a:pt x="364" y="57"/>
                    <a:pt x="365" y="57"/>
                    <a:pt x="366" y="56"/>
                  </a:cubicBezTo>
                  <a:cubicBezTo>
                    <a:pt x="371" y="56"/>
                    <a:pt x="376" y="55"/>
                    <a:pt x="380" y="55"/>
                  </a:cubicBezTo>
                  <a:cubicBezTo>
                    <a:pt x="382" y="54"/>
                    <a:pt x="384" y="54"/>
                    <a:pt x="386" y="54"/>
                  </a:cubicBezTo>
                  <a:cubicBezTo>
                    <a:pt x="390" y="53"/>
                    <a:pt x="395" y="52"/>
                    <a:pt x="399" y="52"/>
                  </a:cubicBezTo>
                  <a:cubicBezTo>
                    <a:pt x="401" y="52"/>
                    <a:pt x="402" y="51"/>
                    <a:pt x="403" y="51"/>
                  </a:cubicBezTo>
                  <a:cubicBezTo>
                    <a:pt x="409" y="50"/>
                    <a:pt x="415" y="49"/>
                    <a:pt x="420" y="48"/>
                  </a:cubicBezTo>
                  <a:cubicBezTo>
                    <a:pt x="421" y="48"/>
                    <a:pt x="421" y="48"/>
                    <a:pt x="421" y="48"/>
                  </a:cubicBezTo>
                  <a:cubicBezTo>
                    <a:pt x="422" y="48"/>
                    <a:pt x="423" y="48"/>
                    <a:pt x="423" y="48"/>
                  </a:cubicBezTo>
                  <a:cubicBezTo>
                    <a:pt x="431" y="46"/>
                    <a:pt x="440" y="45"/>
                    <a:pt x="448" y="43"/>
                  </a:cubicBezTo>
                  <a:cubicBezTo>
                    <a:pt x="448" y="43"/>
                    <a:pt x="449" y="43"/>
                    <a:pt x="449" y="43"/>
                  </a:cubicBezTo>
                  <a:cubicBezTo>
                    <a:pt x="458" y="41"/>
                    <a:pt x="466" y="39"/>
                    <a:pt x="475" y="37"/>
                  </a:cubicBezTo>
                  <a:cubicBezTo>
                    <a:pt x="476" y="2"/>
                    <a:pt x="476" y="2"/>
                    <a:pt x="476" y="2"/>
                  </a:cubicBezTo>
                  <a:cubicBezTo>
                    <a:pt x="468" y="4"/>
                    <a:pt x="459" y="6"/>
                    <a:pt x="451" y="8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4884738" y="4608513"/>
              <a:ext cx="604838" cy="349250"/>
              <a:chOff x="4884738" y="4608513"/>
              <a:chExt cx="604838" cy="349250"/>
            </a:xfrm>
          </p:grpSpPr>
          <p:sp>
            <p:nvSpPr>
              <p:cNvPr id="30" name="Freeform 30"/>
              <p:cNvSpPr>
                <a:spLocks noEditPoints="1"/>
              </p:cNvSpPr>
              <p:nvPr/>
            </p:nvSpPr>
            <p:spPr bwMode="auto">
              <a:xfrm>
                <a:off x="5011738" y="4683126"/>
                <a:ext cx="349250" cy="200025"/>
              </a:xfrm>
              <a:custGeom>
                <a:avLst/>
                <a:gdLst>
                  <a:gd name="T0" fmla="*/ 77 w 93"/>
                  <a:gd name="T1" fmla="*/ 10 h 53"/>
                  <a:gd name="T2" fmla="*/ 76 w 93"/>
                  <a:gd name="T3" fmla="*/ 44 h 53"/>
                  <a:gd name="T4" fmla="*/ 17 w 93"/>
                  <a:gd name="T5" fmla="*/ 44 h 53"/>
                  <a:gd name="T6" fmla="*/ 16 w 93"/>
                  <a:gd name="T7" fmla="*/ 43 h 53"/>
                  <a:gd name="T8" fmla="*/ 17 w 93"/>
                  <a:gd name="T9" fmla="*/ 9 h 53"/>
                  <a:gd name="T10" fmla="*/ 76 w 93"/>
                  <a:gd name="T11" fmla="*/ 9 h 53"/>
                  <a:gd name="T12" fmla="*/ 77 w 93"/>
                  <a:gd name="T13" fmla="*/ 10 h 53"/>
                  <a:gd name="T14" fmla="*/ 52 w 93"/>
                  <a:gd name="T15" fmla="*/ 45 h 53"/>
                  <a:gd name="T16" fmla="*/ 57 w 93"/>
                  <a:gd name="T17" fmla="*/ 44 h 53"/>
                  <a:gd name="T18" fmla="*/ 59 w 93"/>
                  <a:gd name="T19" fmla="*/ 41 h 53"/>
                  <a:gd name="T20" fmla="*/ 54 w 93"/>
                  <a:gd name="T21" fmla="*/ 28 h 53"/>
                  <a:gd name="T22" fmla="*/ 55 w 93"/>
                  <a:gd name="T23" fmla="*/ 27 h 53"/>
                  <a:gd name="T24" fmla="*/ 73 w 93"/>
                  <a:gd name="T25" fmla="*/ 17 h 53"/>
                  <a:gd name="T26" fmla="*/ 74 w 93"/>
                  <a:gd name="T27" fmla="*/ 12 h 53"/>
                  <a:gd name="T28" fmla="*/ 73 w 93"/>
                  <a:gd name="T29" fmla="*/ 12 h 53"/>
                  <a:gd name="T30" fmla="*/ 64 w 93"/>
                  <a:gd name="T31" fmla="*/ 12 h 53"/>
                  <a:gd name="T32" fmla="*/ 44 w 93"/>
                  <a:gd name="T33" fmla="*/ 22 h 53"/>
                  <a:gd name="T34" fmla="*/ 42 w 93"/>
                  <a:gd name="T35" fmla="*/ 24 h 53"/>
                  <a:gd name="T36" fmla="*/ 41 w 93"/>
                  <a:gd name="T37" fmla="*/ 26 h 53"/>
                  <a:gd name="T38" fmla="*/ 46 w 93"/>
                  <a:gd name="T39" fmla="*/ 41 h 53"/>
                  <a:gd name="T40" fmla="*/ 48 w 93"/>
                  <a:gd name="T41" fmla="*/ 44 h 53"/>
                  <a:gd name="T42" fmla="*/ 52 w 93"/>
                  <a:gd name="T43" fmla="*/ 45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93" h="53">
                    <a:moveTo>
                      <a:pt x="77" y="10"/>
                    </a:moveTo>
                    <a:cubicBezTo>
                      <a:pt x="93" y="19"/>
                      <a:pt x="92" y="35"/>
                      <a:pt x="76" y="44"/>
                    </a:cubicBezTo>
                    <a:cubicBezTo>
                      <a:pt x="59" y="53"/>
                      <a:pt x="33" y="53"/>
                      <a:pt x="17" y="44"/>
                    </a:cubicBezTo>
                    <a:cubicBezTo>
                      <a:pt x="17" y="43"/>
                      <a:pt x="16" y="43"/>
                      <a:pt x="16" y="43"/>
                    </a:cubicBezTo>
                    <a:cubicBezTo>
                      <a:pt x="0" y="33"/>
                      <a:pt x="1" y="18"/>
                      <a:pt x="17" y="9"/>
                    </a:cubicBezTo>
                    <a:cubicBezTo>
                      <a:pt x="34" y="0"/>
                      <a:pt x="60" y="0"/>
                      <a:pt x="76" y="9"/>
                    </a:cubicBezTo>
                    <a:cubicBezTo>
                      <a:pt x="76" y="9"/>
                      <a:pt x="77" y="9"/>
                      <a:pt x="77" y="10"/>
                    </a:cubicBezTo>
                    <a:close/>
                    <a:moveTo>
                      <a:pt x="52" y="45"/>
                    </a:moveTo>
                    <a:cubicBezTo>
                      <a:pt x="54" y="45"/>
                      <a:pt x="56" y="44"/>
                      <a:pt x="57" y="44"/>
                    </a:cubicBezTo>
                    <a:cubicBezTo>
                      <a:pt x="58" y="43"/>
                      <a:pt x="59" y="42"/>
                      <a:pt x="59" y="41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7"/>
                      <a:pt x="55" y="27"/>
                      <a:pt x="55" y="2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5" y="16"/>
                      <a:pt x="76" y="14"/>
                      <a:pt x="74" y="12"/>
                    </a:cubicBezTo>
                    <a:cubicBezTo>
                      <a:pt x="74" y="12"/>
                      <a:pt x="73" y="12"/>
                      <a:pt x="73" y="12"/>
                    </a:cubicBezTo>
                    <a:cubicBezTo>
                      <a:pt x="70" y="10"/>
                      <a:pt x="66" y="10"/>
                      <a:pt x="64" y="12"/>
                    </a:cubicBezTo>
                    <a:cubicBezTo>
                      <a:pt x="44" y="22"/>
                      <a:pt x="44" y="22"/>
                      <a:pt x="44" y="22"/>
                    </a:cubicBezTo>
                    <a:cubicBezTo>
                      <a:pt x="43" y="23"/>
                      <a:pt x="43" y="23"/>
                      <a:pt x="42" y="24"/>
                    </a:cubicBezTo>
                    <a:cubicBezTo>
                      <a:pt x="42" y="25"/>
                      <a:pt x="41" y="25"/>
                      <a:pt x="41" y="26"/>
                    </a:cubicBezTo>
                    <a:cubicBezTo>
                      <a:pt x="46" y="41"/>
                      <a:pt x="46" y="41"/>
                      <a:pt x="46" y="41"/>
                    </a:cubicBezTo>
                    <a:cubicBezTo>
                      <a:pt x="46" y="42"/>
                      <a:pt x="47" y="43"/>
                      <a:pt x="48" y="44"/>
                    </a:cubicBezTo>
                    <a:cubicBezTo>
                      <a:pt x="49" y="44"/>
                      <a:pt x="51" y="45"/>
                      <a:pt x="52" y="4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31"/>
              <p:cNvSpPr>
                <a:spLocks noEditPoints="1"/>
              </p:cNvSpPr>
              <p:nvPr/>
            </p:nvSpPr>
            <p:spPr bwMode="auto">
              <a:xfrm>
                <a:off x="4884738" y="4608513"/>
                <a:ext cx="604838" cy="349250"/>
              </a:xfrm>
              <a:custGeom>
                <a:avLst/>
                <a:gdLst>
                  <a:gd name="T0" fmla="*/ 134 w 161"/>
                  <a:gd name="T1" fmla="*/ 17 h 93"/>
                  <a:gd name="T2" fmla="*/ 131 w 161"/>
                  <a:gd name="T3" fmla="*/ 77 h 93"/>
                  <a:gd name="T4" fmla="*/ 29 w 161"/>
                  <a:gd name="T5" fmla="*/ 76 h 93"/>
                  <a:gd name="T6" fmla="*/ 28 w 161"/>
                  <a:gd name="T7" fmla="*/ 75 h 93"/>
                  <a:gd name="T8" fmla="*/ 30 w 161"/>
                  <a:gd name="T9" fmla="*/ 16 h 93"/>
                  <a:gd name="T10" fmla="*/ 132 w 161"/>
                  <a:gd name="T11" fmla="*/ 16 h 93"/>
                  <a:gd name="T12" fmla="*/ 134 w 161"/>
                  <a:gd name="T13" fmla="*/ 17 h 93"/>
                  <a:gd name="T14" fmla="*/ 41 w 161"/>
                  <a:gd name="T15" fmla="*/ 70 h 93"/>
                  <a:gd name="T16" fmla="*/ 120 w 161"/>
                  <a:gd name="T17" fmla="*/ 70 h 93"/>
                  <a:gd name="T18" fmla="*/ 122 w 161"/>
                  <a:gd name="T19" fmla="*/ 23 h 93"/>
                  <a:gd name="T20" fmla="*/ 121 w 161"/>
                  <a:gd name="T21" fmla="*/ 23 h 93"/>
                  <a:gd name="T22" fmla="*/ 41 w 161"/>
                  <a:gd name="T23" fmla="*/ 22 h 93"/>
                  <a:gd name="T24" fmla="*/ 40 w 161"/>
                  <a:gd name="T25" fmla="*/ 69 h 93"/>
                  <a:gd name="T26" fmla="*/ 41 w 161"/>
                  <a:gd name="T27" fmla="*/ 7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93">
                    <a:moveTo>
                      <a:pt x="134" y="17"/>
                    </a:moveTo>
                    <a:cubicBezTo>
                      <a:pt x="161" y="34"/>
                      <a:pt x="160" y="61"/>
                      <a:pt x="131" y="77"/>
                    </a:cubicBezTo>
                    <a:cubicBezTo>
                      <a:pt x="103" y="93"/>
                      <a:pt x="57" y="92"/>
                      <a:pt x="29" y="76"/>
                    </a:cubicBezTo>
                    <a:cubicBezTo>
                      <a:pt x="29" y="76"/>
                      <a:pt x="28" y="76"/>
                      <a:pt x="28" y="75"/>
                    </a:cubicBezTo>
                    <a:cubicBezTo>
                      <a:pt x="0" y="58"/>
                      <a:pt x="1" y="32"/>
                      <a:pt x="30" y="16"/>
                    </a:cubicBezTo>
                    <a:cubicBezTo>
                      <a:pt x="59" y="0"/>
                      <a:pt x="104" y="0"/>
                      <a:pt x="132" y="16"/>
                    </a:cubicBezTo>
                    <a:cubicBezTo>
                      <a:pt x="133" y="17"/>
                      <a:pt x="133" y="17"/>
                      <a:pt x="134" y="17"/>
                    </a:cubicBezTo>
                    <a:close/>
                    <a:moveTo>
                      <a:pt x="41" y="70"/>
                    </a:moveTo>
                    <a:cubicBezTo>
                      <a:pt x="62" y="82"/>
                      <a:pt x="98" y="82"/>
                      <a:pt x="120" y="70"/>
                    </a:cubicBezTo>
                    <a:cubicBezTo>
                      <a:pt x="143" y="58"/>
                      <a:pt x="144" y="37"/>
                      <a:pt x="122" y="23"/>
                    </a:cubicBezTo>
                    <a:cubicBezTo>
                      <a:pt x="122" y="23"/>
                      <a:pt x="121" y="23"/>
                      <a:pt x="121" y="23"/>
                    </a:cubicBezTo>
                    <a:cubicBezTo>
                      <a:pt x="99" y="10"/>
                      <a:pt x="64" y="10"/>
                      <a:pt x="41" y="22"/>
                    </a:cubicBezTo>
                    <a:cubicBezTo>
                      <a:pt x="19" y="35"/>
                      <a:pt x="18" y="56"/>
                      <a:pt x="40" y="69"/>
                    </a:cubicBezTo>
                    <a:cubicBezTo>
                      <a:pt x="40" y="69"/>
                      <a:pt x="40" y="69"/>
                      <a:pt x="41" y="7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5" name="Group 44"/>
            <p:cNvGrpSpPr/>
            <p:nvPr/>
          </p:nvGrpSpPr>
          <p:grpSpPr>
            <a:xfrm>
              <a:off x="4832351" y="2663826"/>
              <a:ext cx="503238" cy="338137"/>
              <a:chOff x="4832351" y="2663826"/>
              <a:chExt cx="503238" cy="338137"/>
            </a:xfrm>
          </p:grpSpPr>
          <p:sp>
            <p:nvSpPr>
              <p:cNvPr id="32" name="Freeform 32"/>
              <p:cNvSpPr>
                <a:spLocks/>
              </p:cNvSpPr>
              <p:nvPr/>
            </p:nvSpPr>
            <p:spPr bwMode="auto">
              <a:xfrm>
                <a:off x="5121276" y="2693988"/>
                <a:ext cx="138113" cy="90488"/>
              </a:xfrm>
              <a:custGeom>
                <a:avLst/>
                <a:gdLst>
                  <a:gd name="T0" fmla="*/ 31 w 87"/>
                  <a:gd name="T1" fmla="*/ 0 h 57"/>
                  <a:gd name="T2" fmla="*/ 87 w 87"/>
                  <a:gd name="T3" fmla="*/ 43 h 57"/>
                  <a:gd name="T4" fmla="*/ 59 w 87"/>
                  <a:gd name="T5" fmla="*/ 57 h 57"/>
                  <a:gd name="T6" fmla="*/ 0 w 87"/>
                  <a:gd name="T7" fmla="*/ 12 h 57"/>
                  <a:gd name="T8" fmla="*/ 31 w 87"/>
                  <a:gd name="T9" fmla="*/ 0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57">
                    <a:moveTo>
                      <a:pt x="31" y="0"/>
                    </a:moveTo>
                    <a:lnTo>
                      <a:pt x="87" y="43"/>
                    </a:lnTo>
                    <a:lnTo>
                      <a:pt x="59" y="57"/>
                    </a:lnTo>
                    <a:lnTo>
                      <a:pt x="0" y="1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33"/>
              <p:cNvSpPr>
                <a:spLocks/>
              </p:cNvSpPr>
              <p:nvPr/>
            </p:nvSpPr>
            <p:spPr bwMode="auto">
              <a:xfrm>
                <a:off x="5184776" y="2663826"/>
                <a:ext cx="150813" cy="90488"/>
              </a:xfrm>
              <a:custGeom>
                <a:avLst/>
                <a:gdLst>
                  <a:gd name="T0" fmla="*/ 32 w 40"/>
                  <a:gd name="T1" fmla="*/ 4 h 24"/>
                  <a:gd name="T2" fmla="*/ 34 w 40"/>
                  <a:gd name="T3" fmla="*/ 5 h 24"/>
                  <a:gd name="T4" fmla="*/ 30 w 40"/>
                  <a:gd name="T5" fmla="*/ 21 h 24"/>
                  <a:gd name="T6" fmla="*/ 25 w 40"/>
                  <a:gd name="T7" fmla="*/ 24 h 24"/>
                  <a:gd name="T8" fmla="*/ 0 w 40"/>
                  <a:gd name="T9" fmla="*/ 6 h 24"/>
                  <a:gd name="T10" fmla="*/ 6 w 40"/>
                  <a:gd name="T11" fmla="*/ 3 h 24"/>
                  <a:gd name="T12" fmla="*/ 32 w 40"/>
                  <a:gd name="T13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0" h="24">
                    <a:moveTo>
                      <a:pt x="32" y="4"/>
                    </a:moveTo>
                    <a:cubicBezTo>
                      <a:pt x="33" y="5"/>
                      <a:pt x="33" y="5"/>
                      <a:pt x="34" y="5"/>
                    </a:cubicBezTo>
                    <a:cubicBezTo>
                      <a:pt x="40" y="10"/>
                      <a:pt x="39" y="18"/>
                      <a:pt x="30" y="21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4" y="0"/>
                      <a:pt x="25" y="0"/>
                      <a:pt x="32" y="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34"/>
              <p:cNvSpPr>
                <a:spLocks/>
              </p:cNvSpPr>
              <p:nvPr/>
            </p:nvSpPr>
            <p:spPr bwMode="auto">
              <a:xfrm>
                <a:off x="5027613" y="2728913"/>
                <a:ext cx="160338" cy="96838"/>
              </a:xfrm>
              <a:custGeom>
                <a:avLst/>
                <a:gdLst>
                  <a:gd name="T0" fmla="*/ 42 w 101"/>
                  <a:gd name="T1" fmla="*/ 0 h 61"/>
                  <a:gd name="T2" fmla="*/ 101 w 101"/>
                  <a:gd name="T3" fmla="*/ 42 h 61"/>
                  <a:gd name="T4" fmla="*/ 57 w 101"/>
                  <a:gd name="T5" fmla="*/ 61 h 61"/>
                  <a:gd name="T6" fmla="*/ 0 w 101"/>
                  <a:gd name="T7" fmla="*/ 18 h 61"/>
                  <a:gd name="T8" fmla="*/ 42 w 101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61">
                    <a:moveTo>
                      <a:pt x="42" y="0"/>
                    </a:moveTo>
                    <a:lnTo>
                      <a:pt x="101" y="42"/>
                    </a:lnTo>
                    <a:lnTo>
                      <a:pt x="57" y="61"/>
                    </a:lnTo>
                    <a:lnTo>
                      <a:pt x="0" y="18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35"/>
              <p:cNvSpPr>
                <a:spLocks/>
              </p:cNvSpPr>
              <p:nvPr/>
            </p:nvSpPr>
            <p:spPr bwMode="auto">
              <a:xfrm>
                <a:off x="4832351" y="2894013"/>
                <a:ext cx="393700" cy="107950"/>
              </a:xfrm>
              <a:custGeom>
                <a:avLst/>
                <a:gdLst>
                  <a:gd name="T0" fmla="*/ 104 w 105"/>
                  <a:gd name="T1" fmla="*/ 25 h 29"/>
                  <a:gd name="T2" fmla="*/ 104 w 105"/>
                  <a:gd name="T3" fmla="*/ 27 h 29"/>
                  <a:gd name="T4" fmla="*/ 99 w 105"/>
                  <a:gd name="T5" fmla="*/ 28 h 29"/>
                  <a:gd name="T6" fmla="*/ 0 w 105"/>
                  <a:gd name="T7" fmla="*/ 2 h 29"/>
                  <a:gd name="T8" fmla="*/ 10 w 105"/>
                  <a:gd name="T9" fmla="*/ 0 h 29"/>
                  <a:gd name="T10" fmla="*/ 16 w 105"/>
                  <a:gd name="T11" fmla="*/ 2 h 29"/>
                  <a:gd name="T12" fmla="*/ 102 w 105"/>
                  <a:gd name="T13" fmla="*/ 24 h 29"/>
                  <a:gd name="T14" fmla="*/ 104 w 105"/>
                  <a:gd name="T15" fmla="*/ 25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5" h="29">
                    <a:moveTo>
                      <a:pt x="104" y="25"/>
                    </a:moveTo>
                    <a:cubicBezTo>
                      <a:pt x="105" y="25"/>
                      <a:pt x="105" y="26"/>
                      <a:pt x="104" y="27"/>
                    </a:cubicBezTo>
                    <a:cubicBezTo>
                      <a:pt x="103" y="28"/>
                      <a:pt x="101" y="29"/>
                      <a:pt x="99" y="28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4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36"/>
              <p:cNvSpPr>
                <a:spLocks/>
              </p:cNvSpPr>
              <p:nvPr/>
            </p:nvSpPr>
            <p:spPr bwMode="auto">
              <a:xfrm>
                <a:off x="4929188" y="2770188"/>
                <a:ext cx="161925" cy="101600"/>
              </a:xfrm>
              <a:custGeom>
                <a:avLst/>
                <a:gdLst>
                  <a:gd name="T0" fmla="*/ 45 w 102"/>
                  <a:gd name="T1" fmla="*/ 0 h 64"/>
                  <a:gd name="T2" fmla="*/ 102 w 102"/>
                  <a:gd name="T3" fmla="*/ 42 h 64"/>
                  <a:gd name="T4" fmla="*/ 57 w 102"/>
                  <a:gd name="T5" fmla="*/ 64 h 64"/>
                  <a:gd name="T6" fmla="*/ 0 w 102"/>
                  <a:gd name="T7" fmla="*/ 21 h 64"/>
                  <a:gd name="T8" fmla="*/ 45 w 102"/>
                  <a:gd name="T9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64">
                    <a:moveTo>
                      <a:pt x="45" y="0"/>
                    </a:moveTo>
                    <a:lnTo>
                      <a:pt x="102" y="42"/>
                    </a:lnTo>
                    <a:lnTo>
                      <a:pt x="57" y="64"/>
                    </a:lnTo>
                    <a:lnTo>
                      <a:pt x="0" y="21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Freeform 37"/>
              <p:cNvSpPr>
                <a:spLocks/>
              </p:cNvSpPr>
              <p:nvPr/>
            </p:nvSpPr>
            <p:spPr bwMode="auto">
              <a:xfrm>
                <a:off x="4832351" y="2814638"/>
                <a:ext cx="160338" cy="85725"/>
              </a:xfrm>
              <a:custGeom>
                <a:avLst/>
                <a:gdLst>
                  <a:gd name="T0" fmla="*/ 45 w 101"/>
                  <a:gd name="T1" fmla="*/ 0 h 54"/>
                  <a:gd name="T2" fmla="*/ 101 w 101"/>
                  <a:gd name="T3" fmla="*/ 43 h 54"/>
                  <a:gd name="T4" fmla="*/ 80 w 101"/>
                  <a:gd name="T5" fmla="*/ 52 h 54"/>
                  <a:gd name="T6" fmla="*/ 38 w 101"/>
                  <a:gd name="T7" fmla="*/ 54 h 54"/>
                  <a:gd name="T8" fmla="*/ 23 w 101"/>
                  <a:gd name="T9" fmla="*/ 50 h 54"/>
                  <a:gd name="T10" fmla="*/ 0 w 101"/>
                  <a:gd name="T11" fmla="*/ 54 h 54"/>
                  <a:gd name="T12" fmla="*/ 0 w 101"/>
                  <a:gd name="T13" fmla="*/ 54 h 54"/>
                  <a:gd name="T14" fmla="*/ 23 w 101"/>
                  <a:gd name="T15" fmla="*/ 9 h 54"/>
                  <a:gd name="T16" fmla="*/ 45 w 101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1" h="54">
                    <a:moveTo>
                      <a:pt x="45" y="0"/>
                    </a:moveTo>
                    <a:lnTo>
                      <a:pt x="101" y="43"/>
                    </a:lnTo>
                    <a:lnTo>
                      <a:pt x="80" y="52"/>
                    </a:lnTo>
                    <a:lnTo>
                      <a:pt x="38" y="54"/>
                    </a:lnTo>
                    <a:lnTo>
                      <a:pt x="23" y="50"/>
                    </a:lnTo>
                    <a:lnTo>
                      <a:pt x="0" y="54"/>
                    </a:lnTo>
                    <a:lnTo>
                      <a:pt x="0" y="54"/>
                    </a:lnTo>
                    <a:lnTo>
                      <a:pt x="23" y="9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7161213" y="2028826"/>
              <a:ext cx="796925" cy="458788"/>
              <a:chOff x="7161213" y="2028826"/>
              <a:chExt cx="796925" cy="458788"/>
            </a:xfrm>
          </p:grpSpPr>
          <p:sp>
            <p:nvSpPr>
              <p:cNvPr id="38" name="Freeform 38"/>
              <p:cNvSpPr>
                <a:spLocks noEditPoints="1"/>
              </p:cNvSpPr>
              <p:nvPr/>
            </p:nvSpPr>
            <p:spPr bwMode="auto">
              <a:xfrm>
                <a:off x="7161213" y="2028826"/>
                <a:ext cx="796925" cy="458788"/>
              </a:xfrm>
              <a:custGeom>
                <a:avLst/>
                <a:gdLst>
                  <a:gd name="T0" fmla="*/ 205 w 212"/>
                  <a:gd name="T1" fmla="*/ 72 h 122"/>
                  <a:gd name="T2" fmla="*/ 205 w 212"/>
                  <a:gd name="T3" fmla="*/ 85 h 122"/>
                  <a:gd name="T4" fmla="*/ 147 w 212"/>
                  <a:gd name="T5" fmla="*/ 118 h 122"/>
                  <a:gd name="T6" fmla="*/ 125 w 212"/>
                  <a:gd name="T7" fmla="*/ 118 h 122"/>
                  <a:gd name="T8" fmla="*/ 6 w 212"/>
                  <a:gd name="T9" fmla="*/ 50 h 122"/>
                  <a:gd name="T10" fmla="*/ 6 w 212"/>
                  <a:gd name="T11" fmla="*/ 37 h 122"/>
                  <a:gd name="T12" fmla="*/ 64 w 212"/>
                  <a:gd name="T13" fmla="*/ 3 h 122"/>
                  <a:gd name="T14" fmla="*/ 87 w 212"/>
                  <a:gd name="T15" fmla="*/ 3 h 122"/>
                  <a:gd name="T16" fmla="*/ 205 w 212"/>
                  <a:gd name="T17" fmla="*/ 72 h 122"/>
                  <a:gd name="T18" fmla="*/ 70 w 212"/>
                  <a:gd name="T19" fmla="*/ 81 h 122"/>
                  <a:gd name="T20" fmla="*/ 141 w 212"/>
                  <a:gd name="T21" fmla="*/ 81 h 122"/>
                  <a:gd name="T22" fmla="*/ 141 w 212"/>
                  <a:gd name="T23" fmla="*/ 40 h 122"/>
                  <a:gd name="T24" fmla="*/ 70 w 212"/>
                  <a:gd name="T25" fmla="*/ 40 h 122"/>
                  <a:gd name="T26" fmla="*/ 70 w 212"/>
                  <a:gd name="T27" fmla="*/ 81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12" h="122">
                    <a:moveTo>
                      <a:pt x="205" y="72"/>
                    </a:moveTo>
                    <a:cubicBezTo>
                      <a:pt x="212" y="75"/>
                      <a:pt x="212" y="81"/>
                      <a:pt x="205" y="85"/>
                    </a:cubicBezTo>
                    <a:cubicBezTo>
                      <a:pt x="147" y="118"/>
                      <a:pt x="147" y="118"/>
                      <a:pt x="147" y="118"/>
                    </a:cubicBezTo>
                    <a:cubicBezTo>
                      <a:pt x="141" y="122"/>
                      <a:pt x="131" y="122"/>
                      <a:pt x="125" y="118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0" y="46"/>
                      <a:pt x="0" y="41"/>
                      <a:pt x="6" y="37"/>
                    </a:cubicBezTo>
                    <a:cubicBezTo>
                      <a:pt x="64" y="3"/>
                      <a:pt x="64" y="3"/>
                      <a:pt x="64" y="3"/>
                    </a:cubicBezTo>
                    <a:cubicBezTo>
                      <a:pt x="71" y="0"/>
                      <a:pt x="81" y="0"/>
                      <a:pt x="87" y="3"/>
                    </a:cubicBezTo>
                    <a:lnTo>
                      <a:pt x="205" y="72"/>
                    </a:lnTo>
                    <a:close/>
                    <a:moveTo>
                      <a:pt x="70" y="81"/>
                    </a:moveTo>
                    <a:cubicBezTo>
                      <a:pt x="90" y="93"/>
                      <a:pt x="122" y="93"/>
                      <a:pt x="141" y="81"/>
                    </a:cubicBezTo>
                    <a:cubicBezTo>
                      <a:pt x="161" y="70"/>
                      <a:pt x="161" y="52"/>
                      <a:pt x="141" y="40"/>
                    </a:cubicBezTo>
                    <a:cubicBezTo>
                      <a:pt x="121" y="29"/>
                      <a:pt x="90" y="29"/>
                      <a:pt x="70" y="40"/>
                    </a:cubicBezTo>
                    <a:cubicBezTo>
                      <a:pt x="51" y="52"/>
                      <a:pt x="51" y="70"/>
                      <a:pt x="70" y="8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" name="Freeform 39"/>
              <p:cNvSpPr>
                <a:spLocks noEditPoints="1"/>
              </p:cNvSpPr>
              <p:nvPr/>
            </p:nvSpPr>
            <p:spPr bwMode="auto">
              <a:xfrm>
                <a:off x="7394576" y="2160588"/>
                <a:ext cx="330200" cy="192088"/>
              </a:xfrm>
              <a:custGeom>
                <a:avLst/>
                <a:gdLst>
                  <a:gd name="T0" fmla="*/ 72 w 88"/>
                  <a:gd name="T1" fmla="*/ 9 h 51"/>
                  <a:gd name="T2" fmla="*/ 72 w 88"/>
                  <a:gd name="T3" fmla="*/ 42 h 51"/>
                  <a:gd name="T4" fmla="*/ 15 w 88"/>
                  <a:gd name="T5" fmla="*/ 42 h 51"/>
                  <a:gd name="T6" fmla="*/ 15 w 88"/>
                  <a:gd name="T7" fmla="*/ 9 h 51"/>
                  <a:gd name="T8" fmla="*/ 72 w 88"/>
                  <a:gd name="T9" fmla="*/ 9 h 51"/>
                  <a:gd name="T10" fmla="*/ 27 w 88"/>
                  <a:gd name="T11" fmla="*/ 39 h 51"/>
                  <a:gd name="T12" fmla="*/ 43 w 88"/>
                  <a:gd name="T13" fmla="*/ 37 h 51"/>
                  <a:gd name="T14" fmla="*/ 51 w 88"/>
                  <a:gd name="T15" fmla="*/ 18 h 51"/>
                  <a:gd name="T16" fmla="*/ 58 w 88"/>
                  <a:gd name="T17" fmla="*/ 18 h 51"/>
                  <a:gd name="T18" fmla="*/ 57 w 88"/>
                  <a:gd name="T19" fmla="*/ 22 h 51"/>
                  <a:gd name="T20" fmla="*/ 56 w 88"/>
                  <a:gd name="T21" fmla="*/ 23 h 51"/>
                  <a:gd name="T22" fmla="*/ 62 w 88"/>
                  <a:gd name="T23" fmla="*/ 26 h 51"/>
                  <a:gd name="T24" fmla="*/ 63 w 88"/>
                  <a:gd name="T25" fmla="*/ 25 h 51"/>
                  <a:gd name="T26" fmla="*/ 66 w 88"/>
                  <a:gd name="T27" fmla="*/ 16 h 51"/>
                  <a:gd name="T28" fmla="*/ 69 w 88"/>
                  <a:gd name="T29" fmla="*/ 14 h 51"/>
                  <a:gd name="T30" fmla="*/ 64 w 88"/>
                  <a:gd name="T31" fmla="*/ 11 h 51"/>
                  <a:gd name="T32" fmla="*/ 61 w 88"/>
                  <a:gd name="T33" fmla="*/ 13 h 51"/>
                  <a:gd name="T34" fmla="*/ 44 w 88"/>
                  <a:gd name="T35" fmla="*/ 15 h 51"/>
                  <a:gd name="T36" fmla="*/ 37 w 88"/>
                  <a:gd name="T37" fmla="*/ 34 h 51"/>
                  <a:gd name="T38" fmla="*/ 29 w 88"/>
                  <a:gd name="T39" fmla="*/ 34 h 51"/>
                  <a:gd name="T40" fmla="*/ 30 w 88"/>
                  <a:gd name="T41" fmla="*/ 30 h 51"/>
                  <a:gd name="T42" fmla="*/ 33 w 88"/>
                  <a:gd name="T43" fmla="*/ 28 h 51"/>
                  <a:gd name="T44" fmla="*/ 27 w 88"/>
                  <a:gd name="T45" fmla="*/ 24 h 51"/>
                  <a:gd name="T46" fmla="*/ 24 w 88"/>
                  <a:gd name="T47" fmla="*/ 26 h 51"/>
                  <a:gd name="T48" fmla="*/ 21 w 88"/>
                  <a:gd name="T49" fmla="*/ 36 h 51"/>
                  <a:gd name="T50" fmla="*/ 18 w 88"/>
                  <a:gd name="T51" fmla="*/ 37 h 51"/>
                  <a:gd name="T52" fmla="*/ 24 w 88"/>
                  <a:gd name="T53" fmla="*/ 40 h 51"/>
                  <a:gd name="T54" fmla="*/ 27 w 88"/>
                  <a:gd name="T55" fmla="*/ 39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88" h="51">
                    <a:moveTo>
                      <a:pt x="72" y="9"/>
                    </a:moveTo>
                    <a:cubicBezTo>
                      <a:pt x="88" y="18"/>
                      <a:pt x="88" y="33"/>
                      <a:pt x="72" y="42"/>
                    </a:cubicBezTo>
                    <a:cubicBezTo>
                      <a:pt x="57" y="51"/>
                      <a:pt x="31" y="51"/>
                      <a:pt x="15" y="42"/>
                    </a:cubicBezTo>
                    <a:cubicBezTo>
                      <a:pt x="0" y="33"/>
                      <a:pt x="0" y="18"/>
                      <a:pt x="15" y="9"/>
                    </a:cubicBezTo>
                    <a:cubicBezTo>
                      <a:pt x="31" y="0"/>
                      <a:pt x="56" y="0"/>
                      <a:pt x="72" y="9"/>
                    </a:cubicBezTo>
                    <a:close/>
                    <a:moveTo>
                      <a:pt x="27" y="39"/>
                    </a:moveTo>
                    <a:cubicBezTo>
                      <a:pt x="32" y="41"/>
                      <a:pt x="38" y="40"/>
                      <a:pt x="43" y="37"/>
                    </a:cubicBezTo>
                    <a:cubicBezTo>
                      <a:pt x="55" y="30"/>
                      <a:pt x="43" y="23"/>
                      <a:pt x="51" y="18"/>
                    </a:cubicBezTo>
                    <a:cubicBezTo>
                      <a:pt x="54" y="16"/>
                      <a:pt x="56" y="16"/>
                      <a:pt x="58" y="18"/>
                    </a:cubicBezTo>
                    <a:cubicBezTo>
                      <a:pt x="60" y="19"/>
                      <a:pt x="60" y="20"/>
                      <a:pt x="57" y="22"/>
                    </a:cubicBezTo>
                    <a:cubicBezTo>
                      <a:pt x="56" y="23"/>
                      <a:pt x="56" y="23"/>
                      <a:pt x="56" y="23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8" y="22"/>
                      <a:pt x="70" y="19"/>
                      <a:pt x="66" y="16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55" y="11"/>
                      <a:pt x="50" y="12"/>
                      <a:pt x="44" y="15"/>
                    </a:cubicBezTo>
                    <a:cubicBezTo>
                      <a:pt x="33" y="21"/>
                      <a:pt x="45" y="29"/>
                      <a:pt x="37" y="34"/>
                    </a:cubicBezTo>
                    <a:cubicBezTo>
                      <a:pt x="34" y="35"/>
                      <a:pt x="31" y="35"/>
                      <a:pt x="29" y="34"/>
                    </a:cubicBezTo>
                    <a:cubicBezTo>
                      <a:pt x="27" y="33"/>
                      <a:pt x="27" y="31"/>
                      <a:pt x="30" y="30"/>
                    </a:cubicBezTo>
                    <a:cubicBezTo>
                      <a:pt x="33" y="28"/>
                      <a:pt x="33" y="28"/>
                      <a:pt x="33" y="28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4" y="26"/>
                      <a:pt x="24" y="26"/>
                      <a:pt x="24" y="26"/>
                    </a:cubicBezTo>
                    <a:cubicBezTo>
                      <a:pt x="19" y="29"/>
                      <a:pt x="18" y="33"/>
                      <a:pt x="21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24" y="40"/>
                      <a:pt x="24" y="40"/>
                      <a:pt x="24" y="40"/>
                    </a:cubicBezTo>
                    <a:cubicBezTo>
                      <a:pt x="27" y="39"/>
                      <a:pt x="27" y="39"/>
                      <a:pt x="27" y="3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0" name="Line 40"/>
            <p:cNvSpPr>
              <a:spLocks noChangeShapeType="1"/>
            </p:cNvSpPr>
            <p:nvPr/>
          </p:nvSpPr>
          <p:spPr bwMode="auto">
            <a:xfrm>
              <a:off x="6391276" y="1411288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41"/>
            <p:cNvSpPr>
              <a:spLocks noChangeShapeType="1"/>
            </p:cNvSpPr>
            <p:nvPr/>
          </p:nvSpPr>
          <p:spPr bwMode="auto">
            <a:xfrm>
              <a:off x="6391276" y="2025651"/>
              <a:ext cx="0" cy="0"/>
            </a:xfrm>
            <a:prstGeom prst="line">
              <a:avLst/>
            </a:prstGeom>
            <a:noFill/>
            <a:ln w="30163" cap="flat">
              <a:solidFill>
                <a:srgbClr val="DA72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3017297" y="357089"/>
            <a:ext cx="61574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Circle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127446" y="163125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210351" y="1923693"/>
            <a:ext cx="2168850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722763" y="239030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83771" y="2682751"/>
            <a:ext cx="2161548" cy="120032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764589" y="4961415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847494" y="5253857"/>
            <a:ext cx="2938106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8539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 flipH="1">
            <a:off x="9516238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 flipH="1">
            <a:off x="10237738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7"/>
          <p:cNvSpPr>
            <a:spLocks noChangeArrowheads="1"/>
          </p:cNvSpPr>
          <p:nvPr/>
        </p:nvSpPr>
        <p:spPr bwMode="auto">
          <a:xfrm flipH="1">
            <a:off x="9773063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 flipH="1">
            <a:off x="9917602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Oval 9"/>
          <p:cNvSpPr>
            <a:spLocks noChangeArrowheads="1"/>
          </p:cNvSpPr>
          <p:nvPr/>
        </p:nvSpPr>
        <p:spPr bwMode="auto">
          <a:xfrm flipH="1">
            <a:off x="9977329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 flipH="1">
            <a:off x="11017770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8" name="Group 67"/>
          <p:cNvGrpSpPr/>
          <p:nvPr/>
        </p:nvGrpSpPr>
        <p:grpSpPr>
          <a:xfrm>
            <a:off x="10151731" y="1605736"/>
            <a:ext cx="394197" cy="455118"/>
            <a:chOff x="10151731" y="1605736"/>
            <a:chExt cx="394197" cy="455118"/>
          </a:xfrm>
        </p:grpSpPr>
        <p:sp>
          <p:nvSpPr>
            <p:cNvPr id="11" name="Oval 11"/>
            <p:cNvSpPr>
              <a:spLocks noChangeArrowheads="1"/>
            </p:cNvSpPr>
            <p:nvPr/>
          </p:nvSpPr>
          <p:spPr bwMode="auto">
            <a:xfrm flipH="1">
              <a:off x="10151731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 flipH="1">
              <a:off x="1020548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 flipH="1">
              <a:off x="10250878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Rectangle 14"/>
            <p:cNvSpPr>
              <a:spLocks noChangeArrowheads="1"/>
            </p:cNvSpPr>
            <p:nvPr/>
          </p:nvSpPr>
          <p:spPr bwMode="auto">
            <a:xfrm flipH="1">
              <a:off x="10333301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 flipH="1">
              <a:off x="10308216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 flipH="1">
              <a:off x="10449171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 flipH="1">
              <a:off x="10192346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8" name="Freeform 18"/>
          <p:cNvSpPr>
            <a:spLocks/>
          </p:cNvSpPr>
          <p:nvPr/>
        </p:nvSpPr>
        <p:spPr bwMode="auto">
          <a:xfrm flipH="1">
            <a:off x="9623746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 flipH="1">
            <a:off x="10093199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20"/>
          <p:cNvSpPr>
            <a:spLocks noChangeArrowheads="1"/>
          </p:cNvSpPr>
          <p:nvPr/>
        </p:nvSpPr>
        <p:spPr bwMode="auto">
          <a:xfrm flipH="1">
            <a:off x="9894906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21"/>
          <p:cNvSpPr>
            <a:spLocks noChangeArrowheads="1"/>
          </p:cNvSpPr>
          <p:nvPr/>
        </p:nvSpPr>
        <p:spPr bwMode="auto">
          <a:xfrm flipH="1">
            <a:off x="1003944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2"/>
          <p:cNvSpPr>
            <a:spLocks noChangeArrowheads="1"/>
          </p:cNvSpPr>
          <p:nvPr/>
        </p:nvSpPr>
        <p:spPr bwMode="auto">
          <a:xfrm flipH="1">
            <a:off x="10097977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 flipH="1">
            <a:off x="1111691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0" name="Group 69"/>
          <p:cNvGrpSpPr/>
          <p:nvPr/>
        </p:nvGrpSpPr>
        <p:grpSpPr>
          <a:xfrm>
            <a:off x="10271185" y="3542080"/>
            <a:ext cx="421671" cy="409726"/>
            <a:chOff x="10271185" y="3542080"/>
            <a:chExt cx="421671" cy="409726"/>
          </a:xfrm>
        </p:grpSpPr>
        <p:sp>
          <p:nvSpPr>
            <p:cNvPr id="24" name="Freeform 24"/>
            <p:cNvSpPr>
              <a:spLocks/>
            </p:cNvSpPr>
            <p:nvPr/>
          </p:nvSpPr>
          <p:spPr bwMode="auto">
            <a:xfrm flipH="1">
              <a:off x="10271185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5"/>
            <p:cNvSpPr>
              <a:spLocks/>
            </p:cNvSpPr>
            <p:nvPr/>
          </p:nvSpPr>
          <p:spPr bwMode="auto">
            <a:xfrm flipH="1">
              <a:off x="10335690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Freeform 26"/>
          <p:cNvSpPr>
            <a:spLocks/>
          </p:cNvSpPr>
          <p:nvPr/>
        </p:nvSpPr>
        <p:spPr bwMode="auto">
          <a:xfrm flipH="1">
            <a:off x="8666922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 flipH="1">
            <a:off x="906589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8"/>
          <p:cNvSpPr>
            <a:spLocks noChangeArrowheads="1"/>
          </p:cNvSpPr>
          <p:nvPr/>
        </p:nvSpPr>
        <p:spPr bwMode="auto">
          <a:xfrm flipH="1">
            <a:off x="8924942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9"/>
          <p:cNvSpPr>
            <a:spLocks noChangeArrowheads="1"/>
          </p:cNvSpPr>
          <p:nvPr/>
        </p:nvSpPr>
        <p:spPr bwMode="auto">
          <a:xfrm flipH="1">
            <a:off x="9080232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30"/>
          <p:cNvSpPr>
            <a:spLocks noChangeArrowheads="1"/>
          </p:cNvSpPr>
          <p:nvPr/>
        </p:nvSpPr>
        <p:spPr bwMode="auto">
          <a:xfrm flipH="1">
            <a:off x="912801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 flipH="1">
            <a:off x="1018398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1" name="Group 70"/>
          <p:cNvGrpSpPr/>
          <p:nvPr/>
        </p:nvGrpSpPr>
        <p:grpSpPr>
          <a:xfrm>
            <a:off x="9320333" y="4421259"/>
            <a:ext cx="367918" cy="424060"/>
            <a:chOff x="9320333" y="4421259"/>
            <a:chExt cx="367918" cy="424060"/>
          </a:xfrm>
        </p:grpSpPr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 flipH="1">
              <a:off x="9601050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 flipH="1">
              <a:off x="946248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34"/>
            <p:cNvSpPr>
              <a:spLocks noChangeArrowheads="1"/>
            </p:cNvSpPr>
            <p:nvPr/>
          </p:nvSpPr>
          <p:spPr bwMode="auto">
            <a:xfrm flipH="1">
              <a:off x="9320333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5"/>
            <p:cNvSpPr>
              <a:spLocks/>
            </p:cNvSpPr>
            <p:nvPr/>
          </p:nvSpPr>
          <p:spPr bwMode="auto">
            <a:xfrm flipH="1">
              <a:off x="9365726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6" name="Freeform 36"/>
          <p:cNvSpPr>
            <a:spLocks/>
          </p:cNvSpPr>
          <p:nvPr/>
        </p:nvSpPr>
        <p:spPr bwMode="auto">
          <a:xfrm flipH="1">
            <a:off x="9727671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 flipH="1">
            <a:off x="10242517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8"/>
          <p:cNvSpPr>
            <a:spLocks noChangeArrowheads="1"/>
          </p:cNvSpPr>
          <p:nvPr/>
        </p:nvSpPr>
        <p:spPr bwMode="auto">
          <a:xfrm flipH="1">
            <a:off x="10008387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39"/>
          <p:cNvSpPr>
            <a:spLocks noChangeArrowheads="1"/>
          </p:cNvSpPr>
          <p:nvPr/>
        </p:nvSpPr>
        <p:spPr bwMode="auto">
          <a:xfrm flipH="1">
            <a:off x="10163676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40"/>
          <p:cNvSpPr>
            <a:spLocks noChangeArrowheads="1"/>
          </p:cNvSpPr>
          <p:nvPr/>
        </p:nvSpPr>
        <p:spPr bwMode="auto">
          <a:xfrm flipH="1">
            <a:off x="10211457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1"/>
          <p:cNvSpPr>
            <a:spLocks/>
          </p:cNvSpPr>
          <p:nvPr/>
        </p:nvSpPr>
        <p:spPr bwMode="auto">
          <a:xfrm flipH="1">
            <a:off x="11218453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10355997" y="5393611"/>
            <a:ext cx="438395" cy="438395"/>
            <a:chOff x="10355997" y="5393611"/>
            <a:chExt cx="438395" cy="438395"/>
          </a:xfrm>
        </p:grpSpPr>
        <p:sp>
          <p:nvSpPr>
            <p:cNvPr id="42" name="Oval 42"/>
            <p:cNvSpPr>
              <a:spLocks noChangeArrowheads="1"/>
            </p:cNvSpPr>
            <p:nvPr/>
          </p:nvSpPr>
          <p:spPr bwMode="auto">
            <a:xfrm flipH="1">
              <a:off x="10355997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Oval 43"/>
            <p:cNvSpPr>
              <a:spLocks noChangeArrowheads="1"/>
            </p:cNvSpPr>
            <p:nvPr/>
          </p:nvSpPr>
          <p:spPr bwMode="auto">
            <a:xfrm flipH="1">
              <a:off x="10415724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4"/>
            <p:cNvSpPr>
              <a:spLocks/>
            </p:cNvSpPr>
            <p:nvPr/>
          </p:nvSpPr>
          <p:spPr bwMode="auto">
            <a:xfrm flipH="1">
              <a:off x="1050531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5" name="Freeform 45"/>
          <p:cNvSpPr>
            <a:spLocks/>
          </p:cNvSpPr>
          <p:nvPr/>
        </p:nvSpPr>
        <p:spPr bwMode="auto">
          <a:xfrm flipH="1">
            <a:off x="8709926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6"/>
          <p:cNvSpPr>
            <a:spLocks/>
          </p:cNvSpPr>
          <p:nvPr/>
        </p:nvSpPr>
        <p:spPr bwMode="auto">
          <a:xfrm flipH="1">
            <a:off x="9464873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Oval 47"/>
          <p:cNvSpPr>
            <a:spLocks noChangeArrowheads="1"/>
          </p:cNvSpPr>
          <p:nvPr/>
        </p:nvSpPr>
        <p:spPr bwMode="auto">
          <a:xfrm flipH="1">
            <a:off x="8961973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Oval 48"/>
          <p:cNvSpPr>
            <a:spLocks noChangeArrowheads="1"/>
          </p:cNvSpPr>
          <p:nvPr/>
        </p:nvSpPr>
        <p:spPr bwMode="auto">
          <a:xfrm flipH="1">
            <a:off x="9108901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Oval 49"/>
          <p:cNvSpPr>
            <a:spLocks noChangeArrowheads="1"/>
          </p:cNvSpPr>
          <p:nvPr/>
        </p:nvSpPr>
        <p:spPr bwMode="auto">
          <a:xfrm flipH="1">
            <a:off x="916504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0"/>
          <p:cNvSpPr>
            <a:spLocks/>
          </p:cNvSpPr>
          <p:nvPr/>
        </p:nvSpPr>
        <p:spPr bwMode="auto">
          <a:xfrm flipH="1">
            <a:off x="10192346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9" name="Group 68"/>
          <p:cNvGrpSpPr/>
          <p:nvPr/>
        </p:nvGrpSpPr>
        <p:grpSpPr>
          <a:xfrm>
            <a:off x="9323917" y="2609146"/>
            <a:ext cx="403753" cy="364335"/>
            <a:chOff x="9323917" y="2609146"/>
            <a:chExt cx="403753" cy="364335"/>
          </a:xfrm>
        </p:grpSpPr>
        <p:sp>
          <p:nvSpPr>
            <p:cNvPr id="51" name="Freeform 51"/>
            <p:cNvSpPr>
              <a:spLocks noEditPoints="1"/>
            </p:cNvSpPr>
            <p:nvPr/>
          </p:nvSpPr>
          <p:spPr bwMode="auto">
            <a:xfrm flipH="1">
              <a:off x="9323917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Rectangle 52"/>
            <p:cNvSpPr>
              <a:spLocks noChangeArrowheads="1"/>
            </p:cNvSpPr>
            <p:nvPr/>
          </p:nvSpPr>
          <p:spPr bwMode="auto">
            <a:xfrm flipH="1">
              <a:off x="959507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Rectangle 53"/>
            <p:cNvSpPr>
              <a:spLocks noChangeArrowheads="1"/>
            </p:cNvSpPr>
            <p:nvPr/>
          </p:nvSpPr>
          <p:spPr bwMode="auto">
            <a:xfrm flipH="1">
              <a:off x="9504292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4"/>
            <p:cNvSpPr>
              <a:spLocks noChangeArrowheads="1"/>
            </p:cNvSpPr>
            <p:nvPr/>
          </p:nvSpPr>
          <p:spPr bwMode="auto">
            <a:xfrm flipH="1">
              <a:off x="9595077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5"/>
            <p:cNvSpPr>
              <a:spLocks noChangeArrowheads="1"/>
            </p:cNvSpPr>
            <p:nvPr/>
          </p:nvSpPr>
          <p:spPr bwMode="auto">
            <a:xfrm flipH="1">
              <a:off x="9504292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Rectangle 56"/>
            <p:cNvSpPr>
              <a:spLocks noChangeArrowheads="1"/>
            </p:cNvSpPr>
            <p:nvPr/>
          </p:nvSpPr>
          <p:spPr bwMode="auto">
            <a:xfrm flipH="1">
              <a:off x="9413507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57"/>
            <p:cNvSpPr>
              <a:spLocks/>
            </p:cNvSpPr>
            <p:nvPr/>
          </p:nvSpPr>
          <p:spPr bwMode="auto">
            <a:xfrm flipH="1">
              <a:off x="9654804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58"/>
            <p:cNvSpPr>
              <a:spLocks/>
            </p:cNvSpPr>
            <p:nvPr/>
          </p:nvSpPr>
          <p:spPr bwMode="auto">
            <a:xfrm flipH="1">
              <a:off x="936572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Rectangle 59"/>
          <p:cNvSpPr>
            <a:spLocks noChangeArrowheads="1"/>
          </p:cNvSpPr>
          <p:nvPr/>
        </p:nvSpPr>
        <p:spPr bwMode="auto">
          <a:xfrm flipH="1">
            <a:off x="12129883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0"/>
          <p:cNvSpPr>
            <a:spLocks/>
          </p:cNvSpPr>
          <p:nvPr/>
        </p:nvSpPr>
        <p:spPr bwMode="auto">
          <a:xfrm flipH="1">
            <a:off x="12129884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Rectangle 61"/>
          <p:cNvSpPr>
            <a:spLocks noChangeArrowheads="1"/>
          </p:cNvSpPr>
          <p:nvPr/>
        </p:nvSpPr>
        <p:spPr bwMode="auto">
          <a:xfrm flipH="1">
            <a:off x="12129883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Rectangle 62"/>
          <p:cNvSpPr>
            <a:spLocks noChangeArrowheads="1"/>
          </p:cNvSpPr>
          <p:nvPr/>
        </p:nvSpPr>
        <p:spPr bwMode="auto">
          <a:xfrm flipH="1">
            <a:off x="12129884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3"/>
          <p:cNvSpPr>
            <a:spLocks/>
          </p:cNvSpPr>
          <p:nvPr/>
        </p:nvSpPr>
        <p:spPr bwMode="auto">
          <a:xfrm flipH="1">
            <a:off x="12129884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4"/>
          <p:cNvSpPr>
            <a:spLocks/>
          </p:cNvSpPr>
          <p:nvPr/>
        </p:nvSpPr>
        <p:spPr bwMode="auto">
          <a:xfrm flipH="1">
            <a:off x="12143024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232152" y="357089"/>
            <a:ext cx="7727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Timeline Circle Arrows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838695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7586760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384261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586760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384261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113467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074642" y="158134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41929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380468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118201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79376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118201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79376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41929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380468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4969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Freeform 5"/>
          <p:cNvSpPr>
            <a:spLocks/>
          </p:cNvSpPr>
          <p:nvPr/>
        </p:nvSpPr>
        <p:spPr bwMode="auto">
          <a:xfrm>
            <a:off x="2276787" y="1694132"/>
            <a:ext cx="398975" cy="279522"/>
          </a:xfrm>
          <a:custGeom>
            <a:avLst/>
            <a:gdLst>
              <a:gd name="T0" fmla="*/ 209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9 w 334"/>
              <a:gd name="T7" fmla="*/ 234 h 234"/>
              <a:gd name="T8" fmla="*/ 334 w 334"/>
              <a:gd name="T9" fmla="*/ 120 h 234"/>
              <a:gd name="T10" fmla="*/ 209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9" y="0"/>
                </a:moveTo>
                <a:lnTo>
                  <a:pt x="0" y="0"/>
                </a:lnTo>
                <a:lnTo>
                  <a:pt x="0" y="234"/>
                </a:lnTo>
                <a:lnTo>
                  <a:pt x="209" y="234"/>
                </a:lnTo>
                <a:lnTo>
                  <a:pt x="334" y="120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9" name="Freeform 6"/>
          <p:cNvSpPr>
            <a:spLocks/>
          </p:cNvSpPr>
          <p:nvPr/>
        </p:nvSpPr>
        <p:spPr bwMode="auto">
          <a:xfrm>
            <a:off x="62116" y="1679797"/>
            <a:ext cx="1892146" cy="290273"/>
          </a:xfrm>
          <a:custGeom>
            <a:avLst/>
            <a:gdLst>
              <a:gd name="T0" fmla="*/ 666 w 669"/>
              <a:gd name="T1" fmla="*/ 0 h 103"/>
              <a:gd name="T2" fmla="*/ 0 w 669"/>
              <a:gd name="T3" fmla="*/ 0 h 103"/>
              <a:gd name="T4" fmla="*/ 0 w 669"/>
              <a:gd name="T5" fmla="*/ 103 h 103"/>
              <a:gd name="T6" fmla="*/ 0 w 669"/>
              <a:gd name="T7" fmla="*/ 103 h 103"/>
              <a:gd name="T8" fmla="*/ 669 w 669"/>
              <a:gd name="T9" fmla="*/ 103 h 103"/>
              <a:gd name="T10" fmla="*/ 666 w 669"/>
              <a:gd name="T11" fmla="*/ 0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69" h="103">
                <a:moveTo>
                  <a:pt x="666" y="0"/>
                </a:moveTo>
                <a:cubicBezTo>
                  <a:pt x="0" y="0"/>
                  <a:pt x="0" y="0"/>
                  <a:pt x="0" y="0"/>
                </a:cubicBezTo>
                <a:cubicBezTo>
                  <a:pt x="0" y="103"/>
                  <a:pt x="0" y="103"/>
                  <a:pt x="0" y="103"/>
                </a:cubicBezTo>
                <a:cubicBezTo>
                  <a:pt x="0" y="103"/>
                  <a:pt x="0" y="103"/>
                  <a:pt x="0" y="103"/>
                </a:cubicBezTo>
                <a:cubicBezTo>
                  <a:pt x="669" y="103"/>
                  <a:pt x="669" y="103"/>
                  <a:pt x="669" y="103"/>
                </a:cubicBezTo>
                <a:lnTo>
                  <a:pt x="666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0" name="Oval 7"/>
          <p:cNvSpPr>
            <a:spLocks noChangeArrowheads="1"/>
          </p:cNvSpPr>
          <p:nvPr/>
        </p:nvSpPr>
        <p:spPr bwMode="auto">
          <a:xfrm>
            <a:off x="1275766" y="1283211"/>
            <a:ext cx="1143171" cy="114197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1" name="Oval 8"/>
          <p:cNvSpPr>
            <a:spLocks noChangeArrowheads="1"/>
          </p:cNvSpPr>
          <p:nvPr/>
        </p:nvSpPr>
        <p:spPr bwMode="auto">
          <a:xfrm>
            <a:off x="1536174" y="1535259"/>
            <a:ext cx="738224" cy="73464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2" name="Oval 9"/>
          <p:cNvSpPr>
            <a:spLocks noChangeArrowheads="1"/>
          </p:cNvSpPr>
          <p:nvPr/>
        </p:nvSpPr>
        <p:spPr bwMode="auto">
          <a:xfrm>
            <a:off x="1480031" y="1487477"/>
            <a:ext cx="734640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3" name="Freeform 10"/>
          <p:cNvSpPr>
            <a:spLocks/>
          </p:cNvSpPr>
          <p:nvPr/>
        </p:nvSpPr>
        <p:spPr bwMode="auto">
          <a:xfrm>
            <a:off x="1075084" y="1756247"/>
            <a:ext cx="99146" cy="155290"/>
          </a:xfrm>
          <a:custGeom>
            <a:avLst/>
            <a:gdLst>
              <a:gd name="T0" fmla="*/ 83 w 83"/>
              <a:gd name="T1" fmla="*/ 63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3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3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3"/>
                </a:moveTo>
                <a:lnTo>
                  <a:pt x="38" y="0"/>
                </a:lnTo>
                <a:lnTo>
                  <a:pt x="0" y="0"/>
                </a:lnTo>
                <a:lnTo>
                  <a:pt x="45" y="63"/>
                </a:lnTo>
                <a:lnTo>
                  <a:pt x="0" y="130"/>
                </a:lnTo>
                <a:lnTo>
                  <a:pt x="38" y="130"/>
                </a:lnTo>
                <a:lnTo>
                  <a:pt x="83" y="63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8" name="Group 247"/>
          <p:cNvGrpSpPr/>
          <p:nvPr/>
        </p:nvGrpSpPr>
        <p:grpSpPr>
          <a:xfrm>
            <a:off x="1646072" y="1605736"/>
            <a:ext cx="394197" cy="455118"/>
            <a:chOff x="1646072" y="1605736"/>
            <a:chExt cx="394197" cy="455118"/>
          </a:xfrm>
        </p:grpSpPr>
        <p:sp>
          <p:nvSpPr>
            <p:cNvPr id="194" name="Oval 11"/>
            <p:cNvSpPr>
              <a:spLocks noChangeArrowheads="1"/>
            </p:cNvSpPr>
            <p:nvPr/>
          </p:nvSpPr>
          <p:spPr bwMode="auto">
            <a:xfrm>
              <a:off x="1646072" y="1667851"/>
              <a:ext cx="394197" cy="3930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5" name="Oval 12"/>
            <p:cNvSpPr>
              <a:spLocks noChangeArrowheads="1"/>
            </p:cNvSpPr>
            <p:nvPr/>
          </p:nvSpPr>
          <p:spPr bwMode="auto">
            <a:xfrm>
              <a:off x="1697436" y="1719217"/>
              <a:ext cx="289078" cy="287884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6" name="Freeform 13"/>
            <p:cNvSpPr>
              <a:spLocks/>
            </p:cNvSpPr>
            <p:nvPr/>
          </p:nvSpPr>
          <p:spPr bwMode="auto">
            <a:xfrm>
              <a:off x="1841976" y="1764609"/>
              <a:ext cx="99146" cy="99147"/>
            </a:xfrm>
            <a:custGeom>
              <a:avLst/>
              <a:gdLst>
                <a:gd name="T0" fmla="*/ 0 w 35"/>
                <a:gd name="T1" fmla="*/ 35 h 35"/>
                <a:gd name="T2" fmla="*/ 35 w 35"/>
                <a:gd name="T3" fmla="*/ 35 h 35"/>
                <a:gd name="T4" fmla="*/ 0 w 35"/>
                <a:gd name="T5" fmla="*/ 0 h 35"/>
                <a:gd name="T6" fmla="*/ 0 w 35"/>
                <a:gd name="T7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cubicBezTo>
                    <a:pt x="35" y="35"/>
                    <a:pt x="35" y="35"/>
                    <a:pt x="35" y="35"/>
                  </a:cubicBezTo>
                  <a:cubicBezTo>
                    <a:pt x="35" y="16"/>
                    <a:pt x="19" y="0"/>
                    <a:pt x="0" y="0"/>
                  </a:cubicBezTo>
                  <a:lnTo>
                    <a:pt x="0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7" name="Rectangle 14"/>
            <p:cNvSpPr>
              <a:spLocks noChangeArrowheads="1"/>
            </p:cNvSpPr>
            <p:nvPr/>
          </p:nvSpPr>
          <p:spPr bwMode="auto">
            <a:xfrm>
              <a:off x="1825252" y="1630822"/>
              <a:ext cx="33447" cy="4897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8" name="Freeform 15"/>
            <p:cNvSpPr>
              <a:spLocks/>
            </p:cNvSpPr>
            <p:nvPr/>
          </p:nvSpPr>
          <p:spPr bwMode="auto">
            <a:xfrm>
              <a:off x="1798972" y="1605736"/>
              <a:ext cx="84812" cy="39420"/>
            </a:xfrm>
            <a:custGeom>
              <a:avLst/>
              <a:gdLst>
                <a:gd name="T0" fmla="*/ 25 w 30"/>
                <a:gd name="T1" fmla="*/ 0 h 14"/>
                <a:gd name="T2" fmla="*/ 5 w 30"/>
                <a:gd name="T3" fmla="*/ 0 h 14"/>
                <a:gd name="T4" fmla="*/ 0 w 30"/>
                <a:gd name="T5" fmla="*/ 5 h 14"/>
                <a:gd name="T6" fmla="*/ 0 w 30"/>
                <a:gd name="T7" fmla="*/ 9 h 14"/>
                <a:gd name="T8" fmla="*/ 5 w 30"/>
                <a:gd name="T9" fmla="*/ 14 h 14"/>
                <a:gd name="T10" fmla="*/ 25 w 30"/>
                <a:gd name="T11" fmla="*/ 14 h 14"/>
                <a:gd name="T12" fmla="*/ 30 w 30"/>
                <a:gd name="T13" fmla="*/ 9 h 14"/>
                <a:gd name="T14" fmla="*/ 30 w 30"/>
                <a:gd name="T15" fmla="*/ 5 h 14"/>
                <a:gd name="T16" fmla="*/ 25 w 30"/>
                <a:gd name="T17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14">
                  <a:moveTo>
                    <a:pt x="25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2" y="14"/>
                    <a:pt x="5" y="14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28" y="14"/>
                    <a:pt x="30" y="11"/>
                    <a:pt x="30" y="9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2"/>
                    <a:pt x="28" y="0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9" name="Freeform 16"/>
            <p:cNvSpPr>
              <a:spLocks/>
            </p:cNvSpPr>
            <p:nvPr/>
          </p:nvSpPr>
          <p:spPr bwMode="auto">
            <a:xfrm>
              <a:off x="1686686" y="1667852"/>
              <a:ext cx="56143" cy="57338"/>
            </a:xfrm>
            <a:custGeom>
              <a:avLst/>
              <a:gdLst>
                <a:gd name="T0" fmla="*/ 18 w 20"/>
                <a:gd name="T1" fmla="*/ 19 h 20"/>
                <a:gd name="T2" fmla="*/ 18 w 20"/>
                <a:gd name="T3" fmla="*/ 19 h 20"/>
                <a:gd name="T4" fmla="*/ 12 w 20"/>
                <a:gd name="T5" fmla="*/ 19 h 20"/>
                <a:gd name="T6" fmla="*/ 1 w 20"/>
                <a:gd name="T7" fmla="*/ 8 h 20"/>
                <a:gd name="T8" fmla="*/ 1 w 20"/>
                <a:gd name="T9" fmla="*/ 2 h 20"/>
                <a:gd name="T10" fmla="*/ 1 w 20"/>
                <a:gd name="T11" fmla="*/ 2 h 20"/>
                <a:gd name="T12" fmla="*/ 7 w 20"/>
                <a:gd name="T13" fmla="*/ 2 h 20"/>
                <a:gd name="T14" fmla="*/ 18 w 20"/>
                <a:gd name="T15" fmla="*/ 13 h 20"/>
                <a:gd name="T16" fmla="*/ 18 w 20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" h="20">
                  <a:moveTo>
                    <a:pt x="18" y="19"/>
                  </a:moveTo>
                  <a:cubicBezTo>
                    <a:pt x="18" y="19"/>
                    <a:pt x="18" y="19"/>
                    <a:pt x="18" y="19"/>
                  </a:cubicBezTo>
                  <a:cubicBezTo>
                    <a:pt x="17" y="20"/>
                    <a:pt x="14" y="20"/>
                    <a:pt x="12" y="1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6"/>
                    <a:pt x="0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3" y="0"/>
                    <a:pt x="6" y="0"/>
                    <a:pt x="7" y="2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4"/>
                    <a:pt x="20" y="17"/>
                    <a:pt x="18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0" name="Freeform 17"/>
            <p:cNvSpPr>
              <a:spLocks/>
            </p:cNvSpPr>
            <p:nvPr/>
          </p:nvSpPr>
          <p:spPr bwMode="auto">
            <a:xfrm>
              <a:off x="1941122" y="1667851"/>
              <a:ext cx="58532" cy="57338"/>
            </a:xfrm>
            <a:custGeom>
              <a:avLst/>
              <a:gdLst>
                <a:gd name="T0" fmla="*/ 2 w 21"/>
                <a:gd name="T1" fmla="*/ 19 h 20"/>
                <a:gd name="T2" fmla="*/ 2 w 21"/>
                <a:gd name="T3" fmla="*/ 19 h 20"/>
                <a:gd name="T4" fmla="*/ 8 w 21"/>
                <a:gd name="T5" fmla="*/ 19 h 20"/>
                <a:gd name="T6" fmla="*/ 19 w 21"/>
                <a:gd name="T7" fmla="*/ 8 h 20"/>
                <a:gd name="T8" fmla="*/ 19 w 21"/>
                <a:gd name="T9" fmla="*/ 2 h 20"/>
                <a:gd name="T10" fmla="*/ 19 w 21"/>
                <a:gd name="T11" fmla="*/ 2 h 20"/>
                <a:gd name="T12" fmla="*/ 13 w 21"/>
                <a:gd name="T13" fmla="*/ 2 h 20"/>
                <a:gd name="T14" fmla="*/ 2 w 21"/>
                <a:gd name="T15" fmla="*/ 13 h 20"/>
                <a:gd name="T16" fmla="*/ 2 w 21"/>
                <a:gd name="T17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2" y="19"/>
                  </a:moveTo>
                  <a:cubicBezTo>
                    <a:pt x="2" y="19"/>
                    <a:pt x="2" y="19"/>
                    <a:pt x="2" y="19"/>
                  </a:cubicBezTo>
                  <a:cubicBezTo>
                    <a:pt x="4" y="20"/>
                    <a:pt x="6" y="20"/>
                    <a:pt x="8" y="1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1" y="6"/>
                    <a:pt x="21" y="3"/>
                    <a:pt x="19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7" y="0"/>
                    <a:pt x="15" y="0"/>
                    <a:pt x="13" y="2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0" y="14"/>
                    <a:pt x="0" y="17"/>
                    <a:pt x="2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1" name="Freeform 18"/>
          <p:cNvSpPr>
            <a:spLocks/>
          </p:cNvSpPr>
          <p:nvPr/>
        </p:nvSpPr>
        <p:spPr bwMode="auto">
          <a:xfrm>
            <a:off x="2169279" y="3606585"/>
            <a:ext cx="398975" cy="277132"/>
          </a:xfrm>
          <a:custGeom>
            <a:avLst/>
            <a:gdLst>
              <a:gd name="T0" fmla="*/ 209 w 334"/>
              <a:gd name="T1" fmla="*/ 0 h 232"/>
              <a:gd name="T2" fmla="*/ 0 w 334"/>
              <a:gd name="T3" fmla="*/ 0 h 232"/>
              <a:gd name="T4" fmla="*/ 0 w 334"/>
              <a:gd name="T5" fmla="*/ 232 h 232"/>
              <a:gd name="T6" fmla="*/ 209 w 334"/>
              <a:gd name="T7" fmla="*/ 232 h 232"/>
              <a:gd name="T8" fmla="*/ 334 w 334"/>
              <a:gd name="T9" fmla="*/ 119 h 232"/>
              <a:gd name="T10" fmla="*/ 209 w 334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2">
                <a:moveTo>
                  <a:pt x="209" y="0"/>
                </a:moveTo>
                <a:lnTo>
                  <a:pt x="0" y="0"/>
                </a:lnTo>
                <a:lnTo>
                  <a:pt x="0" y="232"/>
                </a:lnTo>
                <a:lnTo>
                  <a:pt x="209" y="232"/>
                </a:lnTo>
                <a:lnTo>
                  <a:pt x="334" y="119"/>
                </a:lnTo>
                <a:lnTo>
                  <a:pt x="209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2" name="Freeform 19"/>
          <p:cNvSpPr>
            <a:spLocks/>
          </p:cNvSpPr>
          <p:nvPr/>
        </p:nvSpPr>
        <p:spPr bwMode="auto">
          <a:xfrm>
            <a:off x="65700" y="3589861"/>
            <a:ext cx="2033101" cy="291467"/>
          </a:xfrm>
          <a:custGeom>
            <a:avLst/>
            <a:gdLst>
              <a:gd name="T0" fmla="*/ 0 w 1702"/>
              <a:gd name="T1" fmla="*/ 244 h 244"/>
              <a:gd name="T2" fmla="*/ 1702 w 1702"/>
              <a:gd name="T3" fmla="*/ 244 h 244"/>
              <a:gd name="T4" fmla="*/ 1686 w 1702"/>
              <a:gd name="T5" fmla="*/ 0 h 244"/>
              <a:gd name="T6" fmla="*/ 0 w 1702"/>
              <a:gd name="T7" fmla="*/ 0 h 244"/>
              <a:gd name="T8" fmla="*/ 0 w 1702"/>
              <a:gd name="T9" fmla="*/ 244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02" h="244">
                <a:moveTo>
                  <a:pt x="0" y="244"/>
                </a:moveTo>
                <a:lnTo>
                  <a:pt x="1702" y="244"/>
                </a:lnTo>
                <a:lnTo>
                  <a:pt x="1686" y="0"/>
                </a:lnTo>
                <a:lnTo>
                  <a:pt x="0" y="0"/>
                </a:lnTo>
                <a:lnTo>
                  <a:pt x="0" y="24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3" name="Oval 20"/>
          <p:cNvSpPr>
            <a:spLocks noChangeArrowheads="1"/>
          </p:cNvSpPr>
          <p:nvPr/>
        </p:nvSpPr>
        <p:spPr bwMode="auto">
          <a:xfrm>
            <a:off x="1153923" y="3183719"/>
            <a:ext cx="1143171" cy="114078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Oval 21"/>
          <p:cNvSpPr>
            <a:spLocks noChangeArrowheads="1"/>
          </p:cNvSpPr>
          <p:nvPr/>
        </p:nvSpPr>
        <p:spPr bwMode="auto">
          <a:xfrm>
            <a:off x="1417915" y="3434571"/>
            <a:ext cx="734640" cy="734640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Oval 22"/>
          <p:cNvSpPr>
            <a:spLocks noChangeArrowheads="1"/>
          </p:cNvSpPr>
          <p:nvPr/>
        </p:nvSpPr>
        <p:spPr bwMode="auto">
          <a:xfrm>
            <a:off x="1358188" y="3386790"/>
            <a:ext cx="735835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6" name="Freeform 23"/>
          <p:cNvSpPr>
            <a:spLocks/>
          </p:cNvSpPr>
          <p:nvPr/>
        </p:nvSpPr>
        <p:spPr bwMode="auto">
          <a:xfrm>
            <a:off x="975937" y="364958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0" name="Group 249"/>
          <p:cNvGrpSpPr/>
          <p:nvPr/>
        </p:nvGrpSpPr>
        <p:grpSpPr>
          <a:xfrm>
            <a:off x="1499144" y="3542080"/>
            <a:ext cx="421671" cy="409726"/>
            <a:chOff x="1499144" y="3542080"/>
            <a:chExt cx="421671" cy="409726"/>
          </a:xfrm>
        </p:grpSpPr>
        <p:sp>
          <p:nvSpPr>
            <p:cNvPr id="207" name="Freeform 24"/>
            <p:cNvSpPr>
              <a:spLocks/>
            </p:cNvSpPr>
            <p:nvPr/>
          </p:nvSpPr>
          <p:spPr bwMode="auto">
            <a:xfrm>
              <a:off x="1499144" y="3542080"/>
              <a:ext cx="421671" cy="177986"/>
            </a:xfrm>
            <a:custGeom>
              <a:avLst/>
              <a:gdLst>
                <a:gd name="T0" fmla="*/ 296 w 353"/>
                <a:gd name="T1" fmla="*/ 69 h 149"/>
                <a:gd name="T2" fmla="*/ 296 w 353"/>
                <a:gd name="T3" fmla="*/ 0 h 149"/>
                <a:gd name="T4" fmla="*/ 235 w 353"/>
                <a:gd name="T5" fmla="*/ 0 h 149"/>
                <a:gd name="T6" fmla="*/ 235 w 353"/>
                <a:gd name="T7" fmla="*/ 33 h 149"/>
                <a:gd name="T8" fmla="*/ 178 w 353"/>
                <a:gd name="T9" fmla="*/ 0 h 149"/>
                <a:gd name="T10" fmla="*/ 0 w 353"/>
                <a:gd name="T11" fmla="*/ 102 h 149"/>
                <a:gd name="T12" fmla="*/ 0 w 353"/>
                <a:gd name="T13" fmla="*/ 149 h 149"/>
                <a:gd name="T14" fmla="*/ 178 w 353"/>
                <a:gd name="T15" fmla="*/ 47 h 149"/>
                <a:gd name="T16" fmla="*/ 353 w 353"/>
                <a:gd name="T17" fmla="*/ 149 h 149"/>
                <a:gd name="T18" fmla="*/ 353 w 353"/>
                <a:gd name="T19" fmla="*/ 102 h 149"/>
                <a:gd name="T20" fmla="*/ 296 w 353"/>
                <a:gd name="T21" fmla="*/ 69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53" h="149">
                  <a:moveTo>
                    <a:pt x="296" y="69"/>
                  </a:moveTo>
                  <a:lnTo>
                    <a:pt x="296" y="0"/>
                  </a:lnTo>
                  <a:lnTo>
                    <a:pt x="235" y="0"/>
                  </a:lnTo>
                  <a:lnTo>
                    <a:pt x="235" y="33"/>
                  </a:lnTo>
                  <a:lnTo>
                    <a:pt x="178" y="0"/>
                  </a:lnTo>
                  <a:lnTo>
                    <a:pt x="0" y="102"/>
                  </a:lnTo>
                  <a:lnTo>
                    <a:pt x="0" y="149"/>
                  </a:lnTo>
                  <a:lnTo>
                    <a:pt x="178" y="47"/>
                  </a:lnTo>
                  <a:lnTo>
                    <a:pt x="353" y="149"/>
                  </a:lnTo>
                  <a:lnTo>
                    <a:pt x="353" y="102"/>
                  </a:lnTo>
                  <a:lnTo>
                    <a:pt x="296" y="6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8" name="Freeform 25"/>
            <p:cNvSpPr>
              <a:spLocks/>
            </p:cNvSpPr>
            <p:nvPr/>
          </p:nvSpPr>
          <p:spPr bwMode="auto">
            <a:xfrm>
              <a:off x="1564843" y="3655561"/>
              <a:ext cx="291467" cy="296245"/>
            </a:xfrm>
            <a:custGeom>
              <a:avLst/>
              <a:gdLst>
                <a:gd name="T0" fmla="*/ 0 w 103"/>
                <a:gd name="T1" fmla="*/ 29 h 105"/>
                <a:gd name="T2" fmla="*/ 0 w 103"/>
                <a:gd name="T3" fmla="*/ 62 h 105"/>
                <a:gd name="T4" fmla="*/ 0 w 103"/>
                <a:gd name="T5" fmla="*/ 105 h 105"/>
                <a:gd name="T6" fmla="*/ 31 w 103"/>
                <a:gd name="T7" fmla="*/ 105 h 105"/>
                <a:gd name="T8" fmla="*/ 31 w 103"/>
                <a:gd name="T9" fmla="*/ 71 h 105"/>
                <a:gd name="T10" fmla="*/ 51 w 103"/>
                <a:gd name="T11" fmla="*/ 50 h 105"/>
                <a:gd name="T12" fmla="*/ 51 w 103"/>
                <a:gd name="T13" fmla="*/ 50 h 105"/>
                <a:gd name="T14" fmla="*/ 72 w 103"/>
                <a:gd name="T15" fmla="*/ 71 h 105"/>
                <a:gd name="T16" fmla="*/ 72 w 103"/>
                <a:gd name="T17" fmla="*/ 105 h 105"/>
                <a:gd name="T18" fmla="*/ 103 w 103"/>
                <a:gd name="T19" fmla="*/ 105 h 105"/>
                <a:gd name="T20" fmla="*/ 103 w 103"/>
                <a:gd name="T21" fmla="*/ 62 h 105"/>
                <a:gd name="T22" fmla="*/ 103 w 103"/>
                <a:gd name="T23" fmla="*/ 29 h 105"/>
                <a:gd name="T24" fmla="*/ 52 w 103"/>
                <a:gd name="T25" fmla="*/ 0 h 105"/>
                <a:gd name="T26" fmla="*/ 0 w 103"/>
                <a:gd name="T27" fmla="*/ 29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05">
                  <a:moveTo>
                    <a:pt x="0" y="29"/>
                  </a:moveTo>
                  <a:cubicBezTo>
                    <a:pt x="0" y="62"/>
                    <a:pt x="0" y="62"/>
                    <a:pt x="0" y="62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31" y="105"/>
                    <a:pt x="31" y="105"/>
                    <a:pt x="31" y="105"/>
                  </a:cubicBezTo>
                  <a:cubicBezTo>
                    <a:pt x="31" y="71"/>
                    <a:pt x="31" y="71"/>
                    <a:pt x="31" y="71"/>
                  </a:cubicBezTo>
                  <a:cubicBezTo>
                    <a:pt x="31" y="59"/>
                    <a:pt x="40" y="50"/>
                    <a:pt x="51" y="50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62" y="50"/>
                    <a:pt x="72" y="59"/>
                    <a:pt x="72" y="71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103" y="105"/>
                    <a:pt x="103" y="105"/>
                    <a:pt x="103" y="105"/>
                  </a:cubicBezTo>
                  <a:cubicBezTo>
                    <a:pt x="103" y="62"/>
                    <a:pt x="103" y="62"/>
                    <a:pt x="103" y="6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52" y="0"/>
                    <a:pt x="52" y="0"/>
                    <a:pt x="52" y="0"/>
                  </a:cubicBezTo>
                  <a:lnTo>
                    <a:pt x="0" y="2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09" name="Freeform 26"/>
          <p:cNvSpPr>
            <a:spLocks/>
          </p:cNvSpPr>
          <p:nvPr/>
        </p:nvSpPr>
        <p:spPr bwMode="auto">
          <a:xfrm>
            <a:off x="3126103" y="453115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1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1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0" name="Freeform 27"/>
          <p:cNvSpPr>
            <a:spLocks/>
          </p:cNvSpPr>
          <p:nvPr/>
        </p:nvSpPr>
        <p:spPr bwMode="auto">
          <a:xfrm>
            <a:off x="62117" y="4528767"/>
            <a:ext cx="3063986" cy="290273"/>
          </a:xfrm>
          <a:custGeom>
            <a:avLst/>
            <a:gdLst>
              <a:gd name="T0" fmla="*/ 0 w 2565"/>
              <a:gd name="T1" fmla="*/ 0 h 243"/>
              <a:gd name="T2" fmla="*/ 0 w 2565"/>
              <a:gd name="T3" fmla="*/ 243 h 243"/>
              <a:gd name="T4" fmla="*/ 2558 w 2565"/>
              <a:gd name="T5" fmla="*/ 243 h 243"/>
              <a:gd name="T6" fmla="*/ 2565 w 2565"/>
              <a:gd name="T7" fmla="*/ 0 h 243"/>
              <a:gd name="T8" fmla="*/ 0 w 2565"/>
              <a:gd name="T9" fmla="*/ 0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65" h="243">
                <a:moveTo>
                  <a:pt x="0" y="0"/>
                </a:moveTo>
                <a:lnTo>
                  <a:pt x="0" y="243"/>
                </a:lnTo>
                <a:lnTo>
                  <a:pt x="2558" y="243"/>
                </a:lnTo>
                <a:lnTo>
                  <a:pt x="2565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1" name="Oval 28"/>
          <p:cNvSpPr>
            <a:spLocks noChangeArrowheads="1"/>
          </p:cNvSpPr>
          <p:nvPr/>
        </p:nvSpPr>
        <p:spPr bwMode="auto">
          <a:xfrm>
            <a:off x="2121498" y="4073648"/>
            <a:ext cx="1145560" cy="114197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2" name="Oval 29"/>
          <p:cNvSpPr>
            <a:spLocks noChangeArrowheads="1"/>
          </p:cNvSpPr>
          <p:nvPr/>
        </p:nvSpPr>
        <p:spPr bwMode="auto">
          <a:xfrm>
            <a:off x="2373544" y="4316140"/>
            <a:ext cx="738224" cy="738224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3" name="Oval 30"/>
          <p:cNvSpPr>
            <a:spLocks noChangeArrowheads="1"/>
          </p:cNvSpPr>
          <p:nvPr/>
        </p:nvSpPr>
        <p:spPr bwMode="auto">
          <a:xfrm>
            <a:off x="2325763" y="4276720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4" name="Freeform 31"/>
          <p:cNvSpPr>
            <a:spLocks/>
          </p:cNvSpPr>
          <p:nvPr/>
        </p:nvSpPr>
        <p:spPr bwMode="auto">
          <a:xfrm>
            <a:off x="1910064" y="4605218"/>
            <a:ext cx="97952" cy="155290"/>
          </a:xfrm>
          <a:custGeom>
            <a:avLst/>
            <a:gdLst>
              <a:gd name="T0" fmla="*/ 82 w 82"/>
              <a:gd name="T1" fmla="*/ 66 h 130"/>
              <a:gd name="T2" fmla="*/ 37 w 82"/>
              <a:gd name="T3" fmla="*/ 0 h 130"/>
              <a:gd name="T4" fmla="*/ 0 w 82"/>
              <a:gd name="T5" fmla="*/ 0 h 130"/>
              <a:gd name="T6" fmla="*/ 45 w 82"/>
              <a:gd name="T7" fmla="*/ 66 h 130"/>
              <a:gd name="T8" fmla="*/ 0 w 82"/>
              <a:gd name="T9" fmla="*/ 130 h 130"/>
              <a:gd name="T10" fmla="*/ 37 w 82"/>
              <a:gd name="T11" fmla="*/ 130 h 130"/>
              <a:gd name="T12" fmla="*/ 82 w 82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2" h="130">
                <a:moveTo>
                  <a:pt x="82" y="66"/>
                </a:moveTo>
                <a:lnTo>
                  <a:pt x="37" y="0"/>
                </a:lnTo>
                <a:lnTo>
                  <a:pt x="0" y="0"/>
                </a:lnTo>
                <a:lnTo>
                  <a:pt x="45" y="66"/>
                </a:lnTo>
                <a:lnTo>
                  <a:pt x="0" y="130"/>
                </a:lnTo>
                <a:lnTo>
                  <a:pt x="37" y="130"/>
                </a:lnTo>
                <a:lnTo>
                  <a:pt x="82" y="66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1" name="Group 250"/>
          <p:cNvGrpSpPr/>
          <p:nvPr/>
        </p:nvGrpSpPr>
        <p:grpSpPr>
          <a:xfrm>
            <a:off x="2503749" y="4421259"/>
            <a:ext cx="367918" cy="424060"/>
            <a:chOff x="2503749" y="4421259"/>
            <a:chExt cx="367918" cy="424060"/>
          </a:xfrm>
        </p:grpSpPr>
        <p:sp>
          <p:nvSpPr>
            <p:cNvPr id="215" name="Rectangle 32"/>
            <p:cNvSpPr>
              <a:spLocks noChangeArrowheads="1"/>
            </p:cNvSpPr>
            <p:nvPr/>
          </p:nvSpPr>
          <p:spPr bwMode="auto">
            <a:xfrm>
              <a:off x="2506138" y="4694807"/>
              <a:ext cx="84812" cy="15051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6" name="Rectangle 33"/>
            <p:cNvSpPr>
              <a:spLocks noChangeArrowheads="1"/>
            </p:cNvSpPr>
            <p:nvPr/>
          </p:nvSpPr>
          <p:spPr bwMode="auto">
            <a:xfrm>
              <a:off x="2644704" y="4607606"/>
              <a:ext cx="84812" cy="2377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7" name="Rectangle 34"/>
            <p:cNvSpPr>
              <a:spLocks noChangeArrowheads="1"/>
            </p:cNvSpPr>
            <p:nvPr/>
          </p:nvSpPr>
          <p:spPr bwMode="auto">
            <a:xfrm>
              <a:off x="2783271" y="4537129"/>
              <a:ext cx="88396" cy="30819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8" name="Freeform 35"/>
            <p:cNvSpPr>
              <a:spLocks/>
            </p:cNvSpPr>
            <p:nvPr/>
          </p:nvSpPr>
          <p:spPr bwMode="auto">
            <a:xfrm>
              <a:off x="2503749" y="4421259"/>
              <a:ext cx="322525" cy="155290"/>
            </a:xfrm>
            <a:custGeom>
              <a:avLst/>
              <a:gdLst>
                <a:gd name="T0" fmla="*/ 270 w 270"/>
                <a:gd name="T1" fmla="*/ 9 h 130"/>
                <a:gd name="T2" fmla="*/ 192 w 270"/>
                <a:gd name="T3" fmla="*/ 0 h 130"/>
                <a:gd name="T4" fmla="*/ 203 w 270"/>
                <a:gd name="T5" fmla="*/ 26 h 130"/>
                <a:gd name="T6" fmla="*/ 0 w 270"/>
                <a:gd name="T7" fmla="*/ 113 h 130"/>
                <a:gd name="T8" fmla="*/ 7 w 270"/>
                <a:gd name="T9" fmla="*/ 130 h 130"/>
                <a:gd name="T10" fmla="*/ 211 w 270"/>
                <a:gd name="T11" fmla="*/ 45 h 130"/>
                <a:gd name="T12" fmla="*/ 222 w 270"/>
                <a:gd name="T13" fmla="*/ 71 h 130"/>
                <a:gd name="T14" fmla="*/ 270 w 270"/>
                <a:gd name="T15" fmla="*/ 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130">
                  <a:moveTo>
                    <a:pt x="270" y="9"/>
                  </a:moveTo>
                  <a:lnTo>
                    <a:pt x="192" y="0"/>
                  </a:lnTo>
                  <a:lnTo>
                    <a:pt x="203" y="26"/>
                  </a:lnTo>
                  <a:lnTo>
                    <a:pt x="0" y="113"/>
                  </a:lnTo>
                  <a:lnTo>
                    <a:pt x="7" y="130"/>
                  </a:lnTo>
                  <a:lnTo>
                    <a:pt x="211" y="45"/>
                  </a:lnTo>
                  <a:lnTo>
                    <a:pt x="222" y="71"/>
                  </a:lnTo>
                  <a:lnTo>
                    <a:pt x="270" y="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19" name="Freeform 36"/>
          <p:cNvSpPr>
            <a:spLocks/>
          </p:cNvSpPr>
          <p:nvPr/>
        </p:nvSpPr>
        <p:spPr bwMode="auto">
          <a:xfrm>
            <a:off x="2065354" y="5523816"/>
            <a:ext cx="398975" cy="279522"/>
          </a:xfrm>
          <a:custGeom>
            <a:avLst/>
            <a:gdLst>
              <a:gd name="T0" fmla="*/ 208 w 334"/>
              <a:gd name="T1" fmla="*/ 0 h 234"/>
              <a:gd name="T2" fmla="*/ 0 w 334"/>
              <a:gd name="T3" fmla="*/ 0 h 234"/>
              <a:gd name="T4" fmla="*/ 0 w 334"/>
              <a:gd name="T5" fmla="*/ 234 h 234"/>
              <a:gd name="T6" fmla="*/ 208 w 334"/>
              <a:gd name="T7" fmla="*/ 234 h 234"/>
              <a:gd name="T8" fmla="*/ 334 w 334"/>
              <a:gd name="T9" fmla="*/ 120 h 234"/>
              <a:gd name="T10" fmla="*/ 208 w 334"/>
              <a:gd name="T11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4" h="234">
                <a:moveTo>
                  <a:pt x="208" y="0"/>
                </a:moveTo>
                <a:lnTo>
                  <a:pt x="0" y="0"/>
                </a:lnTo>
                <a:lnTo>
                  <a:pt x="0" y="234"/>
                </a:lnTo>
                <a:lnTo>
                  <a:pt x="208" y="234"/>
                </a:lnTo>
                <a:lnTo>
                  <a:pt x="334" y="120"/>
                </a:lnTo>
                <a:lnTo>
                  <a:pt x="208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0" name="Freeform 37"/>
          <p:cNvSpPr>
            <a:spLocks/>
          </p:cNvSpPr>
          <p:nvPr/>
        </p:nvSpPr>
        <p:spPr bwMode="auto">
          <a:xfrm>
            <a:off x="51365" y="5497536"/>
            <a:ext cx="1898118" cy="291467"/>
          </a:xfrm>
          <a:custGeom>
            <a:avLst/>
            <a:gdLst>
              <a:gd name="T0" fmla="*/ 0 w 1589"/>
              <a:gd name="T1" fmla="*/ 0 h 244"/>
              <a:gd name="T2" fmla="*/ 0 w 1589"/>
              <a:gd name="T3" fmla="*/ 244 h 244"/>
              <a:gd name="T4" fmla="*/ 1582 w 1589"/>
              <a:gd name="T5" fmla="*/ 244 h 244"/>
              <a:gd name="T6" fmla="*/ 1589 w 1589"/>
              <a:gd name="T7" fmla="*/ 0 h 244"/>
              <a:gd name="T8" fmla="*/ 0 w 1589"/>
              <a:gd name="T9" fmla="*/ 0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89" h="244">
                <a:moveTo>
                  <a:pt x="0" y="0"/>
                </a:moveTo>
                <a:lnTo>
                  <a:pt x="0" y="244"/>
                </a:lnTo>
                <a:lnTo>
                  <a:pt x="1582" y="244"/>
                </a:lnTo>
                <a:lnTo>
                  <a:pt x="1589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Oval 38"/>
          <p:cNvSpPr>
            <a:spLocks noChangeArrowheads="1"/>
          </p:cNvSpPr>
          <p:nvPr/>
        </p:nvSpPr>
        <p:spPr bwMode="auto">
          <a:xfrm>
            <a:off x="1038053" y="5042418"/>
            <a:ext cx="1145560" cy="1141977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2" name="Oval 39"/>
          <p:cNvSpPr>
            <a:spLocks noChangeArrowheads="1"/>
          </p:cNvSpPr>
          <p:nvPr/>
        </p:nvSpPr>
        <p:spPr bwMode="auto">
          <a:xfrm>
            <a:off x="1290100" y="5288493"/>
            <a:ext cx="738224" cy="73464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3" name="Oval 40"/>
          <p:cNvSpPr>
            <a:spLocks noChangeArrowheads="1"/>
          </p:cNvSpPr>
          <p:nvPr/>
        </p:nvSpPr>
        <p:spPr bwMode="auto">
          <a:xfrm>
            <a:off x="1242319" y="5246683"/>
            <a:ext cx="738224" cy="734640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Freeform 41"/>
          <p:cNvSpPr>
            <a:spLocks/>
          </p:cNvSpPr>
          <p:nvPr/>
        </p:nvSpPr>
        <p:spPr bwMode="auto">
          <a:xfrm>
            <a:off x="874401" y="5569208"/>
            <a:ext cx="99146" cy="155290"/>
          </a:xfrm>
          <a:custGeom>
            <a:avLst/>
            <a:gdLst>
              <a:gd name="T0" fmla="*/ 83 w 83"/>
              <a:gd name="T1" fmla="*/ 66 h 130"/>
              <a:gd name="T2" fmla="*/ 38 w 83"/>
              <a:gd name="T3" fmla="*/ 0 h 130"/>
              <a:gd name="T4" fmla="*/ 0 w 83"/>
              <a:gd name="T5" fmla="*/ 0 h 130"/>
              <a:gd name="T6" fmla="*/ 43 w 83"/>
              <a:gd name="T7" fmla="*/ 66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6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6"/>
                </a:moveTo>
                <a:lnTo>
                  <a:pt x="38" y="0"/>
                </a:lnTo>
                <a:lnTo>
                  <a:pt x="0" y="0"/>
                </a:lnTo>
                <a:lnTo>
                  <a:pt x="43" y="66"/>
                </a:lnTo>
                <a:lnTo>
                  <a:pt x="0" y="130"/>
                </a:lnTo>
                <a:lnTo>
                  <a:pt x="38" y="130"/>
                </a:lnTo>
                <a:lnTo>
                  <a:pt x="83" y="6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52" name="Group 251"/>
          <p:cNvGrpSpPr/>
          <p:nvPr/>
        </p:nvGrpSpPr>
        <p:grpSpPr>
          <a:xfrm>
            <a:off x="1397608" y="5393611"/>
            <a:ext cx="438395" cy="438395"/>
            <a:chOff x="1397608" y="5393611"/>
            <a:chExt cx="438395" cy="438395"/>
          </a:xfrm>
        </p:grpSpPr>
        <p:sp>
          <p:nvSpPr>
            <p:cNvPr id="225" name="Oval 42"/>
            <p:cNvSpPr>
              <a:spLocks noChangeArrowheads="1"/>
            </p:cNvSpPr>
            <p:nvPr/>
          </p:nvSpPr>
          <p:spPr bwMode="auto">
            <a:xfrm>
              <a:off x="1397608" y="5393611"/>
              <a:ext cx="438395" cy="43839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1457335" y="5449754"/>
              <a:ext cx="318941" cy="322525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7" name="Freeform 44"/>
            <p:cNvSpPr>
              <a:spLocks/>
            </p:cNvSpPr>
            <p:nvPr/>
          </p:nvSpPr>
          <p:spPr bwMode="auto">
            <a:xfrm>
              <a:off x="1536174" y="5497536"/>
              <a:ext cx="150512" cy="223379"/>
            </a:xfrm>
            <a:custGeom>
              <a:avLst/>
              <a:gdLst>
                <a:gd name="T0" fmla="*/ 42 w 53"/>
                <a:gd name="T1" fmla="*/ 24 h 79"/>
                <a:gd name="T2" fmla="*/ 27 w 53"/>
                <a:gd name="T3" fmla="*/ 17 h 79"/>
                <a:gd name="T4" fmla="*/ 14 w 53"/>
                <a:gd name="T5" fmla="*/ 25 h 79"/>
                <a:gd name="T6" fmla="*/ 28 w 53"/>
                <a:gd name="T7" fmla="*/ 33 h 79"/>
                <a:gd name="T8" fmla="*/ 53 w 53"/>
                <a:gd name="T9" fmla="*/ 52 h 79"/>
                <a:gd name="T10" fmla="*/ 33 w 53"/>
                <a:gd name="T11" fmla="*/ 71 h 79"/>
                <a:gd name="T12" fmla="*/ 33 w 53"/>
                <a:gd name="T13" fmla="*/ 79 h 79"/>
                <a:gd name="T14" fmla="*/ 22 w 53"/>
                <a:gd name="T15" fmla="*/ 79 h 79"/>
                <a:gd name="T16" fmla="*/ 22 w 53"/>
                <a:gd name="T17" fmla="*/ 71 h 79"/>
                <a:gd name="T18" fmla="*/ 0 w 53"/>
                <a:gd name="T19" fmla="*/ 56 h 79"/>
                <a:gd name="T20" fmla="*/ 10 w 53"/>
                <a:gd name="T21" fmla="*/ 52 h 79"/>
                <a:gd name="T22" fmla="*/ 27 w 53"/>
                <a:gd name="T23" fmla="*/ 61 h 79"/>
                <a:gd name="T24" fmla="*/ 42 w 53"/>
                <a:gd name="T25" fmla="*/ 52 h 79"/>
                <a:gd name="T26" fmla="*/ 27 w 53"/>
                <a:gd name="T27" fmla="*/ 43 h 79"/>
                <a:gd name="T28" fmla="*/ 2 w 53"/>
                <a:gd name="T29" fmla="*/ 25 h 79"/>
                <a:gd name="T30" fmla="*/ 22 w 53"/>
                <a:gd name="T31" fmla="*/ 8 h 79"/>
                <a:gd name="T32" fmla="*/ 22 w 53"/>
                <a:gd name="T33" fmla="*/ 0 h 79"/>
                <a:gd name="T34" fmla="*/ 33 w 53"/>
                <a:gd name="T35" fmla="*/ 0 h 79"/>
                <a:gd name="T36" fmla="*/ 33 w 53"/>
                <a:gd name="T37" fmla="*/ 8 h 79"/>
                <a:gd name="T38" fmla="*/ 51 w 53"/>
                <a:gd name="T39" fmla="*/ 20 h 79"/>
                <a:gd name="T40" fmla="*/ 42 w 53"/>
                <a:gd name="T41" fmla="*/ 2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3" h="79">
                  <a:moveTo>
                    <a:pt x="42" y="24"/>
                  </a:moveTo>
                  <a:cubicBezTo>
                    <a:pt x="39" y="20"/>
                    <a:pt x="33" y="17"/>
                    <a:pt x="27" y="17"/>
                  </a:cubicBezTo>
                  <a:cubicBezTo>
                    <a:pt x="20" y="17"/>
                    <a:pt x="14" y="19"/>
                    <a:pt x="14" y="25"/>
                  </a:cubicBezTo>
                  <a:cubicBezTo>
                    <a:pt x="14" y="31"/>
                    <a:pt x="20" y="32"/>
                    <a:pt x="28" y="33"/>
                  </a:cubicBezTo>
                  <a:cubicBezTo>
                    <a:pt x="40" y="34"/>
                    <a:pt x="53" y="37"/>
                    <a:pt x="53" y="52"/>
                  </a:cubicBezTo>
                  <a:cubicBezTo>
                    <a:pt x="53" y="63"/>
                    <a:pt x="44" y="70"/>
                    <a:pt x="33" y="71"/>
                  </a:cubicBezTo>
                  <a:cubicBezTo>
                    <a:pt x="33" y="79"/>
                    <a:pt x="33" y="79"/>
                    <a:pt x="33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13" y="70"/>
                    <a:pt x="4" y="66"/>
                    <a:pt x="0" y="5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2" y="58"/>
                    <a:pt x="20" y="61"/>
                    <a:pt x="27" y="61"/>
                  </a:cubicBezTo>
                  <a:cubicBezTo>
                    <a:pt x="35" y="61"/>
                    <a:pt x="42" y="58"/>
                    <a:pt x="42" y="52"/>
                  </a:cubicBezTo>
                  <a:cubicBezTo>
                    <a:pt x="42" y="46"/>
                    <a:pt x="35" y="44"/>
                    <a:pt x="27" y="43"/>
                  </a:cubicBezTo>
                  <a:cubicBezTo>
                    <a:pt x="14" y="42"/>
                    <a:pt x="2" y="40"/>
                    <a:pt x="2" y="25"/>
                  </a:cubicBezTo>
                  <a:cubicBezTo>
                    <a:pt x="2" y="14"/>
                    <a:pt x="12" y="9"/>
                    <a:pt x="22" y="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0" y="9"/>
                    <a:pt x="47" y="12"/>
                    <a:pt x="51" y="20"/>
                  </a:cubicBezTo>
                  <a:lnTo>
                    <a:pt x="42" y="2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8" name="Freeform 45"/>
          <p:cNvSpPr>
            <a:spLocks/>
          </p:cNvSpPr>
          <p:nvPr/>
        </p:nvSpPr>
        <p:spPr bwMode="auto">
          <a:xfrm>
            <a:off x="3086683" y="2662901"/>
            <a:ext cx="395391" cy="277132"/>
          </a:xfrm>
          <a:custGeom>
            <a:avLst/>
            <a:gdLst>
              <a:gd name="T0" fmla="*/ 206 w 331"/>
              <a:gd name="T1" fmla="*/ 0 h 232"/>
              <a:gd name="T2" fmla="*/ 0 w 331"/>
              <a:gd name="T3" fmla="*/ 0 h 232"/>
              <a:gd name="T4" fmla="*/ 0 w 331"/>
              <a:gd name="T5" fmla="*/ 232 h 232"/>
              <a:gd name="T6" fmla="*/ 206 w 331"/>
              <a:gd name="T7" fmla="*/ 232 h 232"/>
              <a:gd name="T8" fmla="*/ 331 w 331"/>
              <a:gd name="T9" fmla="*/ 118 h 232"/>
              <a:gd name="T10" fmla="*/ 206 w 331"/>
              <a:gd name="T11" fmla="*/ 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1" h="232">
                <a:moveTo>
                  <a:pt x="206" y="0"/>
                </a:moveTo>
                <a:lnTo>
                  <a:pt x="0" y="0"/>
                </a:lnTo>
                <a:lnTo>
                  <a:pt x="0" y="232"/>
                </a:lnTo>
                <a:lnTo>
                  <a:pt x="206" y="232"/>
                </a:lnTo>
                <a:lnTo>
                  <a:pt x="331" y="118"/>
                </a:lnTo>
                <a:lnTo>
                  <a:pt x="20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9" name="Freeform 46"/>
          <p:cNvSpPr>
            <a:spLocks/>
          </p:cNvSpPr>
          <p:nvPr/>
        </p:nvSpPr>
        <p:spPr bwMode="auto">
          <a:xfrm>
            <a:off x="51365" y="2643788"/>
            <a:ext cx="2675762" cy="290273"/>
          </a:xfrm>
          <a:custGeom>
            <a:avLst/>
            <a:gdLst>
              <a:gd name="T0" fmla="*/ 0 w 2240"/>
              <a:gd name="T1" fmla="*/ 243 h 243"/>
              <a:gd name="T2" fmla="*/ 2240 w 2240"/>
              <a:gd name="T3" fmla="*/ 243 h 243"/>
              <a:gd name="T4" fmla="*/ 2221 w 2240"/>
              <a:gd name="T5" fmla="*/ 0 h 243"/>
              <a:gd name="T6" fmla="*/ 0 w 2240"/>
              <a:gd name="T7" fmla="*/ 0 h 243"/>
              <a:gd name="T8" fmla="*/ 0 w 2240"/>
              <a:gd name="T9" fmla="*/ 243 h 2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40" h="243">
                <a:moveTo>
                  <a:pt x="0" y="243"/>
                </a:moveTo>
                <a:lnTo>
                  <a:pt x="2240" y="243"/>
                </a:lnTo>
                <a:lnTo>
                  <a:pt x="2221" y="0"/>
                </a:lnTo>
                <a:lnTo>
                  <a:pt x="0" y="0"/>
                </a:lnTo>
                <a:lnTo>
                  <a:pt x="0" y="24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0" name="Oval 47"/>
          <p:cNvSpPr>
            <a:spLocks noChangeArrowheads="1"/>
          </p:cNvSpPr>
          <p:nvPr/>
        </p:nvSpPr>
        <p:spPr bwMode="auto">
          <a:xfrm>
            <a:off x="2084467" y="2236451"/>
            <a:ext cx="1145560" cy="114436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1" name="Oval 48"/>
          <p:cNvSpPr>
            <a:spLocks noChangeArrowheads="1"/>
          </p:cNvSpPr>
          <p:nvPr/>
        </p:nvSpPr>
        <p:spPr bwMode="auto">
          <a:xfrm>
            <a:off x="2348459" y="2487304"/>
            <a:ext cx="734640" cy="738224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2" name="Oval 49"/>
          <p:cNvSpPr>
            <a:spLocks noChangeArrowheads="1"/>
          </p:cNvSpPr>
          <p:nvPr/>
        </p:nvSpPr>
        <p:spPr bwMode="auto">
          <a:xfrm>
            <a:off x="2288733" y="2439522"/>
            <a:ext cx="738224" cy="738224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3" name="Freeform 50"/>
          <p:cNvSpPr>
            <a:spLocks/>
          </p:cNvSpPr>
          <p:nvPr/>
        </p:nvSpPr>
        <p:spPr bwMode="auto">
          <a:xfrm>
            <a:off x="1900508" y="2708293"/>
            <a:ext cx="99146" cy="155290"/>
          </a:xfrm>
          <a:custGeom>
            <a:avLst/>
            <a:gdLst>
              <a:gd name="T0" fmla="*/ 83 w 83"/>
              <a:gd name="T1" fmla="*/ 64 h 130"/>
              <a:gd name="T2" fmla="*/ 38 w 83"/>
              <a:gd name="T3" fmla="*/ 0 h 130"/>
              <a:gd name="T4" fmla="*/ 0 w 83"/>
              <a:gd name="T5" fmla="*/ 0 h 130"/>
              <a:gd name="T6" fmla="*/ 45 w 83"/>
              <a:gd name="T7" fmla="*/ 64 h 130"/>
              <a:gd name="T8" fmla="*/ 0 w 83"/>
              <a:gd name="T9" fmla="*/ 130 h 130"/>
              <a:gd name="T10" fmla="*/ 38 w 83"/>
              <a:gd name="T11" fmla="*/ 130 h 130"/>
              <a:gd name="T12" fmla="*/ 83 w 83"/>
              <a:gd name="T13" fmla="*/ 64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3" h="130">
                <a:moveTo>
                  <a:pt x="83" y="64"/>
                </a:moveTo>
                <a:lnTo>
                  <a:pt x="38" y="0"/>
                </a:lnTo>
                <a:lnTo>
                  <a:pt x="0" y="0"/>
                </a:lnTo>
                <a:lnTo>
                  <a:pt x="45" y="64"/>
                </a:lnTo>
                <a:lnTo>
                  <a:pt x="0" y="130"/>
                </a:lnTo>
                <a:lnTo>
                  <a:pt x="38" y="130"/>
                </a:lnTo>
                <a:lnTo>
                  <a:pt x="83" y="6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49" name="Group 248"/>
          <p:cNvGrpSpPr/>
          <p:nvPr/>
        </p:nvGrpSpPr>
        <p:grpSpPr>
          <a:xfrm>
            <a:off x="2464330" y="2609146"/>
            <a:ext cx="403753" cy="364335"/>
            <a:chOff x="2464330" y="2609146"/>
            <a:chExt cx="403753" cy="364335"/>
          </a:xfrm>
        </p:grpSpPr>
        <p:sp>
          <p:nvSpPr>
            <p:cNvPr id="234" name="Freeform 51"/>
            <p:cNvSpPr>
              <a:spLocks noEditPoints="1"/>
            </p:cNvSpPr>
            <p:nvPr/>
          </p:nvSpPr>
          <p:spPr bwMode="auto">
            <a:xfrm>
              <a:off x="2464330" y="2646178"/>
              <a:ext cx="403753" cy="327303"/>
            </a:xfrm>
            <a:custGeom>
              <a:avLst/>
              <a:gdLst>
                <a:gd name="T0" fmla="*/ 0 w 338"/>
                <a:gd name="T1" fmla="*/ 0 h 274"/>
                <a:gd name="T2" fmla="*/ 0 w 338"/>
                <a:gd name="T3" fmla="*/ 274 h 274"/>
                <a:gd name="T4" fmla="*/ 338 w 338"/>
                <a:gd name="T5" fmla="*/ 274 h 274"/>
                <a:gd name="T6" fmla="*/ 338 w 338"/>
                <a:gd name="T7" fmla="*/ 0 h 274"/>
                <a:gd name="T8" fmla="*/ 0 w 338"/>
                <a:gd name="T9" fmla="*/ 0 h 274"/>
                <a:gd name="T10" fmla="*/ 289 w 338"/>
                <a:gd name="T11" fmla="*/ 234 h 274"/>
                <a:gd name="T12" fmla="*/ 49 w 338"/>
                <a:gd name="T13" fmla="*/ 234 h 274"/>
                <a:gd name="T14" fmla="*/ 49 w 338"/>
                <a:gd name="T15" fmla="*/ 78 h 274"/>
                <a:gd name="T16" fmla="*/ 289 w 338"/>
                <a:gd name="T17" fmla="*/ 78 h 274"/>
                <a:gd name="T18" fmla="*/ 289 w 338"/>
                <a:gd name="T19" fmla="*/ 234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8" h="274">
                  <a:moveTo>
                    <a:pt x="0" y="0"/>
                  </a:moveTo>
                  <a:lnTo>
                    <a:pt x="0" y="274"/>
                  </a:lnTo>
                  <a:lnTo>
                    <a:pt x="338" y="274"/>
                  </a:lnTo>
                  <a:lnTo>
                    <a:pt x="338" y="0"/>
                  </a:lnTo>
                  <a:lnTo>
                    <a:pt x="0" y="0"/>
                  </a:lnTo>
                  <a:close/>
                  <a:moveTo>
                    <a:pt x="289" y="234"/>
                  </a:moveTo>
                  <a:lnTo>
                    <a:pt x="49" y="234"/>
                  </a:lnTo>
                  <a:lnTo>
                    <a:pt x="49" y="78"/>
                  </a:lnTo>
                  <a:lnTo>
                    <a:pt x="289" y="78"/>
                  </a:lnTo>
                  <a:lnTo>
                    <a:pt x="289" y="23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Rectangle 52"/>
            <p:cNvSpPr>
              <a:spLocks noChangeArrowheads="1"/>
            </p:cNvSpPr>
            <p:nvPr/>
          </p:nvSpPr>
          <p:spPr bwMode="auto">
            <a:xfrm>
              <a:off x="255153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6" name="Rectangle 53"/>
            <p:cNvSpPr>
              <a:spLocks noChangeArrowheads="1"/>
            </p:cNvSpPr>
            <p:nvPr/>
          </p:nvSpPr>
          <p:spPr bwMode="auto">
            <a:xfrm>
              <a:off x="2642316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7" name="Rectangle 54"/>
            <p:cNvSpPr>
              <a:spLocks noChangeArrowheads="1"/>
            </p:cNvSpPr>
            <p:nvPr/>
          </p:nvSpPr>
          <p:spPr bwMode="auto">
            <a:xfrm>
              <a:off x="2551531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8" name="Rectangle 55"/>
            <p:cNvSpPr>
              <a:spLocks noChangeArrowheads="1"/>
            </p:cNvSpPr>
            <p:nvPr/>
          </p:nvSpPr>
          <p:spPr bwMode="auto">
            <a:xfrm>
              <a:off x="2642316" y="2863583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9" name="Rectangle 56"/>
            <p:cNvSpPr>
              <a:spLocks noChangeArrowheads="1"/>
            </p:cNvSpPr>
            <p:nvPr/>
          </p:nvSpPr>
          <p:spPr bwMode="auto">
            <a:xfrm>
              <a:off x="2733101" y="2778771"/>
              <a:ext cx="45392" cy="4539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0" name="Freeform 57"/>
            <p:cNvSpPr>
              <a:spLocks/>
            </p:cNvSpPr>
            <p:nvPr/>
          </p:nvSpPr>
          <p:spPr bwMode="auto">
            <a:xfrm>
              <a:off x="2506138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9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9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1" name="Freeform 58"/>
            <p:cNvSpPr>
              <a:spLocks/>
            </p:cNvSpPr>
            <p:nvPr/>
          </p:nvSpPr>
          <p:spPr bwMode="auto">
            <a:xfrm>
              <a:off x="2795216" y="2609146"/>
              <a:ext cx="31058" cy="90785"/>
            </a:xfrm>
            <a:custGeom>
              <a:avLst/>
              <a:gdLst>
                <a:gd name="T0" fmla="*/ 6 w 11"/>
                <a:gd name="T1" fmla="*/ 0 h 32"/>
                <a:gd name="T2" fmla="*/ 6 w 11"/>
                <a:gd name="T3" fmla="*/ 0 h 32"/>
                <a:gd name="T4" fmla="*/ 0 w 11"/>
                <a:gd name="T5" fmla="*/ 5 h 32"/>
                <a:gd name="T6" fmla="*/ 0 w 11"/>
                <a:gd name="T7" fmla="*/ 27 h 32"/>
                <a:gd name="T8" fmla="*/ 6 w 11"/>
                <a:gd name="T9" fmla="*/ 32 h 32"/>
                <a:gd name="T10" fmla="*/ 6 w 11"/>
                <a:gd name="T11" fmla="*/ 32 h 32"/>
                <a:gd name="T12" fmla="*/ 11 w 11"/>
                <a:gd name="T13" fmla="*/ 27 h 32"/>
                <a:gd name="T14" fmla="*/ 11 w 11"/>
                <a:gd name="T15" fmla="*/ 5 h 32"/>
                <a:gd name="T16" fmla="*/ 6 w 11"/>
                <a:gd name="T17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32">
                  <a:moveTo>
                    <a:pt x="6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30"/>
                    <a:pt x="3" y="32"/>
                    <a:pt x="6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8" y="32"/>
                    <a:pt x="11" y="30"/>
                    <a:pt x="11" y="2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8" y="0"/>
                    <a:pt x="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Rectangle 59"/>
          <p:cNvSpPr>
            <a:spLocks noChangeArrowheads="1"/>
          </p:cNvSpPr>
          <p:nvPr/>
        </p:nvSpPr>
        <p:spPr bwMode="auto">
          <a:xfrm>
            <a:off x="1" y="4206242"/>
            <a:ext cx="62116" cy="9269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3" name="Freeform 60"/>
          <p:cNvSpPr>
            <a:spLocks/>
          </p:cNvSpPr>
          <p:nvPr/>
        </p:nvSpPr>
        <p:spPr bwMode="auto">
          <a:xfrm>
            <a:off x="0" y="5133202"/>
            <a:ext cx="62116" cy="924571"/>
          </a:xfrm>
          <a:custGeom>
            <a:avLst/>
            <a:gdLst>
              <a:gd name="T0" fmla="*/ 0 w 22"/>
              <a:gd name="T1" fmla="*/ 316 h 327"/>
              <a:gd name="T2" fmla="*/ 11 w 22"/>
              <a:gd name="T3" fmla="*/ 327 h 327"/>
              <a:gd name="T4" fmla="*/ 11 w 22"/>
              <a:gd name="T5" fmla="*/ 327 h 327"/>
              <a:gd name="T6" fmla="*/ 22 w 22"/>
              <a:gd name="T7" fmla="*/ 316 h 327"/>
              <a:gd name="T8" fmla="*/ 22 w 22"/>
              <a:gd name="T9" fmla="*/ 0 h 327"/>
              <a:gd name="T10" fmla="*/ 0 w 22"/>
              <a:gd name="T11" fmla="*/ 0 h 327"/>
              <a:gd name="T12" fmla="*/ 0 w 22"/>
              <a:gd name="T13" fmla="*/ 316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0" y="316"/>
                </a:moveTo>
                <a:cubicBezTo>
                  <a:pt x="0" y="322"/>
                  <a:pt x="5" y="327"/>
                  <a:pt x="11" y="327"/>
                </a:cubicBezTo>
                <a:cubicBezTo>
                  <a:pt x="11" y="327"/>
                  <a:pt x="11" y="327"/>
                  <a:pt x="11" y="327"/>
                </a:cubicBezTo>
                <a:cubicBezTo>
                  <a:pt x="17" y="327"/>
                  <a:pt x="22" y="322"/>
                  <a:pt x="22" y="316"/>
                </a:cubicBezTo>
                <a:cubicBezTo>
                  <a:pt x="22" y="0"/>
                  <a:pt x="22" y="0"/>
                  <a:pt x="22" y="0"/>
                </a:cubicBezTo>
                <a:cubicBezTo>
                  <a:pt x="0" y="0"/>
                  <a:pt x="0" y="0"/>
                  <a:pt x="0" y="0"/>
                </a:cubicBezTo>
                <a:lnTo>
                  <a:pt x="0" y="31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4" name="Rectangle 61"/>
          <p:cNvSpPr>
            <a:spLocks noChangeArrowheads="1"/>
          </p:cNvSpPr>
          <p:nvPr/>
        </p:nvSpPr>
        <p:spPr bwMode="auto">
          <a:xfrm>
            <a:off x="1" y="3279282"/>
            <a:ext cx="62116" cy="92696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" name="Rectangle 62"/>
          <p:cNvSpPr>
            <a:spLocks noChangeArrowheads="1"/>
          </p:cNvSpPr>
          <p:nvPr/>
        </p:nvSpPr>
        <p:spPr bwMode="auto">
          <a:xfrm>
            <a:off x="0" y="2352322"/>
            <a:ext cx="62116" cy="92696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6" name="Freeform 63"/>
          <p:cNvSpPr>
            <a:spLocks/>
          </p:cNvSpPr>
          <p:nvPr/>
        </p:nvSpPr>
        <p:spPr bwMode="auto">
          <a:xfrm>
            <a:off x="0" y="1427750"/>
            <a:ext cx="62116" cy="924571"/>
          </a:xfrm>
          <a:custGeom>
            <a:avLst/>
            <a:gdLst>
              <a:gd name="T0" fmla="*/ 22 w 22"/>
              <a:gd name="T1" fmla="*/ 9 h 327"/>
              <a:gd name="T2" fmla="*/ 17 w 22"/>
              <a:gd name="T3" fmla="*/ 0 h 327"/>
              <a:gd name="T4" fmla="*/ 5 w 22"/>
              <a:gd name="T5" fmla="*/ 0 h 327"/>
              <a:gd name="T6" fmla="*/ 0 w 22"/>
              <a:gd name="T7" fmla="*/ 9 h 327"/>
              <a:gd name="T8" fmla="*/ 0 w 22"/>
              <a:gd name="T9" fmla="*/ 327 h 327"/>
              <a:gd name="T10" fmla="*/ 22 w 22"/>
              <a:gd name="T11" fmla="*/ 327 h 327"/>
              <a:gd name="T12" fmla="*/ 22 w 22"/>
              <a:gd name="T13" fmla="*/ 9 h 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2" h="327">
                <a:moveTo>
                  <a:pt x="22" y="9"/>
                </a:moveTo>
                <a:cubicBezTo>
                  <a:pt x="22" y="5"/>
                  <a:pt x="20" y="2"/>
                  <a:pt x="17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2"/>
                  <a:pt x="0" y="5"/>
                  <a:pt x="0" y="9"/>
                </a:cubicBezTo>
                <a:cubicBezTo>
                  <a:pt x="0" y="327"/>
                  <a:pt x="0" y="327"/>
                  <a:pt x="0" y="327"/>
                </a:cubicBezTo>
                <a:cubicBezTo>
                  <a:pt x="22" y="327"/>
                  <a:pt x="22" y="327"/>
                  <a:pt x="22" y="327"/>
                </a:cubicBezTo>
                <a:lnTo>
                  <a:pt x="22" y="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7" name="Freeform 64"/>
          <p:cNvSpPr>
            <a:spLocks/>
          </p:cNvSpPr>
          <p:nvPr/>
        </p:nvSpPr>
        <p:spPr bwMode="auto">
          <a:xfrm>
            <a:off x="14335" y="1421777"/>
            <a:ext cx="34641" cy="5973"/>
          </a:xfrm>
          <a:custGeom>
            <a:avLst/>
            <a:gdLst>
              <a:gd name="T0" fmla="*/ 6 w 12"/>
              <a:gd name="T1" fmla="*/ 0 h 2"/>
              <a:gd name="T2" fmla="*/ 6 w 12"/>
              <a:gd name="T3" fmla="*/ 0 h 2"/>
              <a:gd name="T4" fmla="*/ 0 w 12"/>
              <a:gd name="T5" fmla="*/ 2 h 2"/>
              <a:gd name="T6" fmla="*/ 12 w 12"/>
              <a:gd name="T7" fmla="*/ 2 h 2"/>
              <a:gd name="T8" fmla="*/ 6 w 12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2">
                <a:moveTo>
                  <a:pt x="6" y="0"/>
                </a:moveTo>
                <a:cubicBezTo>
                  <a:pt x="6" y="0"/>
                  <a:pt x="6" y="0"/>
                  <a:pt x="6" y="0"/>
                </a:cubicBezTo>
                <a:cubicBezTo>
                  <a:pt x="4" y="0"/>
                  <a:pt x="1" y="1"/>
                  <a:pt x="0" y="2"/>
                </a:cubicBezTo>
                <a:cubicBezTo>
                  <a:pt x="12" y="2"/>
                  <a:pt x="12" y="2"/>
                  <a:pt x="12" y="2"/>
                </a:cubicBezTo>
                <a:cubicBezTo>
                  <a:pt x="10" y="1"/>
                  <a:pt x="8" y="0"/>
                  <a:pt x="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TextBox 66"/>
          <p:cNvSpPr txBox="1"/>
          <p:nvPr/>
        </p:nvSpPr>
        <p:spPr>
          <a:xfrm>
            <a:off x="2673580" y="156181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1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553002" y="250907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2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521667" y="3463036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3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553002" y="4377334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4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93299" y="5350129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chemeClr val="accent5"/>
                </a:solidFill>
                <a:latin typeface="+mj-lt"/>
              </a:rPr>
              <a:t>20%</a:t>
            </a:r>
            <a:endParaRPr lang="en-US" sz="32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3968546" y="128890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4065465" y="1581349"/>
            <a:ext cx="5287536" cy="609847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884873" y="2217512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953185" y="2509954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3973280" y="31892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070199" y="348171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973280" y="504255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070199" y="5334992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884873" y="407747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953185" y="4369919"/>
            <a:ext cx="5287536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39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33" name="Group 32"/>
          <p:cNvGrpSpPr/>
          <p:nvPr/>
        </p:nvGrpSpPr>
        <p:grpSpPr>
          <a:xfrm>
            <a:off x="4455886" y="605692"/>
            <a:ext cx="3222172" cy="3099280"/>
            <a:chOff x="1006071" y="1347431"/>
            <a:chExt cx="2572884" cy="2474756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1539661" y="1448630"/>
              <a:ext cx="1754100" cy="1751036"/>
            </a:xfrm>
            <a:custGeom>
              <a:avLst/>
              <a:gdLst>
                <a:gd name="T0" fmla="*/ 240 w 240"/>
                <a:gd name="T1" fmla="*/ 119 h 240"/>
                <a:gd name="T2" fmla="*/ 120 w 240"/>
                <a:gd name="T3" fmla="*/ 240 h 240"/>
                <a:gd name="T4" fmla="*/ 0 w 240"/>
                <a:gd name="T5" fmla="*/ 120 h 240"/>
                <a:gd name="T6" fmla="*/ 120 w 240"/>
                <a:gd name="T7" fmla="*/ 0 h 240"/>
                <a:gd name="T8" fmla="*/ 240 w 240"/>
                <a:gd name="T9" fmla="*/ 11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0" h="240">
                  <a:moveTo>
                    <a:pt x="240" y="119"/>
                  </a:moveTo>
                  <a:cubicBezTo>
                    <a:pt x="240" y="186"/>
                    <a:pt x="187" y="239"/>
                    <a:pt x="120" y="240"/>
                  </a:cubicBezTo>
                  <a:cubicBezTo>
                    <a:pt x="54" y="240"/>
                    <a:pt x="0" y="186"/>
                    <a:pt x="0" y="120"/>
                  </a:cubicBezTo>
                  <a:cubicBezTo>
                    <a:pt x="0" y="54"/>
                    <a:pt x="53" y="0"/>
                    <a:pt x="120" y="0"/>
                  </a:cubicBezTo>
                  <a:cubicBezTo>
                    <a:pt x="186" y="0"/>
                    <a:pt x="239" y="53"/>
                    <a:pt x="240" y="11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6"/>
            <p:cNvSpPr>
              <a:spLocks/>
            </p:cNvSpPr>
            <p:nvPr/>
          </p:nvSpPr>
          <p:spPr bwMode="auto">
            <a:xfrm>
              <a:off x="1475261" y="1724625"/>
              <a:ext cx="2097561" cy="2097562"/>
            </a:xfrm>
            <a:custGeom>
              <a:avLst/>
              <a:gdLst>
                <a:gd name="T0" fmla="*/ 53 w 287"/>
                <a:gd name="T1" fmla="*/ 50 h 287"/>
                <a:gd name="T2" fmla="*/ 237 w 287"/>
                <a:gd name="T3" fmla="*/ 53 h 287"/>
                <a:gd name="T4" fmla="*/ 234 w 287"/>
                <a:gd name="T5" fmla="*/ 237 h 287"/>
                <a:gd name="T6" fmla="*/ 50 w 287"/>
                <a:gd name="T7" fmla="*/ 234 h 287"/>
                <a:gd name="T8" fmla="*/ 53 w 287"/>
                <a:gd name="T9" fmla="*/ 50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7" h="287">
                  <a:moveTo>
                    <a:pt x="53" y="50"/>
                  </a:moveTo>
                  <a:cubicBezTo>
                    <a:pt x="105" y="0"/>
                    <a:pt x="187" y="1"/>
                    <a:pt x="237" y="53"/>
                  </a:cubicBezTo>
                  <a:cubicBezTo>
                    <a:pt x="287" y="105"/>
                    <a:pt x="285" y="187"/>
                    <a:pt x="234" y="237"/>
                  </a:cubicBezTo>
                  <a:cubicBezTo>
                    <a:pt x="182" y="287"/>
                    <a:pt x="100" y="286"/>
                    <a:pt x="50" y="234"/>
                  </a:cubicBezTo>
                  <a:cubicBezTo>
                    <a:pt x="0" y="182"/>
                    <a:pt x="1" y="100"/>
                    <a:pt x="53" y="5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7"/>
            <p:cNvSpPr>
              <a:spLocks/>
            </p:cNvSpPr>
            <p:nvPr/>
          </p:nvSpPr>
          <p:spPr bwMode="auto">
            <a:xfrm>
              <a:off x="1006071" y="1739957"/>
              <a:ext cx="1974896" cy="1977965"/>
            </a:xfrm>
            <a:custGeom>
              <a:avLst/>
              <a:gdLst>
                <a:gd name="T0" fmla="*/ 50 w 270"/>
                <a:gd name="T1" fmla="*/ 47 h 271"/>
                <a:gd name="T2" fmla="*/ 223 w 270"/>
                <a:gd name="T3" fmla="*/ 50 h 271"/>
                <a:gd name="T4" fmla="*/ 220 w 270"/>
                <a:gd name="T5" fmla="*/ 223 h 271"/>
                <a:gd name="T6" fmla="*/ 47 w 270"/>
                <a:gd name="T7" fmla="*/ 221 h 271"/>
                <a:gd name="T8" fmla="*/ 50 w 270"/>
                <a:gd name="T9" fmla="*/ 47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71">
                  <a:moveTo>
                    <a:pt x="50" y="47"/>
                  </a:moveTo>
                  <a:cubicBezTo>
                    <a:pt x="98" y="0"/>
                    <a:pt x="176" y="1"/>
                    <a:pt x="223" y="50"/>
                  </a:cubicBezTo>
                  <a:cubicBezTo>
                    <a:pt x="270" y="99"/>
                    <a:pt x="269" y="176"/>
                    <a:pt x="220" y="223"/>
                  </a:cubicBezTo>
                  <a:cubicBezTo>
                    <a:pt x="171" y="271"/>
                    <a:pt x="94" y="269"/>
                    <a:pt x="47" y="221"/>
                  </a:cubicBezTo>
                  <a:cubicBezTo>
                    <a:pt x="0" y="172"/>
                    <a:pt x="1" y="94"/>
                    <a:pt x="50" y="47"/>
                  </a:cubicBezTo>
                  <a:close/>
                </a:path>
              </a:pathLst>
            </a:custGeom>
            <a:gradFill>
              <a:gsLst>
                <a:gs pos="0">
                  <a:schemeClr val="accent1">
                    <a:alpha val="70000"/>
                  </a:schemeClr>
                </a:gs>
                <a:gs pos="100000">
                  <a:schemeClr val="accent2">
                    <a:alpha val="70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8"/>
            <p:cNvSpPr>
              <a:spLocks/>
            </p:cNvSpPr>
            <p:nvPr/>
          </p:nvSpPr>
          <p:spPr bwMode="auto">
            <a:xfrm>
              <a:off x="1380197" y="1841156"/>
              <a:ext cx="239196" cy="248396"/>
            </a:xfrm>
            <a:custGeom>
              <a:avLst/>
              <a:gdLst>
                <a:gd name="T0" fmla="*/ 6 w 33"/>
                <a:gd name="T1" fmla="*/ 6 h 34"/>
                <a:gd name="T2" fmla="*/ 27 w 33"/>
                <a:gd name="T3" fmla="*/ 7 h 34"/>
                <a:gd name="T4" fmla="*/ 27 w 33"/>
                <a:gd name="T5" fmla="*/ 28 h 34"/>
                <a:gd name="T6" fmla="*/ 6 w 33"/>
                <a:gd name="T7" fmla="*/ 28 h 34"/>
                <a:gd name="T8" fmla="*/ 6 w 33"/>
                <a:gd name="T9" fmla="*/ 6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4">
                  <a:moveTo>
                    <a:pt x="6" y="6"/>
                  </a:moveTo>
                  <a:cubicBezTo>
                    <a:pt x="12" y="0"/>
                    <a:pt x="22" y="1"/>
                    <a:pt x="27" y="7"/>
                  </a:cubicBezTo>
                  <a:cubicBezTo>
                    <a:pt x="33" y="13"/>
                    <a:pt x="33" y="22"/>
                    <a:pt x="27" y="28"/>
                  </a:cubicBezTo>
                  <a:cubicBezTo>
                    <a:pt x="21" y="34"/>
                    <a:pt x="11" y="34"/>
                    <a:pt x="6" y="28"/>
                  </a:cubicBezTo>
                  <a:cubicBezTo>
                    <a:pt x="0" y="22"/>
                    <a:pt x="0" y="12"/>
                    <a:pt x="6" y="6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533528" y="1368898"/>
              <a:ext cx="159464" cy="159464"/>
            </a:xfrm>
            <a:custGeom>
              <a:avLst/>
              <a:gdLst>
                <a:gd name="T0" fmla="*/ 4 w 22"/>
                <a:gd name="T1" fmla="*/ 4 h 22"/>
                <a:gd name="T2" fmla="*/ 18 w 22"/>
                <a:gd name="T3" fmla="*/ 4 h 22"/>
                <a:gd name="T4" fmla="*/ 18 w 22"/>
                <a:gd name="T5" fmla="*/ 18 h 22"/>
                <a:gd name="T6" fmla="*/ 4 w 22"/>
                <a:gd name="T7" fmla="*/ 18 h 22"/>
                <a:gd name="T8" fmla="*/ 4 w 22"/>
                <a:gd name="T9" fmla="*/ 4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2">
                  <a:moveTo>
                    <a:pt x="4" y="4"/>
                  </a:moveTo>
                  <a:cubicBezTo>
                    <a:pt x="8" y="0"/>
                    <a:pt x="14" y="0"/>
                    <a:pt x="18" y="4"/>
                  </a:cubicBezTo>
                  <a:cubicBezTo>
                    <a:pt x="22" y="8"/>
                    <a:pt x="22" y="14"/>
                    <a:pt x="18" y="18"/>
                  </a:cubicBezTo>
                  <a:cubicBezTo>
                    <a:pt x="14" y="22"/>
                    <a:pt x="7" y="22"/>
                    <a:pt x="4" y="18"/>
                  </a:cubicBezTo>
                  <a:cubicBezTo>
                    <a:pt x="0" y="14"/>
                    <a:pt x="0" y="8"/>
                    <a:pt x="4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855521" y="1347431"/>
              <a:ext cx="107330" cy="107332"/>
            </a:xfrm>
            <a:custGeom>
              <a:avLst/>
              <a:gdLst>
                <a:gd name="T0" fmla="*/ 2 w 15"/>
                <a:gd name="T1" fmla="*/ 2 h 15"/>
                <a:gd name="T2" fmla="*/ 12 w 15"/>
                <a:gd name="T3" fmla="*/ 3 h 15"/>
                <a:gd name="T4" fmla="*/ 12 w 15"/>
                <a:gd name="T5" fmla="*/ 12 h 15"/>
                <a:gd name="T6" fmla="*/ 2 w 15"/>
                <a:gd name="T7" fmla="*/ 12 h 15"/>
                <a:gd name="T8" fmla="*/ 2 w 15"/>
                <a:gd name="T9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2" y="2"/>
                  </a:moveTo>
                  <a:cubicBezTo>
                    <a:pt x="5" y="0"/>
                    <a:pt x="9" y="0"/>
                    <a:pt x="12" y="3"/>
                  </a:cubicBezTo>
                  <a:cubicBezTo>
                    <a:pt x="15" y="5"/>
                    <a:pt x="15" y="10"/>
                    <a:pt x="12" y="12"/>
                  </a:cubicBezTo>
                  <a:cubicBezTo>
                    <a:pt x="9" y="15"/>
                    <a:pt x="5" y="15"/>
                    <a:pt x="2" y="12"/>
                  </a:cubicBezTo>
                  <a:cubicBezTo>
                    <a:pt x="0" y="9"/>
                    <a:pt x="0" y="5"/>
                    <a:pt x="2" y="2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3140431" y="3150598"/>
              <a:ext cx="343460" cy="334262"/>
            </a:xfrm>
            <a:custGeom>
              <a:avLst/>
              <a:gdLst>
                <a:gd name="T0" fmla="*/ 39 w 47"/>
                <a:gd name="T1" fmla="*/ 8 h 46"/>
                <a:gd name="T2" fmla="*/ 38 w 47"/>
                <a:gd name="T3" fmla="*/ 38 h 46"/>
                <a:gd name="T4" fmla="*/ 8 w 47"/>
                <a:gd name="T5" fmla="*/ 38 h 46"/>
                <a:gd name="T6" fmla="*/ 9 w 47"/>
                <a:gd name="T7" fmla="*/ 8 h 46"/>
                <a:gd name="T8" fmla="*/ 39 w 47"/>
                <a:gd name="T9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6">
                  <a:moveTo>
                    <a:pt x="39" y="8"/>
                  </a:moveTo>
                  <a:cubicBezTo>
                    <a:pt x="47" y="17"/>
                    <a:pt x="47" y="30"/>
                    <a:pt x="38" y="38"/>
                  </a:cubicBezTo>
                  <a:cubicBezTo>
                    <a:pt x="30" y="46"/>
                    <a:pt x="17" y="46"/>
                    <a:pt x="8" y="38"/>
                  </a:cubicBezTo>
                  <a:cubicBezTo>
                    <a:pt x="0" y="29"/>
                    <a:pt x="0" y="16"/>
                    <a:pt x="9" y="8"/>
                  </a:cubicBezTo>
                  <a:cubicBezTo>
                    <a:pt x="17" y="0"/>
                    <a:pt x="31" y="0"/>
                    <a:pt x="39" y="8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3468557" y="3009534"/>
              <a:ext cx="110398" cy="110398"/>
            </a:xfrm>
            <a:custGeom>
              <a:avLst/>
              <a:gdLst>
                <a:gd name="T0" fmla="*/ 12 w 15"/>
                <a:gd name="T1" fmla="*/ 3 h 15"/>
                <a:gd name="T2" fmla="*/ 12 w 15"/>
                <a:gd name="T3" fmla="*/ 13 h 15"/>
                <a:gd name="T4" fmla="*/ 2 w 15"/>
                <a:gd name="T5" fmla="*/ 13 h 15"/>
                <a:gd name="T6" fmla="*/ 2 w 15"/>
                <a:gd name="T7" fmla="*/ 3 h 15"/>
                <a:gd name="T8" fmla="*/ 12 w 15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5">
                  <a:moveTo>
                    <a:pt x="12" y="3"/>
                  </a:moveTo>
                  <a:cubicBezTo>
                    <a:pt x="15" y="6"/>
                    <a:pt x="15" y="10"/>
                    <a:pt x="12" y="13"/>
                  </a:cubicBezTo>
                  <a:cubicBezTo>
                    <a:pt x="9" y="15"/>
                    <a:pt x="5" y="15"/>
                    <a:pt x="2" y="13"/>
                  </a:cubicBezTo>
                  <a:cubicBezTo>
                    <a:pt x="0" y="10"/>
                    <a:pt x="0" y="6"/>
                    <a:pt x="2" y="3"/>
                  </a:cubicBezTo>
                  <a:cubicBezTo>
                    <a:pt x="5" y="0"/>
                    <a:pt x="10" y="0"/>
                    <a:pt x="12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162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3229362" y="2104885"/>
              <a:ext cx="116531" cy="110398"/>
            </a:xfrm>
            <a:custGeom>
              <a:avLst/>
              <a:gdLst>
                <a:gd name="T0" fmla="*/ 13 w 16"/>
                <a:gd name="T1" fmla="*/ 3 h 15"/>
                <a:gd name="T2" fmla="*/ 13 w 16"/>
                <a:gd name="T3" fmla="*/ 13 h 15"/>
                <a:gd name="T4" fmla="*/ 3 w 16"/>
                <a:gd name="T5" fmla="*/ 13 h 15"/>
                <a:gd name="T6" fmla="*/ 3 w 16"/>
                <a:gd name="T7" fmla="*/ 3 h 15"/>
                <a:gd name="T8" fmla="*/ 13 w 16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15">
                  <a:moveTo>
                    <a:pt x="13" y="3"/>
                  </a:moveTo>
                  <a:cubicBezTo>
                    <a:pt x="16" y="6"/>
                    <a:pt x="16" y="10"/>
                    <a:pt x="13" y="13"/>
                  </a:cubicBezTo>
                  <a:cubicBezTo>
                    <a:pt x="10" y="15"/>
                    <a:pt x="6" y="15"/>
                    <a:pt x="3" y="13"/>
                  </a:cubicBezTo>
                  <a:cubicBezTo>
                    <a:pt x="0" y="10"/>
                    <a:pt x="0" y="5"/>
                    <a:pt x="3" y="3"/>
                  </a:cubicBezTo>
                  <a:cubicBezTo>
                    <a:pt x="6" y="0"/>
                    <a:pt x="10" y="0"/>
                    <a:pt x="13" y="3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1064338" y="3046334"/>
              <a:ext cx="168663" cy="168665"/>
            </a:xfrm>
            <a:custGeom>
              <a:avLst/>
              <a:gdLst>
                <a:gd name="T0" fmla="*/ 19 w 23"/>
                <a:gd name="T1" fmla="*/ 4 h 23"/>
                <a:gd name="T2" fmla="*/ 18 w 23"/>
                <a:gd name="T3" fmla="*/ 19 h 23"/>
                <a:gd name="T4" fmla="*/ 4 w 23"/>
                <a:gd name="T5" fmla="*/ 19 h 23"/>
                <a:gd name="T6" fmla="*/ 4 w 23"/>
                <a:gd name="T7" fmla="*/ 4 h 23"/>
                <a:gd name="T8" fmla="*/ 19 w 23"/>
                <a:gd name="T9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23">
                  <a:moveTo>
                    <a:pt x="19" y="4"/>
                  </a:moveTo>
                  <a:cubicBezTo>
                    <a:pt x="23" y="8"/>
                    <a:pt x="23" y="15"/>
                    <a:pt x="18" y="19"/>
                  </a:cubicBezTo>
                  <a:cubicBezTo>
                    <a:pt x="14" y="23"/>
                    <a:pt x="8" y="23"/>
                    <a:pt x="4" y="19"/>
                  </a:cubicBezTo>
                  <a:cubicBezTo>
                    <a:pt x="0" y="15"/>
                    <a:pt x="0" y="8"/>
                    <a:pt x="4" y="4"/>
                  </a:cubicBezTo>
                  <a:cubicBezTo>
                    <a:pt x="8" y="0"/>
                    <a:pt x="15" y="0"/>
                    <a:pt x="19" y="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/>
        </p:nvSpPr>
        <p:spPr>
          <a:xfrm>
            <a:off x="-1" y="4996070"/>
            <a:ext cx="12192001" cy="186193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023432" y="3755379"/>
            <a:ext cx="21451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KENT SAMROCK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443806" y="4082602"/>
            <a:ext cx="13043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 smtClean="0">
                <a:solidFill>
                  <a:schemeClr val="bg1"/>
                </a:solidFill>
                <a:latin typeface="+mj-lt"/>
              </a:rPr>
              <a:t>CEO Founder</a:t>
            </a:r>
            <a:endParaRPr lang="en-US" sz="1400" i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95131" y="5465370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>
          <a:xfrm>
            <a:off x="5075238" y="1141413"/>
            <a:ext cx="2041525" cy="2041525"/>
          </a:xfrm>
        </p:spPr>
      </p:pic>
    </p:spTree>
    <p:extLst>
      <p:ext uri="{BB962C8B-B14F-4D97-AF65-F5344CB8AC3E}">
        <p14:creationId xmlns:p14="http://schemas.microsoft.com/office/powerpoint/2010/main" val="159334037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roup 56"/>
          <p:cNvGrpSpPr/>
          <p:nvPr/>
        </p:nvGrpSpPr>
        <p:grpSpPr>
          <a:xfrm>
            <a:off x="6246814" y="1465943"/>
            <a:ext cx="5071790" cy="4953907"/>
            <a:chOff x="5840413" y="815975"/>
            <a:chExt cx="5737225" cy="5603875"/>
          </a:xfrm>
        </p:grpSpPr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9563101" y="1274763"/>
              <a:ext cx="106363" cy="3867150"/>
            </a:xfrm>
            <a:custGeom>
              <a:avLst/>
              <a:gdLst>
                <a:gd name="T0" fmla="*/ 41 w 67"/>
                <a:gd name="T1" fmla="*/ 2436 h 2436"/>
                <a:gd name="T2" fmla="*/ 0 w 67"/>
                <a:gd name="T3" fmla="*/ 2182 h 2436"/>
                <a:gd name="T4" fmla="*/ 26 w 67"/>
                <a:gd name="T5" fmla="*/ 0 h 2436"/>
                <a:gd name="T6" fmla="*/ 67 w 67"/>
                <a:gd name="T7" fmla="*/ 255 h 2436"/>
                <a:gd name="T8" fmla="*/ 41 w 67"/>
                <a:gd name="T9" fmla="*/ 2436 h 2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2436">
                  <a:moveTo>
                    <a:pt x="41" y="2436"/>
                  </a:moveTo>
                  <a:lnTo>
                    <a:pt x="0" y="2182"/>
                  </a:lnTo>
                  <a:lnTo>
                    <a:pt x="26" y="0"/>
                  </a:lnTo>
                  <a:lnTo>
                    <a:pt x="67" y="255"/>
                  </a:lnTo>
                  <a:lnTo>
                    <a:pt x="41" y="2436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9604376" y="1274763"/>
              <a:ext cx="1533525" cy="409575"/>
            </a:xfrm>
            <a:custGeom>
              <a:avLst/>
              <a:gdLst>
                <a:gd name="T0" fmla="*/ 41 w 966"/>
                <a:gd name="T1" fmla="*/ 255 h 258"/>
                <a:gd name="T2" fmla="*/ 0 w 966"/>
                <a:gd name="T3" fmla="*/ 0 h 258"/>
                <a:gd name="T4" fmla="*/ 926 w 966"/>
                <a:gd name="T5" fmla="*/ 2 h 258"/>
                <a:gd name="T6" fmla="*/ 966 w 966"/>
                <a:gd name="T7" fmla="*/ 258 h 258"/>
                <a:gd name="T8" fmla="*/ 41 w 966"/>
                <a:gd name="T9" fmla="*/ 255 h 2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66" h="258">
                  <a:moveTo>
                    <a:pt x="41" y="255"/>
                  </a:moveTo>
                  <a:lnTo>
                    <a:pt x="0" y="0"/>
                  </a:lnTo>
                  <a:lnTo>
                    <a:pt x="926" y="2"/>
                  </a:lnTo>
                  <a:lnTo>
                    <a:pt x="966" y="258"/>
                  </a:lnTo>
                  <a:lnTo>
                    <a:pt x="41" y="255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9628188" y="1679575"/>
              <a:ext cx="1509713" cy="3468688"/>
            </a:xfrm>
            <a:custGeom>
              <a:avLst/>
              <a:gdLst>
                <a:gd name="T0" fmla="*/ 951 w 951"/>
                <a:gd name="T1" fmla="*/ 3 h 2185"/>
                <a:gd name="T2" fmla="*/ 925 w 951"/>
                <a:gd name="T3" fmla="*/ 2185 h 2185"/>
                <a:gd name="T4" fmla="*/ 0 w 951"/>
                <a:gd name="T5" fmla="*/ 2181 h 2185"/>
                <a:gd name="T6" fmla="*/ 26 w 951"/>
                <a:gd name="T7" fmla="*/ 0 h 2185"/>
                <a:gd name="T8" fmla="*/ 951 w 951"/>
                <a:gd name="T9" fmla="*/ 3 h 2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2185">
                  <a:moveTo>
                    <a:pt x="951" y="3"/>
                  </a:moveTo>
                  <a:lnTo>
                    <a:pt x="925" y="2185"/>
                  </a:lnTo>
                  <a:lnTo>
                    <a:pt x="0" y="2181"/>
                  </a:lnTo>
                  <a:lnTo>
                    <a:pt x="26" y="0"/>
                  </a:lnTo>
                  <a:lnTo>
                    <a:pt x="951" y="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7756526" y="2232025"/>
              <a:ext cx="928688" cy="3243263"/>
            </a:xfrm>
            <a:custGeom>
              <a:avLst/>
              <a:gdLst>
                <a:gd name="T0" fmla="*/ 575 w 585"/>
                <a:gd name="T1" fmla="*/ 2043 h 2043"/>
                <a:gd name="T2" fmla="*/ 0 w 585"/>
                <a:gd name="T3" fmla="*/ 1809 h 2043"/>
                <a:gd name="T4" fmla="*/ 10 w 585"/>
                <a:gd name="T5" fmla="*/ 0 h 2043"/>
                <a:gd name="T6" fmla="*/ 585 w 585"/>
                <a:gd name="T7" fmla="*/ 235 h 2043"/>
                <a:gd name="T8" fmla="*/ 575 w 585"/>
                <a:gd name="T9" fmla="*/ 2043 h 20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5" h="2043">
                  <a:moveTo>
                    <a:pt x="575" y="2043"/>
                  </a:moveTo>
                  <a:lnTo>
                    <a:pt x="0" y="1809"/>
                  </a:lnTo>
                  <a:lnTo>
                    <a:pt x="10" y="0"/>
                  </a:lnTo>
                  <a:lnTo>
                    <a:pt x="585" y="235"/>
                  </a:lnTo>
                  <a:lnTo>
                    <a:pt x="575" y="2043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7772401" y="2093913"/>
              <a:ext cx="2095500" cy="511175"/>
            </a:xfrm>
            <a:custGeom>
              <a:avLst/>
              <a:gdLst>
                <a:gd name="T0" fmla="*/ 575 w 1320"/>
                <a:gd name="T1" fmla="*/ 322 h 322"/>
                <a:gd name="T2" fmla="*/ 0 w 1320"/>
                <a:gd name="T3" fmla="*/ 87 h 322"/>
                <a:gd name="T4" fmla="*/ 747 w 1320"/>
                <a:gd name="T5" fmla="*/ 0 h 322"/>
                <a:gd name="T6" fmla="*/ 1320 w 1320"/>
                <a:gd name="T7" fmla="*/ 234 h 322"/>
                <a:gd name="T8" fmla="*/ 575 w 1320"/>
                <a:gd name="T9" fmla="*/ 322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20" h="322">
                  <a:moveTo>
                    <a:pt x="575" y="322"/>
                  </a:moveTo>
                  <a:lnTo>
                    <a:pt x="0" y="87"/>
                  </a:lnTo>
                  <a:lnTo>
                    <a:pt x="747" y="0"/>
                  </a:lnTo>
                  <a:lnTo>
                    <a:pt x="1320" y="234"/>
                  </a:lnTo>
                  <a:lnTo>
                    <a:pt x="575" y="32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8669338" y="2465388"/>
              <a:ext cx="1198563" cy="3009900"/>
            </a:xfrm>
            <a:custGeom>
              <a:avLst/>
              <a:gdLst>
                <a:gd name="T0" fmla="*/ 755 w 755"/>
                <a:gd name="T1" fmla="*/ 0 h 1896"/>
                <a:gd name="T2" fmla="*/ 748 w 755"/>
                <a:gd name="T3" fmla="*/ 1809 h 1896"/>
                <a:gd name="T4" fmla="*/ 0 w 755"/>
                <a:gd name="T5" fmla="*/ 1896 h 1896"/>
                <a:gd name="T6" fmla="*/ 10 w 755"/>
                <a:gd name="T7" fmla="*/ 88 h 1896"/>
                <a:gd name="T8" fmla="*/ 755 w 755"/>
                <a:gd name="T9" fmla="*/ 0 h 18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5" h="1896">
                  <a:moveTo>
                    <a:pt x="755" y="0"/>
                  </a:moveTo>
                  <a:lnTo>
                    <a:pt x="748" y="1809"/>
                  </a:lnTo>
                  <a:lnTo>
                    <a:pt x="0" y="1896"/>
                  </a:lnTo>
                  <a:lnTo>
                    <a:pt x="10" y="88"/>
                  </a:lnTo>
                  <a:lnTo>
                    <a:pt x="7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3"/>
            <p:cNvSpPr>
              <a:spLocks/>
            </p:cNvSpPr>
            <p:nvPr/>
          </p:nvSpPr>
          <p:spPr bwMode="auto">
            <a:xfrm>
              <a:off x="7140576" y="2992438"/>
              <a:ext cx="349250" cy="2933700"/>
            </a:xfrm>
            <a:custGeom>
              <a:avLst/>
              <a:gdLst>
                <a:gd name="T0" fmla="*/ 211 w 220"/>
                <a:gd name="T1" fmla="*/ 1848 h 1848"/>
                <a:gd name="T2" fmla="*/ 0 w 220"/>
                <a:gd name="T3" fmla="*/ 1586 h 1848"/>
                <a:gd name="T4" fmla="*/ 9 w 220"/>
                <a:gd name="T5" fmla="*/ 0 h 1848"/>
                <a:gd name="T6" fmla="*/ 220 w 220"/>
                <a:gd name="T7" fmla="*/ 260 h 1848"/>
                <a:gd name="T8" fmla="*/ 211 w 220"/>
                <a:gd name="T9" fmla="*/ 1848 h 1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0" h="1848">
                  <a:moveTo>
                    <a:pt x="211" y="1848"/>
                  </a:moveTo>
                  <a:lnTo>
                    <a:pt x="0" y="1586"/>
                  </a:lnTo>
                  <a:lnTo>
                    <a:pt x="9" y="0"/>
                  </a:lnTo>
                  <a:lnTo>
                    <a:pt x="220" y="260"/>
                  </a:lnTo>
                  <a:lnTo>
                    <a:pt x="211" y="1848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4"/>
            <p:cNvSpPr>
              <a:spLocks/>
            </p:cNvSpPr>
            <p:nvPr/>
          </p:nvSpPr>
          <p:spPr bwMode="auto">
            <a:xfrm>
              <a:off x="7154863" y="2946400"/>
              <a:ext cx="1665288" cy="458788"/>
            </a:xfrm>
            <a:custGeom>
              <a:avLst/>
              <a:gdLst>
                <a:gd name="T0" fmla="*/ 211 w 1049"/>
                <a:gd name="T1" fmla="*/ 289 h 289"/>
                <a:gd name="T2" fmla="*/ 0 w 1049"/>
                <a:gd name="T3" fmla="*/ 29 h 289"/>
                <a:gd name="T4" fmla="*/ 838 w 1049"/>
                <a:gd name="T5" fmla="*/ 0 h 289"/>
                <a:gd name="T6" fmla="*/ 1049 w 1049"/>
                <a:gd name="T7" fmla="*/ 261 h 289"/>
                <a:gd name="T8" fmla="*/ 211 w 1049"/>
                <a:gd name="T9" fmla="*/ 289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9" h="289">
                  <a:moveTo>
                    <a:pt x="211" y="289"/>
                  </a:moveTo>
                  <a:lnTo>
                    <a:pt x="0" y="29"/>
                  </a:lnTo>
                  <a:lnTo>
                    <a:pt x="838" y="0"/>
                  </a:lnTo>
                  <a:lnTo>
                    <a:pt x="1049" y="261"/>
                  </a:lnTo>
                  <a:lnTo>
                    <a:pt x="211" y="2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5"/>
            <p:cNvSpPr>
              <a:spLocks/>
            </p:cNvSpPr>
            <p:nvPr/>
          </p:nvSpPr>
          <p:spPr bwMode="auto">
            <a:xfrm>
              <a:off x="7475538" y="3360738"/>
              <a:ext cx="1344613" cy="2565400"/>
            </a:xfrm>
            <a:custGeom>
              <a:avLst/>
              <a:gdLst>
                <a:gd name="T0" fmla="*/ 847 w 847"/>
                <a:gd name="T1" fmla="*/ 0 h 1616"/>
                <a:gd name="T2" fmla="*/ 840 w 847"/>
                <a:gd name="T3" fmla="*/ 1586 h 1616"/>
                <a:gd name="T4" fmla="*/ 0 w 847"/>
                <a:gd name="T5" fmla="*/ 1616 h 1616"/>
                <a:gd name="T6" fmla="*/ 9 w 847"/>
                <a:gd name="T7" fmla="*/ 28 h 1616"/>
                <a:gd name="T8" fmla="*/ 847 w 847"/>
                <a:gd name="T9" fmla="*/ 0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7" h="1616">
                  <a:moveTo>
                    <a:pt x="847" y="0"/>
                  </a:moveTo>
                  <a:lnTo>
                    <a:pt x="840" y="1586"/>
                  </a:lnTo>
                  <a:lnTo>
                    <a:pt x="0" y="1616"/>
                  </a:lnTo>
                  <a:lnTo>
                    <a:pt x="9" y="28"/>
                  </a:lnTo>
                  <a:lnTo>
                    <a:pt x="847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16"/>
            <p:cNvSpPr>
              <a:spLocks/>
            </p:cNvSpPr>
            <p:nvPr/>
          </p:nvSpPr>
          <p:spPr bwMode="auto">
            <a:xfrm>
              <a:off x="7124701" y="4133850"/>
              <a:ext cx="511175" cy="2286000"/>
            </a:xfrm>
            <a:custGeom>
              <a:avLst/>
              <a:gdLst>
                <a:gd name="T0" fmla="*/ 0 w 322"/>
                <a:gd name="T1" fmla="*/ 220 h 1440"/>
                <a:gd name="T2" fmla="*/ 315 w 322"/>
                <a:gd name="T3" fmla="*/ 0 h 1440"/>
                <a:gd name="T4" fmla="*/ 322 w 322"/>
                <a:gd name="T5" fmla="*/ 1219 h 1440"/>
                <a:gd name="T6" fmla="*/ 8 w 322"/>
                <a:gd name="T7" fmla="*/ 1440 h 1440"/>
                <a:gd name="T8" fmla="*/ 0 w 322"/>
                <a:gd name="T9" fmla="*/ 220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2" h="1440">
                  <a:moveTo>
                    <a:pt x="0" y="220"/>
                  </a:moveTo>
                  <a:lnTo>
                    <a:pt x="315" y="0"/>
                  </a:lnTo>
                  <a:lnTo>
                    <a:pt x="322" y="1219"/>
                  </a:lnTo>
                  <a:lnTo>
                    <a:pt x="8" y="1440"/>
                  </a:lnTo>
                  <a:lnTo>
                    <a:pt x="0" y="22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840413" y="4043363"/>
              <a:ext cx="1784350" cy="439738"/>
            </a:xfrm>
            <a:custGeom>
              <a:avLst/>
              <a:gdLst>
                <a:gd name="T0" fmla="*/ 0 w 1124"/>
                <a:gd name="T1" fmla="*/ 221 h 277"/>
                <a:gd name="T2" fmla="*/ 315 w 1124"/>
                <a:gd name="T3" fmla="*/ 0 h 277"/>
                <a:gd name="T4" fmla="*/ 1124 w 1124"/>
                <a:gd name="T5" fmla="*/ 57 h 277"/>
                <a:gd name="T6" fmla="*/ 809 w 1124"/>
                <a:gd name="T7" fmla="*/ 277 h 277"/>
                <a:gd name="T8" fmla="*/ 0 w 1124"/>
                <a:gd name="T9" fmla="*/ 221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4" h="277">
                  <a:moveTo>
                    <a:pt x="0" y="221"/>
                  </a:moveTo>
                  <a:lnTo>
                    <a:pt x="315" y="0"/>
                  </a:lnTo>
                  <a:lnTo>
                    <a:pt x="1124" y="57"/>
                  </a:lnTo>
                  <a:lnTo>
                    <a:pt x="809" y="277"/>
                  </a:lnTo>
                  <a:lnTo>
                    <a:pt x="0" y="2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auto">
            <a:xfrm>
              <a:off x="5840413" y="4394200"/>
              <a:ext cx="1296988" cy="2025650"/>
            </a:xfrm>
            <a:custGeom>
              <a:avLst/>
              <a:gdLst>
                <a:gd name="T0" fmla="*/ 809 w 817"/>
                <a:gd name="T1" fmla="*/ 56 h 1276"/>
                <a:gd name="T2" fmla="*/ 817 w 817"/>
                <a:gd name="T3" fmla="*/ 1276 h 1276"/>
                <a:gd name="T4" fmla="*/ 10 w 817"/>
                <a:gd name="T5" fmla="*/ 1219 h 1276"/>
                <a:gd name="T6" fmla="*/ 0 w 817"/>
                <a:gd name="T7" fmla="*/ 0 h 1276"/>
                <a:gd name="T8" fmla="*/ 809 w 817"/>
                <a:gd name="T9" fmla="*/ 5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7" h="1276">
                  <a:moveTo>
                    <a:pt x="809" y="56"/>
                  </a:moveTo>
                  <a:lnTo>
                    <a:pt x="817" y="1276"/>
                  </a:lnTo>
                  <a:lnTo>
                    <a:pt x="10" y="1219"/>
                  </a:lnTo>
                  <a:lnTo>
                    <a:pt x="0" y="0"/>
                  </a:lnTo>
                  <a:lnTo>
                    <a:pt x="809" y="5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9"/>
            <p:cNvSpPr>
              <a:spLocks/>
            </p:cNvSpPr>
            <p:nvPr/>
          </p:nvSpPr>
          <p:spPr bwMode="auto">
            <a:xfrm>
              <a:off x="6329363" y="2319338"/>
              <a:ext cx="1036638" cy="1800225"/>
            </a:xfrm>
            <a:custGeom>
              <a:avLst/>
              <a:gdLst>
                <a:gd name="T0" fmla="*/ 52 w 276"/>
                <a:gd name="T1" fmla="*/ 472 h 479"/>
                <a:gd name="T2" fmla="*/ 36 w 276"/>
                <a:gd name="T3" fmla="*/ 324 h 479"/>
                <a:gd name="T4" fmla="*/ 88 w 276"/>
                <a:gd name="T5" fmla="*/ 106 h 479"/>
                <a:gd name="T6" fmla="*/ 136 w 276"/>
                <a:gd name="T7" fmla="*/ 53 h 479"/>
                <a:gd name="T8" fmla="*/ 159 w 276"/>
                <a:gd name="T9" fmla="*/ 40 h 479"/>
                <a:gd name="T10" fmla="*/ 180 w 276"/>
                <a:gd name="T11" fmla="*/ 36 h 479"/>
                <a:gd name="T12" fmla="*/ 200 w 276"/>
                <a:gd name="T13" fmla="*/ 41 h 479"/>
                <a:gd name="T14" fmla="*/ 225 w 276"/>
                <a:gd name="T15" fmla="*/ 66 h 479"/>
                <a:gd name="T16" fmla="*/ 240 w 276"/>
                <a:gd name="T17" fmla="*/ 121 h 479"/>
                <a:gd name="T18" fmla="*/ 276 w 276"/>
                <a:gd name="T19" fmla="*/ 118 h 479"/>
                <a:gd name="T20" fmla="*/ 266 w 276"/>
                <a:gd name="T21" fmla="*/ 69 h 479"/>
                <a:gd name="T22" fmla="*/ 232 w 276"/>
                <a:gd name="T23" fmla="*/ 18 h 479"/>
                <a:gd name="T24" fmla="*/ 207 w 276"/>
                <a:gd name="T25" fmla="*/ 5 h 479"/>
                <a:gd name="T26" fmla="*/ 180 w 276"/>
                <a:gd name="T27" fmla="*/ 0 h 479"/>
                <a:gd name="T28" fmla="*/ 147 w 276"/>
                <a:gd name="T29" fmla="*/ 6 h 479"/>
                <a:gd name="T30" fmla="*/ 92 w 276"/>
                <a:gd name="T31" fmla="*/ 43 h 479"/>
                <a:gd name="T32" fmla="*/ 27 w 276"/>
                <a:gd name="T33" fmla="*/ 152 h 479"/>
                <a:gd name="T34" fmla="*/ 0 w 276"/>
                <a:gd name="T35" fmla="*/ 324 h 479"/>
                <a:gd name="T36" fmla="*/ 16 w 276"/>
                <a:gd name="T37" fmla="*/ 479 h 479"/>
                <a:gd name="T38" fmla="*/ 52 w 276"/>
                <a:gd name="T39" fmla="*/ 472 h 4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76" h="479">
                  <a:moveTo>
                    <a:pt x="52" y="472"/>
                  </a:moveTo>
                  <a:cubicBezTo>
                    <a:pt x="41" y="418"/>
                    <a:pt x="36" y="368"/>
                    <a:pt x="36" y="324"/>
                  </a:cubicBezTo>
                  <a:cubicBezTo>
                    <a:pt x="36" y="227"/>
                    <a:pt x="58" y="154"/>
                    <a:pt x="88" y="106"/>
                  </a:cubicBezTo>
                  <a:cubicBezTo>
                    <a:pt x="103" y="82"/>
                    <a:pt x="119" y="64"/>
                    <a:pt x="136" y="53"/>
                  </a:cubicBezTo>
                  <a:cubicBezTo>
                    <a:pt x="144" y="47"/>
                    <a:pt x="152" y="43"/>
                    <a:pt x="159" y="40"/>
                  </a:cubicBezTo>
                  <a:cubicBezTo>
                    <a:pt x="167" y="38"/>
                    <a:pt x="174" y="36"/>
                    <a:pt x="180" y="36"/>
                  </a:cubicBezTo>
                  <a:cubicBezTo>
                    <a:pt x="187" y="36"/>
                    <a:pt x="194" y="38"/>
                    <a:pt x="200" y="41"/>
                  </a:cubicBezTo>
                  <a:cubicBezTo>
                    <a:pt x="209" y="45"/>
                    <a:pt x="218" y="53"/>
                    <a:pt x="225" y="66"/>
                  </a:cubicBezTo>
                  <a:cubicBezTo>
                    <a:pt x="232" y="79"/>
                    <a:pt x="238" y="98"/>
                    <a:pt x="240" y="121"/>
                  </a:cubicBezTo>
                  <a:cubicBezTo>
                    <a:pt x="276" y="118"/>
                    <a:pt x="276" y="118"/>
                    <a:pt x="276" y="118"/>
                  </a:cubicBezTo>
                  <a:cubicBezTo>
                    <a:pt x="274" y="100"/>
                    <a:pt x="271" y="83"/>
                    <a:pt x="266" y="69"/>
                  </a:cubicBezTo>
                  <a:cubicBezTo>
                    <a:pt x="258" y="48"/>
                    <a:pt x="247" y="30"/>
                    <a:pt x="232" y="18"/>
                  </a:cubicBezTo>
                  <a:cubicBezTo>
                    <a:pt x="224" y="12"/>
                    <a:pt x="216" y="8"/>
                    <a:pt x="207" y="5"/>
                  </a:cubicBezTo>
                  <a:cubicBezTo>
                    <a:pt x="199" y="2"/>
                    <a:pt x="189" y="0"/>
                    <a:pt x="180" y="0"/>
                  </a:cubicBezTo>
                  <a:cubicBezTo>
                    <a:pt x="169" y="0"/>
                    <a:pt x="158" y="2"/>
                    <a:pt x="147" y="6"/>
                  </a:cubicBezTo>
                  <a:cubicBezTo>
                    <a:pt x="128" y="13"/>
                    <a:pt x="109" y="26"/>
                    <a:pt x="92" y="43"/>
                  </a:cubicBezTo>
                  <a:cubicBezTo>
                    <a:pt x="66" y="68"/>
                    <a:pt x="43" y="105"/>
                    <a:pt x="27" y="152"/>
                  </a:cubicBezTo>
                  <a:cubicBezTo>
                    <a:pt x="10" y="199"/>
                    <a:pt x="0" y="256"/>
                    <a:pt x="0" y="324"/>
                  </a:cubicBezTo>
                  <a:cubicBezTo>
                    <a:pt x="0" y="371"/>
                    <a:pt x="5" y="423"/>
                    <a:pt x="16" y="479"/>
                  </a:cubicBezTo>
                  <a:lnTo>
                    <a:pt x="52" y="47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7181851" y="2709863"/>
              <a:ext cx="198438" cy="187325"/>
            </a:xfrm>
            <a:custGeom>
              <a:avLst/>
              <a:gdLst>
                <a:gd name="T0" fmla="*/ 0 w 125"/>
                <a:gd name="T1" fmla="*/ 36 h 118"/>
                <a:gd name="T2" fmla="*/ 125 w 125"/>
                <a:gd name="T3" fmla="*/ 0 h 118"/>
                <a:gd name="T4" fmla="*/ 90 w 125"/>
                <a:gd name="T5" fmla="*/ 118 h 118"/>
                <a:gd name="T6" fmla="*/ 0 w 125"/>
                <a:gd name="T7" fmla="*/ 36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8">
                  <a:moveTo>
                    <a:pt x="0" y="36"/>
                  </a:moveTo>
                  <a:lnTo>
                    <a:pt x="125" y="0"/>
                  </a:lnTo>
                  <a:lnTo>
                    <a:pt x="90" y="118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/>
            <p:cNvSpPr>
              <a:spLocks/>
            </p:cNvSpPr>
            <p:nvPr/>
          </p:nvSpPr>
          <p:spPr bwMode="auto">
            <a:xfrm>
              <a:off x="8174038" y="2047875"/>
              <a:ext cx="198438" cy="188913"/>
            </a:xfrm>
            <a:custGeom>
              <a:avLst/>
              <a:gdLst>
                <a:gd name="T0" fmla="*/ 0 w 125"/>
                <a:gd name="T1" fmla="*/ 36 h 119"/>
                <a:gd name="T2" fmla="*/ 125 w 125"/>
                <a:gd name="T3" fmla="*/ 0 h 119"/>
                <a:gd name="T4" fmla="*/ 92 w 125"/>
                <a:gd name="T5" fmla="*/ 119 h 119"/>
                <a:gd name="T6" fmla="*/ 0 w 125"/>
                <a:gd name="T7" fmla="*/ 36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5" h="119">
                  <a:moveTo>
                    <a:pt x="0" y="36"/>
                  </a:moveTo>
                  <a:lnTo>
                    <a:pt x="125" y="0"/>
                  </a:lnTo>
                  <a:lnTo>
                    <a:pt x="92" y="119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2"/>
            <p:cNvSpPr>
              <a:spLocks/>
            </p:cNvSpPr>
            <p:nvPr/>
          </p:nvSpPr>
          <p:spPr bwMode="auto">
            <a:xfrm>
              <a:off x="7531101" y="1758950"/>
              <a:ext cx="808038" cy="1143000"/>
            </a:xfrm>
            <a:custGeom>
              <a:avLst/>
              <a:gdLst>
                <a:gd name="T0" fmla="*/ 37 w 215"/>
                <a:gd name="T1" fmla="*/ 302 h 304"/>
                <a:gd name="T2" fmla="*/ 36 w 215"/>
                <a:gd name="T3" fmla="*/ 266 h 304"/>
                <a:gd name="T4" fmla="*/ 71 w 215"/>
                <a:gd name="T5" fmla="*/ 89 h 304"/>
                <a:gd name="T6" fmla="*/ 103 w 215"/>
                <a:gd name="T7" fmla="*/ 48 h 304"/>
                <a:gd name="T8" fmla="*/ 119 w 215"/>
                <a:gd name="T9" fmla="*/ 39 h 304"/>
                <a:gd name="T10" fmla="*/ 133 w 215"/>
                <a:gd name="T11" fmla="*/ 36 h 304"/>
                <a:gd name="T12" fmla="*/ 146 w 215"/>
                <a:gd name="T13" fmla="*/ 39 h 304"/>
                <a:gd name="T14" fmla="*/ 165 w 215"/>
                <a:gd name="T15" fmla="*/ 55 h 304"/>
                <a:gd name="T16" fmla="*/ 180 w 215"/>
                <a:gd name="T17" fmla="*/ 90 h 304"/>
                <a:gd name="T18" fmla="*/ 215 w 215"/>
                <a:gd name="T19" fmla="*/ 81 h 304"/>
                <a:gd name="T20" fmla="*/ 184 w 215"/>
                <a:gd name="T21" fmla="*/ 23 h 304"/>
                <a:gd name="T22" fmla="*/ 160 w 215"/>
                <a:gd name="T23" fmla="*/ 6 h 304"/>
                <a:gd name="T24" fmla="*/ 133 w 215"/>
                <a:gd name="T25" fmla="*/ 0 h 304"/>
                <a:gd name="T26" fmla="*/ 106 w 215"/>
                <a:gd name="T27" fmla="*/ 5 h 304"/>
                <a:gd name="T28" fmla="*/ 64 w 215"/>
                <a:gd name="T29" fmla="*/ 35 h 304"/>
                <a:gd name="T30" fmla="*/ 18 w 215"/>
                <a:gd name="T31" fmla="*/ 125 h 304"/>
                <a:gd name="T32" fmla="*/ 0 w 215"/>
                <a:gd name="T33" fmla="*/ 266 h 304"/>
                <a:gd name="T34" fmla="*/ 1 w 215"/>
                <a:gd name="T35" fmla="*/ 304 h 304"/>
                <a:gd name="T36" fmla="*/ 37 w 215"/>
                <a:gd name="T37" fmla="*/ 302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15" h="304">
                  <a:moveTo>
                    <a:pt x="37" y="302"/>
                  </a:moveTo>
                  <a:cubicBezTo>
                    <a:pt x="36" y="289"/>
                    <a:pt x="36" y="277"/>
                    <a:pt x="36" y="266"/>
                  </a:cubicBezTo>
                  <a:cubicBezTo>
                    <a:pt x="35" y="185"/>
                    <a:pt x="51" y="126"/>
                    <a:pt x="71" y="89"/>
                  </a:cubicBezTo>
                  <a:cubicBezTo>
                    <a:pt x="81" y="70"/>
                    <a:pt x="93" y="56"/>
                    <a:pt x="103" y="48"/>
                  </a:cubicBezTo>
                  <a:cubicBezTo>
                    <a:pt x="109" y="44"/>
                    <a:pt x="114" y="41"/>
                    <a:pt x="119" y="39"/>
                  </a:cubicBezTo>
                  <a:cubicBezTo>
                    <a:pt x="124" y="37"/>
                    <a:pt x="128" y="36"/>
                    <a:pt x="133" y="36"/>
                  </a:cubicBezTo>
                  <a:cubicBezTo>
                    <a:pt x="137" y="36"/>
                    <a:pt x="141" y="37"/>
                    <a:pt x="146" y="39"/>
                  </a:cubicBezTo>
                  <a:cubicBezTo>
                    <a:pt x="152" y="42"/>
                    <a:pt x="158" y="47"/>
                    <a:pt x="165" y="55"/>
                  </a:cubicBezTo>
                  <a:cubicBezTo>
                    <a:pt x="171" y="64"/>
                    <a:pt x="176" y="75"/>
                    <a:pt x="180" y="90"/>
                  </a:cubicBezTo>
                  <a:cubicBezTo>
                    <a:pt x="215" y="81"/>
                    <a:pt x="215" y="81"/>
                    <a:pt x="215" y="81"/>
                  </a:cubicBezTo>
                  <a:cubicBezTo>
                    <a:pt x="208" y="56"/>
                    <a:pt x="198" y="37"/>
                    <a:pt x="184" y="23"/>
                  </a:cubicBezTo>
                  <a:cubicBezTo>
                    <a:pt x="177" y="16"/>
                    <a:pt x="169" y="10"/>
                    <a:pt x="160" y="6"/>
                  </a:cubicBezTo>
                  <a:cubicBezTo>
                    <a:pt x="151" y="2"/>
                    <a:pt x="142" y="0"/>
                    <a:pt x="133" y="0"/>
                  </a:cubicBezTo>
                  <a:cubicBezTo>
                    <a:pt x="124" y="0"/>
                    <a:pt x="115" y="2"/>
                    <a:pt x="106" y="5"/>
                  </a:cubicBezTo>
                  <a:cubicBezTo>
                    <a:pt x="91" y="11"/>
                    <a:pt x="77" y="21"/>
                    <a:pt x="64" y="35"/>
                  </a:cubicBezTo>
                  <a:cubicBezTo>
                    <a:pt x="45" y="57"/>
                    <a:pt x="29" y="86"/>
                    <a:pt x="18" y="125"/>
                  </a:cubicBezTo>
                  <a:cubicBezTo>
                    <a:pt x="6" y="163"/>
                    <a:pt x="0" y="210"/>
                    <a:pt x="0" y="266"/>
                  </a:cubicBezTo>
                  <a:cubicBezTo>
                    <a:pt x="0" y="278"/>
                    <a:pt x="0" y="291"/>
                    <a:pt x="1" y="304"/>
                  </a:cubicBezTo>
                  <a:lnTo>
                    <a:pt x="37" y="30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"/>
            <p:cNvSpPr>
              <a:spLocks/>
            </p:cNvSpPr>
            <p:nvPr/>
          </p:nvSpPr>
          <p:spPr bwMode="auto">
            <a:xfrm>
              <a:off x="9609138" y="1214438"/>
              <a:ext cx="203200" cy="187325"/>
            </a:xfrm>
            <a:custGeom>
              <a:avLst/>
              <a:gdLst>
                <a:gd name="T0" fmla="*/ 0 w 128"/>
                <a:gd name="T1" fmla="*/ 35 h 118"/>
                <a:gd name="T2" fmla="*/ 128 w 128"/>
                <a:gd name="T3" fmla="*/ 0 h 118"/>
                <a:gd name="T4" fmla="*/ 92 w 128"/>
                <a:gd name="T5" fmla="*/ 118 h 118"/>
                <a:gd name="T6" fmla="*/ 0 w 128"/>
                <a:gd name="T7" fmla="*/ 3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" h="118">
                  <a:moveTo>
                    <a:pt x="0" y="35"/>
                  </a:moveTo>
                  <a:lnTo>
                    <a:pt x="128" y="0"/>
                  </a:lnTo>
                  <a:lnTo>
                    <a:pt x="92" y="118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4"/>
            <p:cNvSpPr>
              <a:spLocks/>
            </p:cNvSpPr>
            <p:nvPr/>
          </p:nvSpPr>
          <p:spPr bwMode="auto">
            <a:xfrm>
              <a:off x="8853488" y="815975"/>
              <a:ext cx="920750" cy="1544638"/>
            </a:xfrm>
            <a:custGeom>
              <a:avLst/>
              <a:gdLst>
                <a:gd name="T0" fmla="*/ 45 w 245"/>
                <a:gd name="T1" fmla="*/ 406 h 411"/>
                <a:gd name="T2" fmla="*/ 36 w 245"/>
                <a:gd name="T3" fmla="*/ 268 h 411"/>
                <a:gd name="T4" fmla="*/ 45 w 245"/>
                <a:gd name="T5" fmla="*/ 159 h 411"/>
                <a:gd name="T6" fmla="*/ 60 w 245"/>
                <a:gd name="T7" fmla="*/ 101 h 411"/>
                <a:gd name="T8" fmla="*/ 91 w 245"/>
                <a:gd name="T9" fmla="*/ 50 h 411"/>
                <a:gd name="T10" fmla="*/ 107 w 245"/>
                <a:gd name="T11" fmla="*/ 39 h 411"/>
                <a:gd name="T12" fmla="*/ 123 w 245"/>
                <a:gd name="T13" fmla="*/ 36 h 411"/>
                <a:gd name="T14" fmla="*/ 144 w 245"/>
                <a:gd name="T15" fmla="*/ 41 h 411"/>
                <a:gd name="T16" fmla="*/ 179 w 245"/>
                <a:gd name="T17" fmla="*/ 70 h 411"/>
                <a:gd name="T18" fmla="*/ 211 w 245"/>
                <a:gd name="T19" fmla="*/ 127 h 411"/>
                <a:gd name="T20" fmla="*/ 245 w 245"/>
                <a:gd name="T21" fmla="*/ 112 h 411"/>
                <a:gd name="T22" fmla="*/ 191 w 245"/>
                <a:gd name="T23" fmla="*/ 31 h 411"/>
                <a:gd name="T24" fmla="*/ 159 w 245"/>
                <a:gd name="T25" fmla="*/ 8 h 411"/>
                <a:gd name="T26" fmla="*/ 123 w 245"/>
                <a:gd name="T27" fmla="*/ 0 h 411"/>
                <a:gd name="T28" fmla="*/ 96 w 245"/>
                <a:gd name="T29" fmla="*/ 5 h 411"/>
                <a:gd name="T30" fmla="*/ 56 w 245"/>
                <a:gd name="T31" fmla="*/ 35 h 411"/>
                <a:gd name="T32" fmla="*/ 15 w 245"/>
                <a:gd name="T33" fmla="*/ 124 h 411"/>
                <a:gd name="T34" fmla="*/ 0 w 245"/>
                <a:gd name="T35" fmla="*/ 268 h 411"/>
                <a:gd name="T36" fmla="*/ 9 w 245"/>
                <a:gd name="T37" fmla="*/ 411 h 411"/>
                <a:gd name="T38" fmla="*/ 45 w 245"/>
                <a:gd name="T39" fmla="*/ 406 h 4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5" h="411">
                  <a:moveTo>
                    <a:pt x="45" y="406"/>
                  </a:moveTo>
                  <a:cubicBezTo>
                    <a:pt x="39" y="355"/>
                    <a:pt x="36" y="309"/>
                    <a:pt x="36" y="268"/>
                  </a:cubicBezTo>
                  <a:cubicBezTo>
                    <a:pt x="36" y="226"/>
                    <a:pt x="39" y="189"/>
                    <a:pt x="45" y="159"/>
                  </a:cubicBezTo>
                  <a:cubicBezTo>
                    <a:pt x="49" y="136"/>
                    <a:pt x="54" y="117"/>
                    <a:pt x="60" y="101"/>
                  </a:cubicBezTo>
                  <a:cubicBezTo>
                    <a:pt x="69" y="77"/>
                    <a:pt x="80" y="60"/>
                    <a:pt x="91" y="50"/>
                  </a:cubicBezTo>
                  <a:cubicBezTo>
                    <a:pt x="97" y="45"/>
                    <a:pt x="102" y="42"/>
                    <a:pt x="107" y="39"/>
                  </a:cubicBezTo>
                  <a:cubicBezTo>
                    <a:pt x="112" y="37"/>
                    <a:pt x="118" y="36"/>
                    <a:pt x="123" y="36"/>
                  </a:cubicBezTo>
                  <a:cubicBezTo>
                    <a:pt x="129" y="36"/>
                    <a:pt x="136" y="38"/>
                    <a:pt x="144" y="41"/>
                  </a:cubicBezTo>
                  <a:cubicBezTo>
                    <a:pt x="155" y="46"/>
                    <a:pt x="167" y="56"/>
                    <a:pt x="179" y="70"/>
                  </a:cubicBezTo>
                  <a:cubicBezTo>
                    <a:pt x="190" y="84"/>
                    <a:pt x="202" y="103"/>
                    <a:pt x="211" y="127"/>
                  </a:cubicBezTo>
                  <a:cubicBezTo>
                    <a:pt x="245" y="112"/>
                    <a:pt x="245" y="112"/>
                    <a:pt x="245" y="112"/>
                  </a:cubicBezTo>
                  <a:cubicBezTo>
                    <a:pt x="230" y="78"/>
                    <a:pt x="212" y="51"/>
                    <a:pt x="191" y="31"/>
                  </a:cubicBezTo>
                  <a:cubicBezTo>
                    <a:pt x="181" y="22"/>
                    <a:pt x="170" y="14"/>
                    <a:pt x="159" y="8"/>
                  </a:cubicBezTo>
                  <a:cubicBezTo>
                    <a:pt x="147" y="3"/>
                    <a:pt x="135" y="0"/>
                    <a:pt x="123" y="0"/>
                  </a:cubicBezTo>
                  <a:cubicBezTo>
                    <a:pt x="114" y="0"/>
                    <a:pt x="105" y="2"/>
                    <a:pt x="96" y="5"/>
                  </a:cubicBezTo>
                  <a:cubicBezTo>
                    <a:pt x="81" y="10"/>
                    <a:pt x="68" y="21"/>
                    <a:pt x="56" y="35"/>
                  </a:cubicBezTo>
                  <a:cubicBezTo>
                    <a:pt x="39" y="56"/>
                    <a:pt x="25" y="85"/>
                    <a:pt x="15" y="124"/>
                  </a:cubicBezTo>
                  <a:cubicBezTo>
                    <a:pt x="6" y="162"/>
                    <a:pt x="0" y="210"/>
                    <a:pt x="0" y="268"/>
                  </a:cubicBezTo>
                  <a:cubicBezTo>
                    <a:pt x="0" y="310"/>
                    <a:pt x="3" y="358"/>
                    <a:pt x="9" y="411"/>
                  </a:cubicBezTo>
                  <a:lnTo>
                    <a:pt x="45" y="40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7140576" y="4502150"/>
              <a:ext cx="406400" cy="2825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Rectangle 33"/>
            <p:cNvSpPr>
              <a:spLocks noChangeArrowheads="1"/>
            </p:cNvSpPr>
            <p:nvPr/>
          </p:nvSpPr>
          <p:spPr bwMode="auto">
            <a:xfrm>
              <a:off x="8275638" y="2608263"/>
              <a:ext cx="404813" cy="28257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Rectangle 36"/>
            <p:cNvSpPr>
              <a:spLocks noChangeArrowheads="1"/>
            </p:cNvSpPr>
            <p:nvPr/>
          </p:nvSpPr>
          <p:spPr bwMode="auto">
            <a:xfrm>
              <a:off x="7019926" y="3402013"/>
              <a:ext cx="458788" cy="31908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Rectangle 43"/>
            <p:cNvSpPr>
              <a:spLocks noChangeArrowheads="1"/>
            </p:cNvSpPr>
            <p:nvPr/>
          </p:nvSpPr>
          <p:spPr bwMode="auto">
            <a:xfrm>
              <a:off x="11123613" y="1739900"/>
              <a:ext cx="454025" cy="32067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3291508" y="357089"/>
            <a:ext cx="5609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Box Step 3D </a:t>
            </a:r>
            <a:r>
              <a:rPr lang="en-US" sz="36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Infographic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389806" y="4739240"/>
            <a:ext cx="3545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315057" y="3778199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404204" y="3043342"/>
            <a:ext cx="34657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0940100" y="2288136"/>
            <a:ext cx="3497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9971982" y="2645147"/>
            <a:ext cx="697646" cy="616705"/>
            <a:chOff x="-1587" y="65088"/>
            <a:chExt cx="862013" cy="762000"/>
          </a:xfrm>
          <a:solidFill>
            <a:schemeClr val="bg1"/>
          </a:solidFill>
        </p:grpSpPr>
        <p:sp>
          <p:nvSpPr>
            <p:cNvPr id="6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941474" y="4107867"/>
            <a:ext cx="653755" cy="616708"/>
            <a:chOff x="3719513" y="36513"/>
            <a:chExt cx="868363" cy="819150"/>
          </a:xfrm>
          <a:solidFill>
            <a:schemeClr val="bg1"/>
          </a:solidFill>
        </p:grpSpPr>
        <p:sp>
          <p:nvSpPr>
            <p:cNvPr id="67" name="Freeform 66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67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9026197" y="3353118"/>
            <a:ext cx="688118" cy="684369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70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6554475" y="4938742"/>
            <a:ext cx="539616" cy="702785"/>
            <a:chOff x="11255376" y="0"/>
            <a:chExt cx="666750" cy="868363"/>
          </a:xfrm>
          <a:solidFill>
            <a:schemeClr val="bg1"/>
          </a:solidFill>
        </p:grpSpPr>
        <p:sp>
          <p:nvSpPr>
            <p:cNvPr id="77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Oval 86"/>
          <p:cNvSpPr/>
          <p:nvPr/>
        </p:nvSpPr>
        <p:spPr>
          <a:xfrm>
            <a:off x="547632" y="2920556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Oval 87"/>
          <p:cNvSpPr/>
          <p:nvPr/>
        </p:nvSpPr>
        <p:spPr>
          <a:xfrm>
            <a:off x="547632" y="3861460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/>
          <p:cNvSpPr/>
          <p:nvPr/>
        </p:nvSpPr>
        <p:spPr>
          <a:xfrm>
            <a:off x="547632" y="4802364"/>
            <a:ext cx="490330" cy="4903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TextBox 89"/>
          <p:cNvSpPr txBox="1"/>
          <p:nvPr/>
        </p:nvSpPr>
        <p:spPr>
          <a:xfrm>
            <a:off x="1185376" y="292268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1268280" y="3215129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185376" y="386359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268280" y="415603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185376" y="480236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268280" y="5094806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547632" y="1961811"/>
            <a:ext cx="490330" cy="4903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185376" y="1961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268280" y="2254253"/>
            <a:ext cx="4409645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08174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765884"/>
            <a:ext cx="12192000" cy="3092116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reeform 5"/>
          <p:cNvSpPr>
            <a:spLocks noEditPoints="1"/>
          </p:cNvSpPr>
          <p:nvPr/>
        </p:nvSpPr>
        <p:spPr bwMode="auto">
          <a:xfrm>
            <a:off x="3976164" y="1000566"/>
            <a:ext cx="432060" cy="703640"/>
          </a:xfrm>
          <a:custGeom>
            <a:avLst/>
            <a:gdLst>
              <a:gd name="T0" fmla="*/ 245 w 490"/>
              <a:gd name="T1" fmla="*/ 0 h 800"/>
              <a:gd name="T2" fmla="*/ 0 w 490"/>
              <a:gd name="T3" fmla="*/ 245 h 800"/>
              <a:gd name="T4" fmla="*/ 245 w 490"/>
              <a:gd name="T5" fmla="*/ 800 h 800"/>
              <a:gd name="T6" fmla="*/ 490 w 490"/>
              <a:gd name="T7" fmla="*/ 245 h 800"/>
              <a:gd name="T8" fmla="*/ 245 w 490"/>
              <a:gd name="T9" fmla="*/ 0 h 800"/>
              <a:gd name="T10" fmla="*/ 245 w 490"/>
              <a:gd name="T11" fmla="*/ 394 h 800"/>
              <a:gd name="T12" fmla="*/ 92 w 490"/>
              <a:gd name="T13" fmla="*/ 242 h 800"/>
              <a:gd name="T14" fmla="*/ 245 w 490"/>
              <a:gd name="T15" fmla="*/ 89 h 800"/>
              <a:gd name="T16" fmla="*/ 398 w 490"/>
              <a:gd name="T17" fmla="*/ 242 h 800"/>
              <a:gd name="T18" fmla="*/ 245 w 490"/>
              <a:gd name="T19" fmla="*/ 394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90" h="800">
                <a:moveTo>
                  <a:pt x="245" y="0"/>
                </a:moveTo>
                <a:cubicBezTo>
                  <a:pt x="110" y="0"/>
                  <a:pt x="0" y="110"/>
                  <a:pt x="0" y="245"/>
                </a:cubicBezTo>
                <a:cubicBezTo>
                  <a:pt x="0" y="381"/>
                  <a:pt x="245" y="800"/>
                  <a:pt x="245" y="800"/>
                </a:cubicBezTo>
                <a:cubicBezTo>
                  <a:pt x="245" y="800"/>
                  <a:pt x="490" y="381"/>
                  <a:pt x="490" y="245"/>
                </a:cubicBezTo>
                <a:cubicBezTo>
                  <a:pt x="490" y="110"/>
                  <a:pt x="381" y="0"/>
                  <a:pt x="245" y="0"/>
                </a:cubicBezTo>
                <a:close/>
                <a:moveTo>
                  <a:pt x="245" y="394"/>
                </a:moveTo>
                <a:cubicBezTo>
                  <a:pt x="161" y="394"/>
                  <a:pt x="92" y="326"/>
                  <a:pt x="92" y="242"/>
                </a:cubicBezTo>
                <a:cubicBezTo>
                  <a:pt x="92" y="157"/>
                  <a:pt x="161" y="89"/>
                  <a:pt x="245" y="89"/>
                </a:cubicBezTo>
                <a:cubicBezTo>
                  <a:pt x="329" y="89"/>
                  <a:pt x="398" y="157"/>
                  <a:pt x="398" y="242"/>
                </a:cubicBezTo>
                <a:cubicBezTo>
                  <a:pt x="398" y="326"/>
                  <a:pt x="329" y="394"/>
                  <a:pt x="245" y="3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5" name="Group 4"/>
          <p:cNvGrpSpPr/>
          <p:nvPr/>
        </p:nvGrpSpPr>
        <p:grpSpPr>
          <a:xfrm>
            <a:off x="3320664" y="244176"/>
            <a:ext cx="2984269" cy="610951"/>
            <a:chOff x="4578826" y="1206286"/>
            <a:chExt cx="2984269" cy="610951"/>
          </a:xfrm>
        </p:grpSpPr>
        <p:sp>
          <p:nvSpPr>
            <p:cNvPr id="6" name="Rounded Rectangular Callout 5"/>
            <p:cNvSpPr/>
            <p:nvPr/>
          </p:nvSpPr>
          <p:spPr>
            <a:xfrm>
              <a:off x="4578826" y="1263535"/>
              <a:ext cx="2984269" cy="553702"/>
            </a:xfrm>
            <a:prstGeom prst="wedgeRoundRectCallout">
              <a:avLst/>
            </a:prstGeom>
            <a:solidFill>
              <a:schemeClr val="accent2">
                <a:lumMod val="75000"/>
                <a:alpha val="84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Rounded Rectangular Callout 6"/>
            <p:cNvSpPr/>
            <p:nvPr/>
          </p:nvSpPr>
          <p:spPr>
            <a:xfrm>
              <a:off x="4578826" y="1206286"/>
              <a:ext cx="2984269" cy="553702"/>
            </a:xfrm>
            <a:prstGeom prst="wedgeRoundRectCallout">
              <a:avLst/>
            </a:prstGeom>
            <a:solidFill>
              <a:schemeClr val="accent2">
                <a:alpha val="7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114532" y="259861"/>
            <a:ext cx="13965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b="1" dirty="0" smtClean="0">
                <a:solidFill>
                  <a:schemeClr val="bg1"/>
                </a:solidFill>
              </a:rPr>
              <a:t>California, </a:t>
            </a:r>
            <a:r>
              <a:rPr lang="en-ID" sz="1400" b="1" dirty="0">
                <a:solidFill>
                  <a:schemeClr val="bg1"/>
                </a:solidFill>
              </a:rPr>
              <a:t>USA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3153" y="521027"/>
            <a:ext cx="11192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 err="1">
                <a:solidFill>
                  <a:schemeClr val="bg1"/>
                </a:solidFill>
              </a:rPr>
              <a:t>Lat</a:t>
            </a:r>
            <a:r>
              <a:rPr lang="en-ID" sz="1100" dirty="0">
                <a:solidFill>
                  <a:schemeClr val="bg1"/>
                </a:solidFill>
              </a:rPr>
              <a:t>: </a:t>
            </a:r>
            <a:r>
              <a:rPr lang="en-ID" sz="1200" dirty="0">
                <a:solidFill>
                  <a:schemeClr val="bg1"/>
                </a:solidFill>
              </a:rPr>
              <a:t>38.881397</a:t>
            </a:r>
            <a:r>
              <a:rPr lang="en-ID" sz="110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746398" y="521027"/>
            <a:ext cx="12426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100" dirty="0">
                <a:solidFill>
                  <a:schemeClr val="bg1"/>
                </a:solidFill>
              </a:rPr>
              <a:t>Long: </a:t>
            </a:r>
            <a:r>
              <a:rPr lang="en-ID" sz="1200" dirty="0">
                <a:solidFill>
                  <a:schemeClr val="bg1"/>
                </a:solidFill>
              </a:rPr>
              <a:t>-94.819130</a:t>
            </a:r>
            <a:endParaRPr lang="en-ID" sz="11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68530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2" name="Freeform 5"/>
          <p:cNvSpPr>
            <a:spLocks noEditPoints="1"/>
          </p:cNvSpPr>
          <p:nvPr/>
        </p:nvSpPr>
        <p:spPr bwMode="auto">
          <a:xfrm>
            <a:off x="1950713" y="5005781"/>
            <a:ext cx="317816" cy="187507"/>
          </a:xfrm>
          <a:custGeom>
            <a:avLst/>
            <a:gdLst>
              <a:gd name="T0" fmla="*/ 1178 w 1178"/>
              <a:gd name="T1" fmla="*/ 0 h 695"/>
              <a:gd name="T2" fmla="*/ 1178 w 1178"/>
              <a:gd name="T3" fmla="*/ 79 h 695"/>
              <a:gd name="T4" fmla="*/ 589 w 1178"/>
              <a:gd name="T5" fmla="*/ 361 h 695"/>
              <a:gd name="T6" fmla="*/ 0 w 1178"/>
              <a:gd name="T7" fmla="*/ 79 h 695"/>
              <a:gd name="T8" fmla="*/ 0 w 1178"/>
              <a:gd name="T9" fmla="*/ 0 h 695"/>
              <a:gd name="T10" fmla="*/ 1178 w 1178"/>
              <a:gd name="T11" fmla="*/ 0 h 695"/>
              <a:gd name="T12" fmla="*/ 0 w 1178"/>
              <a:gd name="T13" fmla="*/ 146 h 695"/>
              <a:gd name="T14" fmla="*/ 0 w 1178"/>
              <a:gd name="T15" fmla="*/ 695 h 695"/>
              <a:gd name="T16" fmla="*/ 1178 w 1178"/>
              <a:gd name="T17" fmla="*/ 695 h 695"/>
              <a:gd name="T18" fmla="*/ 1178 w 1178"/>
              <a:gd name="T19" fmla="*/ 146 h 695"/>
              <a:gd name="T20" fmla="*/ 589 w 1178"/>
              <a:gd name="T21" fmla="*/ 508 h 695"/>
              <a:gd name="T22" fmla="*/ 0 w 1178"/>
              <a:gd name="T23" fmla="*/ 146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178" h="695">
                <a:moveTo>
                  <a:pt x="1178" y="0"/>
                </a:moveTo>
                <a:lnTo>
                  <a:pt x="1178" y="79"/>
                </a:lnTo>
                <a:lnTo>
                  <a:pt x="589" y="361"/>
                </a:lnTo>
                <a:lnTo>
                  <a:pt x="0" y="79"/>
                </a:lnTo>
                <a:lnTo>
                  <a:pt x="0" y="0"/>
                </a:lnTo>
                <a:lnTo>
                  <a:pt x="1178" y="0"/>
                </a:lnTo>
                <a:close/>
                <a:moveTo>
                  <a:pt x="0" y="146"/>
                </a:moveTo>
                <a:lnTo>
                  <a:pt x="0" y="695"/>
                </a:lnTo>
                <a:lnTo>
                  <a:pt x="1178" y="695"/>
                </a:lnTo>
                <a:lnTo>
                  <a:pt x="1178" y="146"/>
                </a:lnTo>
                <a:lnTo>
                  <a:pt x="589" y="508"/>
                </a:lnTo>
                <a:lnTo>
                  <a:pt x="0" y="14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Freeform 14"/>
          <p:cNvSpPr>
            <a:spLocks/>
          </p:cNvSpPr>
          <p:nvPr/>
        </p:nvSpPr>
        <p:spPr bwMode="auto">
          <a:xfrm>
            <a:off x="4236418" y="4982552"/>
            <a:ext cx="286609" cy="233967"/>
          </a:xfrm>
          <a:custGeom>
            <a:avLst/>
            <a:gdLst>
              <a:gd name="T0" fmla="*/ 186 w 186"/>
              <a:gd name="T1" fmla="*/ 18 h 152"/>
              <a:gd name="T2" fmla="*/ 164 w 186"/>
              <a:gd name="T3" fmla="*/ 24 h 152"/>
              <a:gd name="T4" fmla="*/ 181 w 186"/>
              <a:gd name="T5" fmla="*/ 4 h 152"/>
              <a:gd name="T6" fmla="*/ 157 w 186"/>
              <a:gd name="T7" fmla="*/ 13 h 152"/>
              <a:gd name="T8" fmla="*/ 129 w 186"/>
              <a:gd name="T9" fmla="*/ 0 h 152"/>
              <a:gd name="T10" fmla="*/ 90 w 186"/>
              <a:gd name="T11" fmla="*/ 39 h 152"/>
              <a:gd name="T12" fmla="*/ 92 w 186"/>
              <a:gd name="T13" fmla="*/ 48 h 152"/>
              <a:gd name="T14" fmla="*/ 12 w 186"/>
              <a:gd name="T15" fmla="*/ 8 h 152"/>
              <a:gd name="T16" fmla="*/ 8 w 186"/>
              <a:gd name="T17" fmla="*/ 27 h 152"/>
              <a:gd name="T18" fmla="*/ 24 w 186"/>
              <a:gd name="T19" fmla="*/ 59 h 152"/>
              <a:gd name="T20" fmla="*/ 7 w 186"/>
              <a:gd name="T21" fmla="*/ 54 h 152"/>
              <a:gd name="T22" fmla="*/ 7 w 186"/>
              <a:gd name="T23" fmla="*/ 54 h 152"/>
              <a:gd name="T24" fmla="*/ 38 w 186"/>
              <a:gd name="T25" fmla="*/ 92 h 152"/>
              <a:gd name="T26" fmla="*/ 28 w 186"/>
              <a:gd name="T27" fmla="*/ 94 h 152"/>
              <a:gd name="T28" fmla="*/ 20 w 186"/>
              <a:gd name="T29" fmla="*/ 93 h 152"/>
              <a:gd name="T30" fmla="*/ 56 w 186"/>
              <a:gd name="T31" fmla="*/ 119 h 152"/>
              <a:gd name="T32" fmla="*/ 9 w 186"/>
              <a:gd name="T33" fmla="*/ 136 h 152"/>
              <a:gd name="T34" fmla="*/ 0 w 186"/>
              <a:gd name="T35" fmla="*/ 135 h 152"/>
              <a:gd name="T36" fmla="*/ 58 w 186"/>
              <a:gd name="T37" fmla="*/ 152 h 152"/>
              <a:gd name="T38" fmla="*/ 167 w 186"/>
              <a:gd name="T39" fmla="*/ 44 h 152"/>
              <a:gd name="T40" fmla="*/ 167 w 186"/>
              <a:gd name="T41" fmla="*/ 38 h 152"/>
              <a:gd name="T42" fmla="*/ 186 w 186"/>
              <a:gd name="T43" fmla="*/ 1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86" h="152">
                <a:moveTo>
                  <a:pt x="186" y="18"/>
                </a:moveTo>
                <a:cubicBezTo>
                  <a:pt x="180" y="22"/>
                  <a:pt x="172" y="24"/>
                  <a:pt x="164" y="24"/>
                </a:cubicBezTo>
                <a:cubicBezTo>
                  <a:pt x="172" y="20"/>
                  <a:pt x="178" y="12"/>
                  <a:pt x="181" y="4"/>
                </a:cubicBezTo>
                <a:cubicBezTo>
                  <a:pt x="174" y="8"/>
                  <a:pt x="166" y="11"/>
                  <a:pt x="157" y="13"/>
                </a:cubicBezTo>
                <a:cubicBezTo>
                  <a:pt x="150" y="5"/>
                  <a:pt x="140" y="0"/>
                  <a:pt x="129" y="0"/>
                </a:cubicBezTo>
                <a:cubicBezTo>
                  <a:pt x="108" y="0"/>
                  <a:pt x="90" y="18"/>
                  <a:pt x="90" y="39"/>
                </a:cubicBezTo>
                <a:cubicBezTo>
                  <a:pt x="90" y="42"/>
                  <a:pt x="91" y="45"/>
                  <a:pt x="92" y="48"/>
                </a:cubicBezTo>
                <a:cubicBezTo>
                  <a:pt x="60" y="46"/>
                  <a:pt x="32" y="31"/>
                  <a:pt x="12" y="8"/>
                </a:cubicBezTo>
                <a:cubicBezTo>
                  <a:pt x="9" y="13"/>
                  <a:pt x="8" y="20"/>
                  <a:pt x="8" y="27"/>
                </a:cubicBezTo>
                <a:cubicBezTo>
                  <a:pt x="8" y="40"/>
                  <a:pt x="14" y="52"/>
                  <a:pt x="24" y="59"/>
                </a:cubicBezTo>
                <a:cubicBezTo>
                  <a:pt x="18" y="58"/>
                  <a:pt x="12" y="57"/>
                  <a:pt x="7" y="54"/>
                </a:cubicBezTo>
                <a:cubicBezTo>
                  <a:pt x="7" y="54"/>
                  <a:pt x="7" y="54"/>
                  <a:pt x="7" y="54"/>
                </a:cubicBezTo>
                <a:cubicBezTo>
                  <a:pt x="7" y="73"/>
                  <a:pt x="20" y="88"/>
                  <a:pt x="38" y="92"/>
                </a:cubicBezTo>
                <a:cubicBezTo>
                  <a:pt x="34" y="93"/>
                  <a:pt x="31" y="94"/>
                  <a:pt x="28" y="94"/>
                </a:cubicBezTo>
                <a:cubicBezTo>
                  <a:pt x="25" y="94"/>
                  <a:pt x="23" y="93"/>
                  <a:pt x="20" y="93"/>
                </a:cubicBezTo>
                <a:cubicBezTo>
                  <a:pt x="26" y="108"/>
                  <a:pt x="40" y="119"/>
                  <a:pt x="56" y="119"/>
                </a:cubicBezTo>
                <a:cubicBezTo>
                  <a:pt x="43" y="130"/>
                  <a:pt x="26" y="136"/>
                  <a:pt x="9" y="136"/>
                </a:cubicBezTo>
                <a:cubicBezTo>
                  <a:pt x="6" y="136"/>
                  <a:pt x="2" y="136"/>
                  <a:pt x="0" y="135"/>
                </a:cubicBezTo>
                <a:cubicBezTo>
                  <a:pt x="16" y="146"/>
                  <a:pt x="36" y="152"/>
                  <a:pt x="58" y="152"/>
                </a:cubicBezTo>
                <a:cubicBezTo>
                  <a:pt x="129" y="152"/>
                  <a:pt x="167" y="94"/>
                  <a:pt x="167" y="44"/>
                </a:cubicBezTo>
                <a:cubicBezTo>
                  <a:pt x="167" y="42"/>
                  <a:pt x="167" y="40"/>
                  <a:pt x="167" y="38"/>
                </a:cubicBezTo>
                <a:cubicBezTo>
                  <a:pt x="175" y="33"/>
                  <a:pt x="181" y="26"/>
                  <a:pt x="186" y="1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23026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5" name="Freeform 18"/>
          <p:cNvSpPr>
            <a:spLocks noEditPoints="1"/>
          </p:cNvSpPr>
          <p:nvPr/>
        </p:nvSpPr>
        <p:spPr bwMode="auto">
          <a:xfrm>
            <a:off x="6490914" y="4973453"/>
            <a:ext cx="276860" cy="252164"/>
          </a:xfrm>
          <a:custGeom>
            <a:avLst/>
            <a:gdLst>
              <a:gd name="T0" fmla="*/ 85 w 180"/>
              <a:gd name="T1" fmla="*/ 92 h 164"/>
              <a:gd name="T2" fmla="*/ 74 w 180"/>
              <a:gd name="T3" fmla="*/ 78 h 164"/>
              <a:gd name="T4" fmla="*/ 81 w 180"/>
              <a:gd name="T5" fmla="*/ 69 h 164"/>
              <a:gd name="T6" fmla="*/ 97 w 180"/>
              <a:gd name="T7" fmla="*/ 39 h 164"/>
              <a:gd name="T8" fmla="*/ 90 w 180"/>
              <a:gd name="T9" fmla="*/ 16 h 164"/>
              <a:gd name="T10" fmla="*/ 92 w 180"/>
              <a:gd name="T11" fmla="*/ 16 h 164"/>
              <a:gd name="T12" fmla="*/ 95 w 180"/>
              <a:gd name="T13" fmla="*/ 16 h 164"/>
              <a:gd name="T14" fmla="*/ 106 w 180"/>
              <a:gd name="T15" fmla="*/ 7 h 164"/>
              <a:gd name="T16" fmla="*/ 106 w 180"/>
              <a:gd name="T17" fmla="*/ 4 h 164"/>
              <a:gd name="T18" fmla="*/ 104 w 180"/>
              <a:gd name="T19" fmla="*/ 0 h 164"/>
              <a:gd name="T20" fmla="*/ 55 w 180"/>
              <a:gd name="T21" fmla="*/ 0 h 164"/>
              <a:gd name="T22" fmla="*/ 39 w 180"/>
              <a:gd name="T23" fmla="*/ 4 h 164"/>
              <a:gd name="T24" fmla="*/ 9 w 180"/>
              <a:gd name="T25" fmla="*/ 39 h 164"/>
              <a:gd name="T26" fmla="*/ 48 w 180"/>
              <a:gd name="T27" fmla="*/ 78 h 164"/>
              <a:gd name="T28" fmla="*/ 48 w 180"/>
              <a:gd name="T29" fmla="*/ 83 h 164"/>
              <a:gd name="T30" fmla="*/ 51 w 180"/>
              <a:gd name="T31" fmla="*/ 94 h 164"/>
              <a:gd name="T32" fmla="*/ 2 w 180"/>
              <a:gd name="T33" fmla="*/ 120 h 164"/>
              <a:gd name="T34" fmla="*/ 0 w 180"/>
              <a:gd name="T35" fmla="*/ 131 h 164"/>
              <a:gd name="T36" fmla="*/ 2 w 180"/>
              <a:gd name="T37" fmla="*/ 143 h 164"/>
              <a:gd name="T38" fmla="*/ 30 w 180"/>
              <a:gd name="T39" fmla="*/ 161 h 164"/>
              <a:gd name="T40" fmla="*/ 53 w 180"/>
              <a:gd name="T41" fmla="*/ 164 h 164"/>
              <a:gd name="T42" fmla="*/ 72 w 180"/>
              <a:gd name="T43" fmla="*/ 161 h 164"/>
              <a:gd name="T44" fmla="*/ 104 w 180"/>
              <a:gd name="T45" fmla="*/ 124 h 164"/>
              <a:gd name="T46" fmla="*/ 85 w 180"/>
              <a:gd name="T47" fmla="*/ 92 h 164"/>
              <a:gd name="T48" fmla="*/ 34 w 180"/>
              <a:gd name="T49" fmla="*/ 39 h 164"/>
              <a:gd name="T50" fmla="*/ 39 w 180"/>
              <a:gd name="T51" fmla="*/ 20 h 164"/>
              <a:gd name="T52" fmla="*/ 48 w 180"/>
              <a:gd name="T53" fmla="*/ 16 h 164"/>
              <a:gd name="T54" fmla="*/ 71 w 180"/>
              <a:gd name="T55" fmla="*/ 41 h 164"/>
              <a:gd name="T56" fmla="*/ 67 w 180"/>
              <a:gd name="T57" fmla="*/ 62 h 164"/>
              <a:gd name="T58" fmla="*/ 57 w 180"/>
              <a:gd name="T59" fmla="*/ 67 h 164"/>
              <a:gd name="T60" fmla="*/ 34 w 180"/>
              <a:gd name="T61" fmla="*/ 39 h 164"/>
              <a:gd name="T62" fmla="*/ 83 w 180"/>
              <a:gd name="T63" fmla="*/ 127 h 164"/>
              <a:gd name="T64" fmla="*/ 53 w 180"/>
              <a:gd name="T65" fmla="*/ 148 h 164"/>
              <a:gd name="T66" fmla="*/ 23 w 180"/>
              <a:gd name="T67" fmla="*/ 127 h 164"/>
              <a:gd name="T68" fmla="*/ 55 w 180"/>
              <a:gd name="T69" fmla="*/ 106 h 164"/>
              <a:gd name="T70" fmla="*/ 67 w 180"/>
              <a:gd name="T71" fmla="*/ 106 h 164"/>
              <a:gd name="T72" fmla="*/ 69 w 180"/>
              <a:gd name="T73" fmla="*/ 108 h 164"/>
              <a:gd name="T74" fmla="*/ 83 w 180"/>
              <a:gd name="T75" fmla="*/ 122 h 164"/>
              <a:gd name="T76" fmla="*/ 83 w 180"/>
              <a:gd name="T77" fmla="*/ 127 h 164"/>
              <a:gd name="T78" fmla="*/ 180 w 180"/>
              <a:gd name="T79" fmla="*/ 71 h 164"/>
              <a:gd name="T80" fmla="*/ 180 w 180"/>
              <a:gd name="T81" fmla="*/ 78 h 164"/>
              <a:gd name="T82" fmla="*/ 178 w 180"/>
              <a:gd name="T83" fmla="*/ 83 h 164"/>
              <a:gd name="T84" fmla="*/ 150 w 180"/>
              <a:gd name="T85" fmla="*/ 83 h 164"/>
              <a:gd name="T86" fmla="*/ 150 w 180"/>
              <a:gd name="T87" fmla="*/ 111 h 164"/>
              <a:gd name="T88" fmla="*/ 145 w 180"/>
              <a:gd name="T89" fmla="*/ 113 h 164"/>
              <a:gd name="T90" fmla="*/ 138 w 180"/>
              <a:gd name="T91" fmla="*/ 113 h 164"/>
              <a:gd name="T92" fmla="*/ 134 w 180"/>
              <a:gd name="T93" fmla="*/ 111 h 164"/>
              <a:gd name="T94" fmla="*/ 134 w 180"/>
              <a:gd name="T95" fmla="*/ 83 h 164"/>
              <a:gd name="T96" fmla="*/ 106 w 180"/>
              <a:gd name="T97" fmla="*/ 83 h 164"/>
              <a:gd name="T98" fmla="*/ 104 w 180"/>
              <a:gd name="T99" fmla="*/ 78 h 164"/>
              <a:gd name="T100" fmla="*/ 104 w 180"/>
              <a:gd name="T101" fmla="*/ 71 h 164"/>
              <a:gd name="T102" fmla="*/ 106 w 180"/>
              <a:gd name="T103" fmla="*/ 67 h 164"/>
              <a:gd name="T104" fmla="*/ 134 w 180"/>
              <a:gd name="T105" fmla="*/ 67 h 164"/>
              <a:gd name="T106" fmla="*/ 134 w 180"/>
              <a:gd name="T107" fmla="*/ 39 h 164"/>
              <a:gd name="T108" fmla="*/ 138 w 180"/>
              <a:gd name="T109" fmla="*/ 37 h 164"/>
              <a:gd name="T110" fmla="*/ 145 w 180"/>
              <a:gd name="T111" fmla="*/ 37 h 164"/>
              <a:gd name="T112" fmla="*/ 150 w 180"/>
              <a:gd name="T113" fmla="*/ 39 h 164"/>
              <a:gd name="T114" fmla="*/ 150 w 180"/>
              <a:gd name="T115" fmla="*/ 67 h 164"/>
              <a:gd name="T116" fmla="*/ 178 w 180"/>
              <a:gd name="T117" fmla="*/ 67 h 164"/>
              <a:gd name="T118" fmla="*/ 180 w 180"/>
              <a:gd name="T119" fmla="*/ 71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80" h="164">
                <a:moveTo>
                  <a:pt x="85" y="92"/>
                </a:moveTo>
                <a:cubicBezTo>
                  <a:pt x="78" y="87"/>
                  <a:pt x="74" y="81"/>
                  <a:pt x="74" y="78"/>
                </a:cubicBezTo>
                <a:cubicBezTo>
                  <a:pt x="74" y="76"/>
                  <a:pt x="74" y="74"/>
                  <a:pt x="81" y="69"/>
                </a:cubicBezTo>
                <a:cubicBezTo>
                  <a:pt x="92" y="60"/>
                  <a:pt x="97" y="50"/>
                  <a:pt x="97" y="39"/>
                </a:cubicBezTo>
                <a:cubicBezTo>
                  <a:pt x="97" y="30"/>
                  <a:pt x="95" y="23"/>
                  <a:pt x="90" y="16"/>
                </a:cubicBezTo>
                <a:cubicBezTo>
                  <a:pt x="90" y="16"/>
                  <a:pt x="90" y="16"/>
                  <a:pt x="92" y="16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6"/>
                  <a:pt x="95" y="16"/>
                  <a:pt x="106" y="7"/>
                </a:cubicBezTo>
                <a:cubicBezTo>
                  <a:pt x="106" y="7"/>
                  <a:pt x="108" y="4"/>
                  <a:pt x="106" y="4"/>
                </a:cubicBezTo>
                <a:cubicBezTo>
                  <a:pt x="106" y="2"/>
                  <a:pt x="106" y="0"/>
                  <a:pt x="104" y="0"/>
                </a:cubicBezTo>
                <a:cubicBezTo>
                  <a:pt x="104" y="0"/>
                  <a:pt x="104" y="0"/>
                  <a:pt x="55" y="0"/>
                </a:cubicBezTo>
                <a:cubicBezTo>
                  <a:pt x="51" y="0"/>
                  <a:pt x="44" y="2"/>
                  <a:pt x="39" y="4"/>
                </a:cubicBezTo>
                <a:cubicBezTo>
                  <a:pt x="23" y="9"/>
                  <a:pt x="9" y="25"/>
                  <a:pt x="9" y="39"/>
                </a:cubicBezTo>
                <a:cubicBezTo>
                  <a:pt x="9" y="62"/>
                  <a:pt x="25" y="78"/>
                  <a:pt x="48" y="78"/>
                </a:cubicBezTo>
                <a:cubicBezTo>
                  <a:pt x="48" y="81"/>
                  <a:pt x="48" y="83"/>
                  <a:pt x="48" y="83"/>
                </a:cubicBezTo>
                <a:cubicBezTo>
                  <a:pt x="48" y="87"/>
                  <a:pt x="48" y="90"/>
                  <a:pt x="51" y="94"/>
                </a:cubicBezTo>
                <a:cubicBezTo>
                  <a:pt x="30" y="94"/>
                  <a:pt x="9" y="104"/>
                  <a:pt x="2" y="120"/>
                </a:cubicBezTo>
                <a:cubicBezTo>
                  <a:pt x="0" y="124"/>
                  <a:pt x="0" y="127"/>
                  <a:pt x="0" y="131"/>
                </a:cubicBezTo>
                <a:cubicBezTo>
                  <a:pt x="0" y="136"/>
                  <a:pt x="0" y="141"/>
                  <a:pt x="2" y="143"/>
                </a:cubicBezTo>
                <a:cubicBezTo>
                  <a:pt x="7" y="152"/>
                  <a:pt x="16" y="157"/>
                  <a:pt x="30" y="161"/>
                </a:cubicBezTo>
                <a:cubicBezTo>
                  <a:pt x="37" y="164"/>
                  <a:pt x="44" y="164"/>
                  <a:pt x="53" y="164"/>
                </a:cubicBezTo>
                <a:cubicBezTo>
                  <a:pt x="60" y="164"/>
                  <a:pt x="67" y="164"/>
                  <a:pt x="72" y="161"/>
                </a:cubicBezTo>
                <a:cubicBezTo>
                  <a:pt x="92" y="157"/>
                  <a:pt x="104" y="141"/>
                  <a:pt x="104" y="124"/>
                </a:cubicBezTo>
                <a:cubicBezTo>
                  <a:pt x="104" y="111"/>
                  <a:pt x="99" y="101"/>
                  <a:pt x="85" y="92"/>
                </a:cubicBezTo>
                <a:close/>
                <a:moveTo>
                  <a:pt x="34" y="39"/>
                </a:moveTo>
                <a:cubicBezTo>
                  <a:pt x="34" y="32"/>
                  <a:pt x="34" y="25"/>
                  <a:pt x="39" y="20"/>
                </a:cubicBezTo>
                <a:cubicBezTo>
                  <a:pt x="41" y="16"/>
                  <a:pt x="46" y="16"/>
                  <a:pt x="48" y="16"/>
                </a:cubicBezTo>
                <a:cubicBezTo>
                  <a:pt x="60" y="16"/>
                  <a:pt x="69" y="27"/>
                  <a:pt x="71" y="41"/>
                </a:cubicBezTo>
                <a:cubicBezTo>
                  <a:pt x="74" y="51"/>
                  <a:pt x="71" y="58"/>
                  <a:pt x="67" y="62"/>
                </a:cubicBezTo>
                <a:cubicBezTo>
                  <a:pt x="64" y="65"/>
                  <a:pt x="62" y="67"/>
                  <a:pt x="57" y="67"/>
                </a:cubicBezTo>
                <a:cubicBezTo>
                  <a:pt x="46" y="67"/>
                  <a:pt x="36" y="53"/>
                  <a:pt x="34" y="39"/>
                </a:cubicBezTo>
                <a:close/>
                <a:moveTo>
                  <a:pt x="83" y="127"/>
                </a:moveTo>
                <a:cubicBezTo>
                  <a:pt x="83" y="141"/>
                  <a:pt x="74" y="148"/>
                  <a:pt x="53" y="148"/>
                </a:cubicBezTo>
                <a:cubicBezTo>
                  <a:pt x="37" y="148"/>
                  <a:pt x="23" y="138"/>
                  <a:pt x="23" y="127"/>
                </a:cubicBezTo>
                <a:cubicBezTo>
                  <a:pt x="23" y="115"/>
                  <a:pt x="39" y="106"/>
                  <a:pt x="55" y="106"/>
                </a:cubicBezTo>
                <a:cubicBezTo>
                  <a:pt x="60" y="106"/>
                  <a:pt x="62" y="106"/>
                  <a:pt x="67" y="106"/>
                </a:cubicBezTo>
                <a:cubicBezTo>
                  <a:pt x="67" y="108"/>
                  <a:pt x="67" y="108"/>
                  <a:pt x="69" y="108"/>
                </a:cubicBezTo>
                <a:cubicBezTo>
                  <a:pt x="76" y="115"/>
                  <a:pt x="80" y="117"/>
                  <a:pt x="83" y="122"/>
                </a:cubicBezTo>
                <a:cubicBezTo>
                  <a:pt x="83" y="124"/>
                  <a:pt x="83" y="127"/>
                  <a:pt x="83" y="127"/>
                </a:cubicBezTo>
                <a:close/>
                <a:moveTo>
                  <a:pt x="180" y="71"/>
                </a:moveTo>
                <a:cubicBezTo>
                  <a:pt x="180" y="78"/>
                  <a:pt x="180" y="78"/>
                  <a:pt x="180" y="78"/>
                </a:cubicBezTo>
                <a:cubicBezTo>
                  <a:pt x="180" y="81"/>
                  <a:pt x="180" y="83"/>
                  <a:pt x="178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111"/>
                  <a:pt x="150" y="111"/>
                  <a:pt x="150" y="111"/>
                </a:cubicBezTo>
                <a:cubicBezTo>
                  <a:pt x="150" y="113"/>
                  <a:pt x="148" y="113"/>
                  <a:pt x="145" y="113"/>
                </a:cubicBezTo>
                <a:cubicBezTo>
                  <a:pt x="138" y="113"/>
                  <a:pt x="138" y="113"/>
                  <a:pt x="138" y="113"/>
                </a:cubicBezTo>
                <a:cubicBezTo>
                  <a:pt x="136" y="113"/>
                  <a:pt x="134" y="113"/>
                  <a:pt x="134" y="111"/>
                </a:cubicBezTo>
                <a:cubicBezTo>
                  <a:pt x="134" y="83"/>
                  <a:pt x="134" y="83"/>
                  <a:pt x="134" y="83"/>
                </a:cubicBezTo>
                <a:cubicBezTo>
                  <a:pt x="106" y="83"/>
                  <a:pt x="106" y="83"/>
                  <a:pt x="106" y="83"/>
                </a:cubicBezTo>
                <a:cubicBezTo>
                  <a:pt x="104" y="83"/>
                  <a:pt x="104" y="81"/>
                  <a:pt x="104" y="7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4" y="69"/>
                  <a:pt x="104" y="67"/>
                  <a:pt x="106" y="67"/>
                </a:cubicBezTo>
                <a:cubicBezTo>
                  <a:pt x="134" y="67"/>
                  <a:pt x="134" y="67"/>
                  <a:pt x="134" y="67"/>
                </a:cubicBezTo>
                <a:cubicBezTo>
                  <a:pt x="134" y="39"/>
                  <a:pt x="134" y="39"/>
                  <a:pt x="134" y="39"/>
                </a:cubicBezTo>
                <a:cubicBezTo>
                  <a:pt x="134" y="37"/>
                  <a:pt x="136" y="37"/>
                  <a:pt x="138" y="37"/>
                </a:cubicBezTo>
                <a:cubicBezTo>
                  <a:pt x="145" y="37"/>
                  <a:pt x="145" y="37"/>
                  <a:pt x="145" y="37"/>
                </a:cubicBezTo>
                <a:cubicBezTo>
                  <a:pt x="148" y="37"/>
                  <a:pt x="150" y="37"/>
                  <a:pt x="150" y="39"/>
                </a:cubicBezTo>
                <a:cubicBezTo>
                  <a:pt x="150" y="67"/>
                  <a:pt x="150" y="67"/>
                  <a:pt x="150" y="67"/>
                </a:cubicBezTo>
                <a:cubicBezTo>
                  <a:pt x="178" y="67"/>
                  <a:pt x="178" y="67"/>
                  <a:pt x="178" y="67"/>
                </a:cubicBezTo>
                <a:cubicBezTo>
                  <a:pt x="180" y="67"/>
                  <a:pt x="180" y="69"/>
                  <a:pt x="180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798951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7" name="Freeform 12"/>
          <p:cNvSpPr>
            <a:spLocks/>
          </p:cNvSpPr>
          <p:nvPr/>
        </p:nvSpPr>
        <p:spPr bwMode="auto">
          <a:xfrm>
            <a:off x="8766839" y="4953306"/>
            <a:ext cx="135831" cy="292459"/>
          </a:xfrm>
          <a:custGeom>
            <a:avLst/>
            <a:gdLst>
              <a:gd name="T0" fmla="*/ 85 w 88"/>
              <a:gd name="T1" fmla="*/ 95 h 190"/>
              <a:gd name="T2" fmla="*/ 58 w 88"/>
              <a:gd name="T3" fmla="*/ 95 h 190"/>
              <a:gd name="T4" fmla="*/ 58 w 88"/>
              <a:gd name="T5" fmla="*/ 190 h 190"/>
              <a:gd name="T6" fmla="*/ 19 w 88"/>
              <a:gd name="T7" fmla="*/ 190 h 190"/>
              <a:gd name="T8" fmla="*/ 19 w 88"/>
              <a:gd name="T9" fmla="*/ 95 h 190"/>
              <a:gd name="T10" fmla="*/ 0 w 88"/>
              <a:gd name="T11" fmla="*/ 95 h 190"/>
              <a:gd name="T12" fmla="*/ 0 w 88"/>
              <a:gd name="T13" fmla="*/ 61 h 190"/>
              <a:gd name="T14" fmla="*/ 19 w 88"/>
              <a:gd name="T15" fmla="*/ 61 h 190"/>
              <a:gd name="T16" fmla="*/ 19 w 88"/>
              <a:gd name="T17" fmla="*/ 39 h 190"/>
              <a:gd name="T18" fmla="*/ 58 w 88"/>
              <a:gd name="T19" fmla="*/ 0 h 190"/>
              <a:gd name="T20" fmla="*/ 87 w 88"/>
              <a:gd name="T21" fmla="*/ 0 h 190"/>
              <a:gd name="T22" fmla="*/ 87 w 88"/>
              <a:gd name="T23" fmla="*/ 33 h 190"/>
              <a:gd name="T24" fmla="*/ 67 w 88"/>
              <a:gd name="T25" fmla="*/ 33 h 190"/>
              <a:gd name="T26" fmla="*/ 58 w 88"/>
              <a:gd name="T27" fmla="*/ 42 h 190"/>
              <a:gd name="T28" fmla="*/ 58 w 88"/>
              <a:gd name="T29" fmla="*/ 61 h 190"/>
              <a:gd name="T30" fmla="*/ 88 w 88"/>
              <a:gd name="T31" fmla="*/ 61 h 190"/>
              <a:gd name="T32" fmla="*/ 85 w 88"/>
              <a:gd name="T33" fmla="*/ 95 h 190"/>
              <a:gd name="T34" fmla="*/ 85 w 88"/>
              <a:gd name="T35" fmla="*/ 95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8" h="190">
                <a:moveTo>
                  <a:pt x="8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8" y="137"/>
                  <a:pt x="58" y="190"/>
                  <a:pt x="58" y="190"/>
                </a:cubicBezTo>
                <a:cubicBezTo>
                  <a:pt x="19" y="190"/>
                  <a:pt x="19" y="190"/>
                  <a:pt x="19" y="190"/>
                </a:cubicBezTo>
                <a:cubicBezTo>
                  <a:pt x="19" y="190"/>
                  <a:pt x="19" y="138"/>
                  <a:pt x="19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1"/>
                  <a:pt x="0" y="61"/>
                  <a:pt x="0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39"/>
                  <a:pt x="19" y="39"/>
                  <a:pt x="19" y="39"/>
                </a:cubicBezTo>
                <a:cubicBezTo>
                  <a:pt x="19" y="24"/>
                  <a:pt x="26" y="0"/>
                  <a:pt x="58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9" y="33"/>
                  <a:pt x="67" y="33"/>
                </a:cubicBezTo>
                <a:cubicBezTo>
                  <a:pt x="63" y="33"/>
                  <a:pt x="58" y="34"/>
                  <a:pt x="58" y="42"/>
                </a:cubicBezTo>
                <a:cubicBezTo>
                  <a:pt x="58" y="61"/>
                  <a:pt x="58" y="61"/>
                  <a:pt x="58" y="61"/>
                </a:cubicBezTo>
                <a:cubicBezTo>
                  <a:pt x="88" y="61"/>
                  <a:pt x="88" y="61"/>
                  <a:pt x="88" y="61"/>
                </a:cubicBezTo>
                <a:cubicBezTo>
                  <a:pt x="85" y="95"/>
                  <a:pt x="85" y="95"/>
                  <a:pt x="85" y="95"/>
                </a:cubicBezTo>
                <a:cubicBezTo>
                  <a:pt x="85" y="95"/>
                  <a:pt x="85" y="95"/>
                  <a:pt x="85" y="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35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54417" y="4953306"/>
            <a:ext cx="1398955" cy="288147"/>
          </a:xfrm>
          <a:prstGeom prst="rect">
            <a:avLst/>
          </a:prstGeom>
          <a:noFill/>
        </p:spPr>
        <p:txBody>
          <a:bodyPr wrap="none" lIns="72000" tIns="36000" rIns="72000" bIns="36000" rtlCol="0" anchor="t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mail@mail.com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0" y="3396343"/>
            <a:ext cx="12192000" cy="369541"/>
          </a:xfrm>
          <a:prstGeom prst="rect">
            <a:avLst/>
          </a:prstGeom>
          <a:solidFill>
            <a:schemeClr val="tx2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425164" y="3393173"/>
            <a:ext cx="5341676" cy="359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333" dirty="0" smtClean="0">
                <a:solidFill>
                  <a:schemeClr val="bg1"/>
                </a:solidFill>
              </a:rPr>
              <a:t>Midlle </a:t>
            </a:r>
            <a:r>
              <a:rPr lang="id-ID" sz="1333" dirty="0">
                <a:solidFill>
                  <a:schemeClr val="bg1"/>
                </a:solidFill>
              </a:rPr>
              <a:t>Easton, 245 Eva. </a:t>
            </a:r>
            <a:r>
              <a:rPr lang="en-ID" sz="1333" dirty="0">
                <a:solidFill>
                  <a:schemeClr val="bg1"/>
                </a:solidFill>
              </a:rPr>
              <a:t>4304 Market Street Grand Island, NE 68801</a:t>
            </a:r>
            <a:endParaRPr lang="id-ID" sz="1333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59642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/>
      </p:pic>
      <p:sp>
        <p:nvSpPr>
          <p:cNvPr id="23" name="TextBox 22"/>
          <p:cNvSpPr txBox="1"/>
          <p:nvPr/>
        </p:nvSpPr>
        <p:spPr>
          <a:xfrm>
            <a:off x="2674230" y="2182599"/>
            <a:ext cx="684354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/>
                </a:solidFill>
                <a:latin typeface="TrashHand" panose="00000400000000000000" pitchFamily="2" charset="0"/>
              </a:rPr>
              <a:t>Thank For Coming</a:t>
            </a:r>
            <a:endParaRPr lang="en-US" sz="8800" dirty="0">
              <a:solidFill>
                <a:schemeClr val="accent2"/>
              </a:solidFill>
              <a:latin typeface="TrashHand" panose="00000400000000000000" pitchFamily="2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95131" y="3752072"/>
            <a:ext cx="106017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/>
                </a:solidFill>
              </a:rPr>
              <a:t>Lorem</a:t>
            </a:r>
            <a:r>
              <a:rPr lang="en-US" sz="1200" dirty="0" smtClean="0">
                <a:solidFill>
                  <a:schemeClr val="bg1"/>
                </a:solidFill>
              </a:rPr>
              <a:t> </a:t>
            </a:r>
            <a:r>
              <a:rPr lang="en-US" sz="1200" dirty="0" err="1" smtClean="0">
                <a:solidFill>
                  <a:schemeClr val="bg1"/>
                </a:solidFill>
              </a:rPr>
              <a:t>Ipsum</a:t>
            </a:r>
            <a:r>
              <a:rPr lang="en-US" sz="1200" dirty="0" smtClean="0">
                <a:solidFill>
                  <a:schemeClr val="bg1"/>
                </a:solidFill>
              </a:rPr>
              <a:t> is not simply random text. It has roots in a piece of classical Latin.</a:t>
            </a:r>
          </a:p>
        </p:txBody>
      </p:sp>
    </p:spTree>
    <p:extLst>
      <p:ext uri="{BB962C8B-B14F-4D97-AF65-F5344CB8AC3E}">
        <p14:creationId xmlns:p14="http://schemas.microsoft.com/office/powerpoint/2010/main" val="3788159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10" b="6910"/>
          <a:stretch>
            <a:fillRect/>
          </a:stretch>
        </p:blipFill>
        <p:spPr/>
      </p:pic>
      <p:sp>
        <p:nvSpPr>
          <p:cNvPr id="13" name="Rectangle 12"/>
          <p:cNvSpPr/>
          <p:nvPr/>
        </p:nvSpPr>
        <p:spPr>
          <a:xfrm>
            <a:off x="-1" y="0"/>
            <a:ext cx="5300871" cy="591047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7535" y="1017157"/>
            <a:ext cx="36013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975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2817004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7535" y="3217114"/>
            <a:ext cx="360137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section.</a:t>
            </a:r>
          </a:p>
        </p:txBody>
      </p:sp>
    </p:spTree>
    <p:extLst>
      <p:ext uri="{BB962C8B-B14F-4D97-AF65-F5344CB8AC3E}">
        <p14:creationId xmlns:p14="http://schemas.microsoft.com/office/powerpoint/2010/main" val="18615189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7535" y="834168"/>
            <a:ext cx="50136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BEST CORPORATE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7535" y="1629418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7535" y="2764566"/>
            <a:ext cx="10983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Analyze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7535" y="3164676"/>
            <a:ext cx="47256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.</a:t>
            </a:r>
            <a:endParaRPr lang="en-US" sz="1200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55042" y="4765116"/>
            <a:ext cx="724307" cy="640271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1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683094" y="4765115"/>
            <a:ext cx="643828" cy="640271"/>
            <a:chOff x="5583238" y="17463"/>
            <a:chExt cx="862013" cy="857250"/>
          </a:xfrm>
          <a:solidFill>
            <a:schemeClr val="accent2"/>
          </a:solidFill>
        </p:grpSpPr>
        <p:sp>
          <p:nvSpPr>
            <p:cNvPr id="1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3" name="Picture Placeholder 2"/>
          <p:cNvPicPr>
            <a:picLocks noGrp="1" noChangeAspect="1"/>
          </p:cNvPicPr>
          <p:nvPr>
            <p:ph type="pic"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15" r="2021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3743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49160" y="357089"/>
            <a:ext cx="4093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Service Slide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30087" y="1563756"/>
            <a:ext cx="3128066" cy="2014330"/>
          </a:xfrm>
          <a:prstGeom prst="rect">
            <a:avLst/>
          </a:prstGeom>
          <a:noFill/>
          <a:ln w="635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67144" y="1780292"/>
            <a:ext cx="782016" cy="5035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4336464" y="1563756"/>
            <a:ext cx="3128066" cy="2014330"/>
          </a:xfrm>
          <a:prstGeom prst="rect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073521" y="1780292"/>
            <a:ext cx="782016" cy="503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142845" y="1563756"/>
            <a:ext cx="3128066" cy="2014330"/>
          </a:xfrm>
          <a:prstGeom prst="rect">
            <a:avLst/>
          </a:prstGeom>
          <a:noFill/>
          <a:ln w="635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0879902" y="1780292"/>
            <a:ext cx="782016" cy="503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530087" y="3962399"/>
            <a:ext cx="3128066" cy="2014330"/>
          </a:xfrm>
          <a:prstGeom prst="rect">
            <a:avLst/>
          </a:prstGeom>
          <a:noFill/>
          <a:ln w="635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3267144" y="4178935"/>
            <a:ext cx="782016" cy="50358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336464" y="3962399"/>
            <a:ext cx="3128066" cy="2014330"/>
          </a:xfrm>
          <a:prstGeom prst="rect">
            <a:avLst/>
          </a:prstGeom>
          <a:noFill/>
          <a:ln w="635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7073521" y="4178935"/>
            <a:ext cx="782016" cy="50358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8142845" y="3962399"/>
            <a:ext cx="3128066" cy="2014330"/>
          </a:xfrm>
          <a:prstGeom prst="rect">
            <a:avLst/>
          </a:prstGeom>
          <a:noFill/>
          <a:ln w="635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10879902" y="4178935"/>
            <a:ext cx="782016" cy="50358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395897" y="1832027"/>
            <a:ext cx="5245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01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209491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02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015872" y="1832027"/>
            <a:ext cx="5100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03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400706" y="4230670"/>
            <a:ext cx="514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04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206285" y="4230670"/>
            <a:ext cx="5116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05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015872" y="4230670"/>
            <a:ext cx="5084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06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848035" y="1791586"/>
            <a:ext cx="546998" cy="483534"/>
            <a:chOff x="-1587" y="65088"/>
            <a:chExt cx="862013" cy="762000"/>
          </a:xfrm>
          <a:solidFill>
            <a:schemeClr val="accent1"/>
          </a:solidFill>
        </p:grpSpPr>
        <p:sp>
          <p:nvSpPr>
            <p:cNvPr id="40" name="Freeform 42"/>
            <p:cNvSpPr>
              <a:spLocks noEditPoints="1"/>
            </p:cNvSpPr>
            <p:nvPr/>
          </p:nvSpPr>
          <p:spPr bwMode="auto">
            <a:xfrm>
              <a:off x="255588" y="65088"/>
              <a:ext cx="604838" cy="762000"/>
            </a:xfrm>
            <a:custGeom>
              <a:avLst/>
              <a:gdLst>
                <a:gd name="T0" fmla="*/ 96 w 178"/>
                <a:gd name="T1" fmla="*/ 16 h 224"/>
                <a:gd name="T2" fmla="*/ 96 w 178"/>
                <a:gd name="T3" fmla="*/ 16 h 224"/>
                <a:gd name="T4" fmla="*/ 94 w 178"/>
                <a:gd name="T5" fmla="*/ 16 h 224"/>
                <a:gd name="T6" fmla="*/ 86 w 178"/>
                <a:gd name="T7" fmla="*/ 76 h 224"/>
                <a:gd name="T8" fmla="*/ 133 w 178"/>
                <a:gd name="T9" fmla="*/ 76 h 224"/>
                <a:gd name="T10" fmla="*/ 162 w 178"/>
                <a:gd name="T11" fmla="*/ 106 h 224"/>
                <a:gd name="T12" fmla="*/ 154 w 178"/>
                <a:gd name="T13" fmla="*/ 179 h 224"/>
                <a:gd name="T14" fmla="*/ 125 w 178"/>
                <a:gd name="T15" fmla="*/ 208 h 224"/>
                <a:gd name="T16" fmla="*/ 44 w 178"/>
                <a:gd name="T17" fmla="*/ 208 h 224"/>
                <a:gd name="T18" fmla="*/ 16 w 178"/>
                <a:gd name="T19" fmla="*/ 179 h 224"/>
                <a:gd name="T20" fmla="*/ 16 w 178"/>
                <a:gd name="T21" fmla="*/ 106 h 224"/>
                <a:gd name="T22" fmla="*/ 75 w 178"/>
                <a:gd name="T23" fmla="*/ 20 h 224"/>
                <a:gd name="T24" fmla="*/ 94 w 178"/>
                <a:gd name="T25" fmla="*/ 16 h 224"/>
                <a:gd name="T26" fmla="*/ 94 w 178"/>
                <a:gd name="T27" fmla="*/ 0 h 224"/>
                <a:gd name="T28" fmla="*/ 94 w 178"/>
                <a:gd name="T29" fmla="*/ 0 h 224"/>
                <a:gd name="T30" fmla="*/ 94 w 178"/>
                <a:gd name="T31" fmla="*/ 0 h 224"/>
                <a:gd name="T32" fmla="*/ 69 w 178"/>
                <a:gd name="T33" fmla="*/ 5 h 224"/>
                <a:gd name="T34" fmla="*/ 28 w 178"/>
                <a:gd name="T35" fmla="*/ 49 h 224"/>
                <a:gd name="T36" fmla="*/ 0 w 178"/>
                <a:gd name="T37" fmla="*/ 106 h 224"/>
                <a:gd name="T38" fmla="*/ 0 w 178"/>
                <a:gd name="T39" fmla="*/ 179 h 224"/>
                <a:gd name="T40" fmla="*/ 44 w 178"/>
                <a:gd name="T41" fmla="*/ 224 h 224"/>
                <a:gd name="T42" fmla="*/ 125 w 178"/>
                <a:gd name="T43" fmla="*/ 224 h 224"/>
                <a:gd name="T44" fmla="*/ 170 w 178"/>
                <a:gd name="T45" fmla="*/ 180 h 224"/>
                <a:gd name="T46" fmla="*/ 178 w 178"/>
                <a:gd name="T47" fmla="*/ 107 h 224"/>
                <a:gd name="T48" fmla="*/ 178 w 178"/>
                <a:gd name="T49" fmla="*/ 106 h 224"/>
                <a:gd name="T50" fmla="*/ 133 w 178"/>
                <a:gd name="T51" fmla="*/ 60 h 224"/>
                <a:gd name="T52" fmla="*/ 105 w 178"/>
                <a:gd name="T53" fmla="*/ 60 h 224"/>
                <a:gd name="T54" fmla="*/ 110 w 178"/>
                <a:gd name="T55" fmla="*/ 19 h 224"/>
                <a:gd name="T56" fmla="*/ 110 w 178"/>
                <a:gd name="T57" fmla="*/ 16 h 224"/>
                <a:gd name="T58" fmla="*/ 94 w 178"/>
                <a:gd name="T5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78" h="224">
                  <a:moveTo>
                    <a:pt x="96" y="16"/>
                  </a:moveTo>
                  <a:cubicBezTo>
                    <a:pt x="96" y="16"/>
                    <a:pt x="96" y="16"/>
                    <a:pt x="96" y="16"/>
                  </a:cubicBezTo>
                  <a:moveTo>
                    <a:pt x="94" y="16"/>
                  </a:moveTo>
                  <a:cubicBezTo>
                    <a:pt x="86" y="76"/>
                    <a:pt x="86" y="76"/>
                    <a:pt x="86" y="76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9" y="76"/>
                    <a:pt x="162" y="89"/>
                    <a:pt x="162" y="106"/>
                  </a:cubicBezTo>
                  <a:cubicBezTo>
                    <a:pt x="154" y="179"/>
                    <a:pt x="154" y="179"/>
                    <a:pt x="154" y="179"/>
                  </a:cubicBezTo>
                  <a:cubicBezTo>
                    <a:pt x="154" y="195"/>
                    <a:pt x="141" y="208"/>
                    <a:pt x="125" y="208"/>
                  </a:cubicBezTo>
                  <a:cubicBezTo>
                    <a:pt x="44" y="208"/>
                    <a:pt x="44" y="208"/>
                    <a:pt x="44" y="208"/>
                  </a:cubicBezTo>
                  <a:cubicBezTo>
                    <a:pt x="28" y="208"/>
                    <a:pt x="16" y="195"/>
                    <a:pt x="16" y="179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6" y="90"/>
                    <a:pt x="63" y="24"/>
                    <a:pt x="75" y="20"/>
                  </a:cubicBezTo>
                  <a:cubicBezTo>
                    <a:pt x="87" y="16"/>
                    <a:pt x="94" y="16"/>
                    <a:pt x="94" y="16"/>
                  </a:cubicBezTo>
                  <a:moveTo>
                    <a:pt x="94" y="0"/>
                  </a:moveTo>
                  <a:cubicBezTo>
                    <a:pt x="94" y="0"/>
                    <a:pt x="94" y="0"/>
                    <a:pt x="94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2" y="0"/>
                    <a:pt x="83" y="1"/>
                    <a:pt x="69" y="5"/>
                  </a:cubicBezTo>
                  <a:cubicBezTo>
                    <a:pt x="60" y="8"/>
                    <a:pt x="46" y="23"/>
                    <a:pt x="28" y="49"/>
                  </a:cubicBezTo>
                  <a:cubicBezTo>
                    <a:pt x="9" y="75"/>
                    <a:pt x="0" y="95"/>
                    <a:pt x="0" y="106"/>
                  </a:cubicBezTo>
                  <a:cubicBezTo>
                    <a:pt x="0" y="179"/>
                    <a:pt x="0" y="179"/>
                    <a:pt x="0" y="179"/>
                  </a:cubicBezTo>
                  <a:cubicBezTo>
                    <a:pt x="0" y="204"/>
                    <a:pt x="19" y="224"/>
                    <a:pt x="44" y="224"/>
                  </a:cubicBezTo>
                  <a:cubicBezTo>
                    <a:pt x="125" y="224"/>
                    <a:pt x="125" y="224"/>
                    <a:pt x="125" y="224"/>
                  </a:cubicBezTo>
                  <a:cubicBezTo>
                    <a:pt x="149" y="224"/>
                    <a:pt x="169" y="204"/>
                    <a:pt x="170" y="180"/>
                  </a:cubicBezTo>
                  <a:cubicBezTo>
                    <a:pt x="178" y="107"/>
                    <a:pt x="178" y="107"/>
                    <a:pt x="178" y="107"/>
                  </a:cubicBezTo>
                  <a:cubicBezTo>
                    <a:pt x="178" y="107"/>
                    <a:pt x="178" y="106"/>
                    <a:pt x="178" y="106"/>
                  </a:cubicBezTo>
                  <a:cubicBezTo>
                    <a:pt x="178" y="81"/>
                    <a:pt x="158" y="60"/>
                    <a:pt x="133" y="60"/>
                  </a:cubicBezTo>
                  <a:cubicBezTo>
                    <a:pt x="105" y="60"/>
                    <a:pt x="105" y="60"/>
                    <a:pt x="105" y="60"/>
                  </a:cubicBezTo>
                  <a:cubicBezTo>
                    <a:pt x="110" y="19"/>
                    <a:pt x="110" y="19"/>
                    <a:pt x="110" y="19"/>
                  </a:cubicBezTo>
                  <a:cubicBezTo>
                    <a:pt x="110" y="18"/>
                    <a:pt x="110" y="17"/>
                    <a:pt x="110" y="16"/>
                  </a:cubicBezTo>
                  <a:cubicBezTo>
                    <a:pt x="110" y="7"/>
                    <a:pt x="103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419101" y="582613"/>
              <a:ext cx="315913" cy="163513"/>
            </a:xfrm>
            <a:custGeom>
              <a:avLst/>
              <a:gdLst>
                <a:gd name="T0" fmla="*/ 67 w 93"/>
                <a:gd name="T1" fmla="*/ 48 h 48"/>
                <a:gd name="T2" fmla="*/ 4 w 93"/>
                <a:gd name="T3" fmla="*/ 48 h 48"/>
                <a:gd name="T4" fmla="*/ 0 w 93"/>
                <a:gd name="T5" fmla="*/ 44 h 48"/>
                <a:gd name="T6" fmla="*/ 4 w 93"/>
                <a:gd name="T7" fmla="*/ 40 h 48"/>
                <a:gd name="T8" fmla="*/ 67 w 93"/>
                <a:gd name="T9" fmla="*/ 40 h 48"/>
                <a:gd name="T10" fmla="*/ 84 w 93"/>
                <a:gd name="T11" fmla="*/ 23 h 48"/>
                <a:gd name="T12" fmla="*/ 85 w 93"/>
                <a:gd name="T13" fmla="*/ 4 h 48"/>
                <a:gd name="T14" fmla="*/ 89 w 93"/>
                <a:gd name="T15" fmla="*/ 0 h 48"/>
                <a:gd name="T16" fmla="*/ 93 w 93"/>
                <a:gd name="T17" fmla="*/ 4 h 48"/>
                <a:gd name="T18" fmla="*/ 92 w 93"/>
                <a:gd name="T19" fmla="*/ 23 h 48"/>
                <a:gd name="T20" fmla="*/ 67 w 93"/>
                <a:gd name="T21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3" h="48">
                  <a:moveTo>
                    <a:pt x="67" y="48"/>
                  </a:move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42"/>
                    <a:pt x="2" y="40"/>
                    <a:pt x="4" y="40"/>
                  </a:cubicBezTo>
                  <a:cubicBezTo>
                    <a:pt x="67" y="40"/>
                    <a:pt x="67" y="40"/>
                    <a:pt x="67" y="40"/>
                  </a:cubicBezTo>
                  <a:cubicBezTo>
                    <a:pt x="76" y="40"/>
                    <a:pt x="84" y="32"/>
                    <a:pt x="84" y="23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5" y="2"/>
                    <a:pt x="87" y="0"/>
                    <a:pt x="89" y="0"/>
                  </a:cubicBezTo>
                  <a:cubicBezTo>
                    <a:pt x="91" y="0"/>
                    <a:pt x="93" y="2"/>
                    <a:pt x="93" y="4"/>
                  </a:cubicBezTo>
                  <a:cubicBezTo>
                    <a:pt x="92" y="23"/>
                    <a:pt x="92" y="23"/>
                    <a:pt x="92" y="23"/>
                  </a:cubicBezTo>
                  <a:cubicBezTo>
                    <a:pt x="92" y="37"/>
                    <a:pt x="81" y="48"/>
                    <a:pt x="67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714376" y="500063"/>
              <a:ext cx="33338" cy="58738"/>
            </a:xfrm>
            <a:custGeom>
              <a:avLst/>
              <a:gdLst>
                <a:gd name="T0" fmla="*/ 5 w 10"/>
                <a:gd name="T1" fmla="*/ 17 h 17"/>
                <a:gd name="T2" fmla="*/ 4 w 10"/>
                <a:gd name="T3" fmla="*/ 17 h 17"/>
                <a:gd name="T4" fmla="*/ 1 w 10"/>
                <a:gd name="T5" fmla="*/ 12 h 17"/>
                <a:gd name="T6" fmla="*/ 2 w 10"/>
                <a:gd name="T7" fmla="*/ 4 h 17"/>
                <a:gd name="T8" fmla="*/ 6 w 10"/>
                <a:gd name="T9" fmla="*/ 0 h 17"/>
                <a:gd name="T10" fmla="*/ 10 w 10"/>
                <a:gd name="T11" fmla="*/ 4 h 17"/>
                <a:gd name="T12" fmla="*/ 9 w 10"/>
                <a:gd name="T13" fmla="*/ 13 h 17"/>
                <a:gd name="T14" fmla="*/ 5 w 10"/>
                <a:gd name="T15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7">
                  <a:moveTo>
                    <a:pt x="5" y="17"/>
                  </a:moveTo>
                  <a:cubicBezTo>
                    <a:pt x="5" y="17"/>
                    <a:pt x="4" y="17"/>
                    <a:pt x="4" y="17"/>
                  </a:cubicBezTo>
                  <a:cubicBezTo>
                    <a:pt x="2" y="16"/>
                    <a:pt x="0" y="14"/>
                    <a:pt x="1" y="12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1"/>
                    <a:pt x="4" y="0"/>
                    <a:pt x="6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8" y="15"/>
                    <a:pt x="7" y="17"/>
                    <a:pt x="5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 noEditPoints="1"/>
            </p:cNvSpPr>
            <p:nvPr/>
          </p:nvSpPr>
          <p:spPr bwMode="auto">
            <a:xfrm>
              <a:off x="-1587" y="350838"/>
              <a:ext cx="312738" cy="449263"/>
            </a:xfrm>
            <a:custGeom>
              <a:avLst/>
              <a:gdLst>
                <a:gd name="T0" fmla="*/ 66 w 92"/>
                <a:gd name="T1" fmla="*/ 16 h 132"/>
                <a:gd name="T2" fmla="*/ 76 w 92"/>
                <a:gd name="T3" fmla="*/ 30 h 132"/>
                <a:gd name="T4" fmla="*/ 76 w 92"/>
                <a:gd name="T5" fmla="*/ 102 h 132"/>
                <a:gd name="T6" fmla="*/ 66 w 92"/>
                <a:gd name="T7" fmla="*/ 116 h 132"/>
                <a:gd name="T8" fmla="*/ 32 w 92"/>
                <a:gd name="T9" fmla="*/ 116 h 132"/>
                <a:gd name="T10" fmla="*/ 16 w 92"/>
                <a:gd name="T11" fmla="*/ 102 h 132"/>
                <a:gd name="T12" fmla="*/ 16 w 92"/>
                <a:gd name="T13" fmla="*/ 30 h 132"/>
                <a:gd name="T14" fmla="*/ 32 w 92"/>
                <a:gd name="T15" fmla="*/ 16 h 132"/>
                <a:gd name="T16" fmla="*/ 64 w 92"/>
                <a:gd name="T17" fmla="*/ 16 h 132"/>
                <a:gd name="T18" fmla="*/ 66 w 92"/>
                <a:gd name="T19" fmla="*/ 0 h 132"/>
                <a:gd name="T20" fmla="*/ 32 w 92"/>
                <a:gd name="T21" fmla="*/ 0 h 132"/>
                <a:gd name="T22" fmla="*/ 0 w 92"/>
                <a:gd name="T23" fmla="*/ 30 h 132"/>
                <a:gd name="T24" fmla="*/ 0 w 92"/>
                <a:gd name="T25" fmla="*/ 102 h 132"/>
                <a:gd name="T26" fmla="*/ 32 w 92"/>
                <a:gd name="T27" fmla="*/ 132 h 132"/>
                <a:gd name="T28" fmla="*/ 66 w 92"/>
                <a:gd name="T29" fmla="*/ 132 h 132"/>
                <a:gd name="T30" fmla="*/ 92 w 92"/>
                <a:gd name="T31" fmla="*/ 102 h 132"/>
                <a:gd name="T32" fmla="*/ 92 w 92"/>
                <a:gd name="T33" fmla="*/ 30 h 132"/>
                <a:gd name="T34" fmla="*/ 66 w 92"/>
                <a:gd name="T35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92" h="132">
                  <a:moveTo>
                    <a:pt x="66" y="16"/>
                  </a:moveTo>
                  <a:cubicBezTo>
                    <a:pt x="73" y="16"/>
                    <a:pt x="76" y="23"/>
                    <a:pt x="76" y="30"/>
                  </a:cubicBezTo>
                  <a:cubicBezTo>
                    <a:pt x="76" y="102"/>
                    <a:pt x="76" y="102"/>
                    <a:pt x="76" y="102"/>
                  </a:cubicBezTo>
                  <a:cubicBezTo>
                    <a:pt x="76" y="110"/>
                    <a:pt x="73" y="116"/>
                    <a:pt x="66" y="116"/>
                  </a:cubicBezTo>
                  <a:cubicBezTo>
                    <a:pt x="32" y="116"/>
                    <a:pt x="32" y="116"/>
                    <a:pt x="32" y="116"/>
                  </a:cubicBezTo>
                  <a:cubicBezTo>
                    <a:pt x="24" y="116"/>
                    <a:pt x="16" y="110"/>
                    <a:pt x="16" y="102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23"/>
                    <a:pt x="24" y="16"/>
                    <a:pt x="32" y="16"/>
                  </a:cubicBezTo>
                  <a:cubicBezTo>
                    <a:pt x="64" y="16"/>
                    <a:pt x="64" y="16"/>
                    <a:pt x="64" y="16"/>
                  </a:cubicBezTo>
                  <a:moveTo>
                    <a:pt x="66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0" y="14"/>
                    <a:pt x="0" y="30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19"/>
                    <a:pt x="15" y="132"/>
                    <a:pt x="32" y="132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8" y="132"/>
                    <a:pt x="92" y="124"/>
                    <a:pt x="92" y="102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8"/>
                    <a:pt x="78" y="0"/>
                    <a:pt x="66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106363" y="623888"/>
              <a:ext cx="109538" cy="134938"/>
            </a:xfrm>
            <a:custGeom>
              <a:avLst/>
              <a:gdLst>
                <a:gd name="T0" fmla="*/ 28 w 32"/>
                <a:gd name="T1" fmla="*/ 40 h 40"/>
                <a:gd name="T2" fmla="*/ 24 w 32"/>
                <a:gd name="T3" fmla="*/ 36 h 40"/>
                <a:gd name="T4" fmla="*/ 24 w 32"/>
                <a:gd name="T5" fmla="*/ 14 h 40"/>
                <a:gd name="T6" fmla="*/ 16 w 32"/>
                <a:gd name="T7" fmla="*/ 8 h 40"/>
                <a:gd name="T8" fmla="*/ 8 w 32"/>
                <a:gd name="T9" fmla="*/ 14 h 40"/>
                <a:gd name="T10" fmla="*/ 8 w 32"/>
                <a:gd name="T11" fmla="*/ 36 h 40"/>
                <a:gd name="T12" fmla="*/ 4 w 32"/>
                <a:gd name="T13" fmla="*/ 40 h 40"/>
                <a:gd name="T14" fmla="*/ 0 w 32"/>
                <a:gd name="T15" fmla="*/ 36 h 40"/>
                <a:gd name="T16" fmla="*/ 0 w 32"/>
                <a:gd name="T17" fmla="*/ 14 h 40"/>
                <a:gd name="T18" fmla="*/ 16 w 32"/>
                <a:gd name="T19" fmla="*/ 0 h 40"/>
                <a:gd name="T20" fmla="*/ 32 w 32"/>
                <a:gd name="T21" fmla="*/ 14 h 40"/>
                <a:gd name="T22" fmla="*/ 32 w 32"/>
                <a:gd name="T23" fmla="*/ 36 h 40"/>
                <a:gd name="T24" fmla="*/ 28 w 32"/>
                <a:gd name="T25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40">
                  <a:moveTo>
                    <a:pt x="28" y="40"/>
                  </a:moveTo>
                  <a:cubicBezTo>
                    <a:pt x="26" y="40"/>
                    <a:pt x="24" y="38"/>
                    <a:pt x="24" y="36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4" y="11"/>
                    <a:pt x="20" y="8"/>
                    <a:pt x="16" y="8"/>
                  </a:cubicBezTo>
                  <a:cubicBezTo>
                    <a:pt x="12" y="8"/>
                    <a:pt x="8" y="11"/>
                    <a:pt x="8" y="14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8"/>
                    <a:pt x="6" y="40"/>
                    <a:pt x="4" y="40"/>
                  </a:cubicBezTo>
                  <a:cubicBezTo>
                    <a:pt x="2" y="40"/>
                    <a:pt x="0" y="38"/>
                    <a:pt x="0" y="36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25" y="0"/>
                    <a:pt x="32" y="7"/>
                    <a:pt x="32" y="14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8"/>
                    <a:pt x="30" y="40"/>
                    <a:pt x="28" y="4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147638" y="677863"/>
              <a:ext cx="26988" cy="53975"/>
            </a:xfrm>
            <a:custGeom>
              <a:avLst/>
              <a:gdLst>
                <a:gd name="T0" fmla="*/ 4 w 8"/>
                <a:gd name="T1" fmla="*/ 16 h 16"/>
                <a:gd name="T2" fmla="*/ 0 w 8"/>
                <a:gd name="T3" fmla="*/ 12 h 16"/>
                <a:gd name="T4" fmla="*/ 0 w 8"/>
                <a:gd name="T5" fmla="*/ 4 h 16"/>
                <a:gd name="T6" fmla="*/ 4 w 8"/>
                <a:gd name="T7" fmla="*/ 0 h 16"/>
                <a:gd name="T8" fmla="*/ 8 w 8"/>
                <a:gd name="T9" fmla="*/ 4 h 16"/>
                <a:gd name="T10" fmla="*/ 8 w 8"/>
                <a:gd name="T11" fmla="*/ 12 h 16"/>
                <a:gd name="T12" fmla="*/ 4 w 8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16">
                  <a:moveTo>
                    <a:pt x="4" y="16"/>
                  </a:moveTo>
                  <a:cubicBezTo>
                    <a:pt x="2" y="16"/>
                    <a:pt x="0" y="14"/>
                    <a:pt x="0" y="12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4"/>
                    <a:pt x="6" y="16"/>
                    <a:pt x="4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8397882" y="1793225"/>
            <a:ext cx="493374" cy="490648"/>
            <a:chOff x="5583238" y="17463"/>
            <a:chExt cx="862013" cy="857250"/>
          </a:xfrm>
          <a:solidFill>
            <a:schemeClr val="accent3"/>
          </a:solidFill>
        </p:grpSpPr>
        <p:sp>
          <p:nvSpPr>
            <p:cNvPr id="47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4598711" y="1791585"/>
            <a:ext cx="512583" cy="483535"/>
            <a:chOff x="3719513" y="36513"/>
            <a:chExt cx="868363" cy="819150"/>
          </a:xfrm>
          <a:solidFill>
            <a:schemeClr val="accent2"/>
          </a:solidFill>
        </p:grpSpPr>
        <p:sp>
          <p:nvSpPr>
            <p:cNvPr id="50" name="Freeform 34"/>
            <p:cNvSpPr>
              <a:spLocks noEditPoints="1"/>
            </p:cNvSpPr>
            <p:nvPr/>
          </p:nvSpPr>
          <p:spPr bwMode="auto">
            <a:xfrm>
              <a:off x="3719513" y="36513"/>
              <a:ext cx="868363" cy="819150"/>
            </a:xfrm>
            <a:custGeom>
              <a:avLst/>
              <a:gdLst>
                <a:gd name="T0" fmla="*/ 173 w 256"/>
                <a:gd name="T1" fmla="*/ 16 h 240"/>
                <a:gd name="T2" fmla="*/ 240 w 256"/>
                <a:gd name="T3" fmla="*/ 79 h 240"/>
                <a:gd name="T4" fmla="*/ 232 w 256"/>
                <a:gd name="T5" fmla="*/ 110 h 240"/>
                <a:gd name="T6" fmla="*/ 128 w 256"/>
                <a:gd name="T7" fmla="*/ 224 h 240"/>
                <a:gd name="T8" fmla="*/ 24 w 256"/>
                <a:gd name="T9" fmla="*/ 110 h 240"/>
                <a:gd name="T10" fmla="*/ 16 w 256"/>
                <a:gd name="T11" fmla="*/ 79 h 240"/>
                <a:gd name="T12" fmla="*/ 83 w 256"/>
                <a:gd name="T13" fmla="*/ 16 h 240"/>
                <a:gd name="T14" fmla="*/ 128 w 256"/>
                <a:gd name="T15" fmla="*/ 50 h 240"/>
                <a:gd name="T16" fmla="*/ 173 w 256"/>
                <a:gd name="T17" fmla="*/ 16 h 240"/>
                <a:gd name="T18" fmla="*/ 173 w 256"/>
                <a:gd name="T19" fmla="*/ 0 h 240"/>
                <a:gd name="T20" fmla="*/ 128 w 256"/>
                <a:gd name="T21" fmla="*/ 20 h 240"/>
                <a:gd name="T22" fmla="*/ 83 w 256"/>
                <a:gd name="T23" fmla="*/ 0 h 240"/>
                <a:gd name="T24" fmla="*/ 0 w 256"/>
                <a:gd name="T25" fmla="*/ 79 h 240"/>
                <a:gd name="T26" fmla="*/ 11 w 256"/>
                <a:gd name="T27" fmla="*/ 119 h 240"/>
                <a:gd name="T28" fmla="*/ 117 w 256"/>
                <a:gd name="T29" fmla="*/ 236 h 240"/>
                <a:gd name="T30" fmla="*/ 128 w 256"/>
                <a:gd name="T31" fmla="*/ 240 h 240"/>
                <a:gd name="T32" fmla="*/ 139 w 256"/>
                <a:gd name="T33" fmla="*/ 236 h 240"/>
                <a:gd name="T34" fmla="*/ 245 w 256"/>
                <a:gd name="T35" fmla="*/ 119 h 240"/>
                <a:gd name="T36" fmla="*/ 256 w 256"/>
                <a:gd name="T37" fmla="*/ 79 h 240"/>
                <a:gd name="T38" fmla="*/ 173 w 256"/>
                <a:gd name="T39" fmla="*/ 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56" h="240">
                  <a:moveTo>
                    <a:pt x="173" y="16"/>
                  </a:moveTo>
                  <a:cubicBezTo>
                    <a:pt x="210" y="16"/>
                    <a:pt x="240" y="45"/>
                    <a:pt x="240" y="79"/>
                  </a:cubicBezTo>
                  <a:cubicBezTo>
                    <a:pt x="240" y="89"/>
                    <a:pt x="237" y="103"/>
                    <a:pt x="232" y="110"/>
                  </a:cubicBezTo>
                  <a:cubicBezTo>
                    <a:pt x="208" y="144"/>
                    <a:pt x="128" y="224"/>
                    <a:pt x="128" y="224"/>
                  </a:cubicBezTo>
                  <a:cubicBezTo>
                    <a:pt x="128" y="224"/>
                    <a:pt x="48" y="144"/>
                    <a:pt x="24" y="110"/>
                  </a:cubicBezTo>
                  <a:cubicBezTo>
                    <a:pt x="19" y="103"/>
                    <a:pt x="16" y="89"/>
                    <a:pt x="16" y="79"/>
                  </a:cubicBezTo>
                  <a:cubicBezTo>
                    <a:pt x="16" y="45"/>
                    <a:pt x="46" y="16"/>
                    <a:pt x="83" y="16"/>
                  </a:cubicBezTo>
                  <a:cubicBezTo>
                    <a:pt x="109" y="16"/>
                    <a:pt x="117" y="30"/>
                    <a:pt x="128" y="50"/>
                  </a:cubicBezTo>
                  <a:cubicBezTo>
                    <a:pt x="139" y="30"/>
                    <a:pt x="147" y="16"/>
                    <a:pt x="173" y="16"/>
                  </a:cubicBezTo>
                  <a:moveTo>
                    <a:pt x="173" y="0"/>
                  </a:moveTo>
                  <a:cubicBezTo>
                    <a:pt x="150" y="0"/>
                    <a:pt x="137" y="9"/>
                    <a:pt x="128" y="20"/>
                  </a:cubicBezTo>
                  <a:cubicBezTo>
                    <a:pt x="118" y="9"/>
                    <a:pt x="105" y="0"/>
                    <a:pt x="83" y="0"/>
                  </a:cubicBezTo>
                  <a:cubicBezTo>
                    <a:pt x="37" y="0"/>
                    <a:pt x="0" y="36"/>
                    <a:pt x="0" y="79"/>
                  </a:cubicBezTo>
                  <a:cubicBezTo>
                    <a:pt x="0" y="91"/>
                    <a:pt x="3" y="109"/>
                    <a:pt x="11" y="119"/>
                  </a:cubicBezTo>
                  <a:cubicBezTo>
                    <a:pt x="35" y="154"/>
                    <a:pt x="113" y="232"/>
                    <a:pt x="117" y="236"/>
                  </a:cubicBezTo>
                  <a:cubicBezTo>
                    <a:pt x="120" y="239"/>
                    <a:pt x="124" y="240"/>
                    <a:pt x="128" y="240"/>
                  </a:cubicBezTo>
                  <a:cubicBezTo>
                    <a:pt x="132" y="240"/>
                    <a:pt x="136" y="239"/>
                    <a:pt x="139" y="236"/>
                  </a:cubicBezTo>
                  <a:cubicBezTo>
                    <a:pt x="143" y="232"/>
                    <a:pt x="220" y="154"/>
                    <a:pt x="245" y="119"/>
                  </a:cubicBezTo>
                  <a:cubicBezTo>
                    <a:pt x="253" y="109"/>
                    <a:pt x="256" y="91"/>
                    <a:pt x="256" y="79"/>
                  </a:cubicBezTo>
                  <a:cubicBezTo>
                    <a:pt x="256" y="36"/>
                    <a:pt x="219" y="0"/>
                    <a:pt x="17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35"/>
            <p:cNvSpPr>
              <a:spLocks noEditPoints="1"/>
            </p:cNvSpPr>
            <p:nvPr/>
          </p:nvSpPr>
          <p:spPr bwMode="auto">
            <a:xfrm>
              <a:off x="4271963" y="146050"/>
              <a:ext cx="193675" cy="354013"/>
            </a:xfrm>
            <a:custGeom>
              <a:avLst/>
              <a:gdLst>
                <a:gd name="T0" fmla="*/ 25 w 57"/>
                <a:gd name="T1" fmla="*/ 104 h 104"/>
                <a:gd name="T2" fmla="*/ 22 w 57"/>
                <a:gd name="T3" fmla="*/ 103 h 104"/>
                <a:gd name="T4" fmla="*/ 22 w 57"/>
                <a:gd name="T5" fmla="*/ 97 h 104"/>
                <a:gd name="T6" fmla="*/ 44 w 57"/>
                <a:gd name="T7" fmla="*/ 71 h 104"/>
                <a:gd name="T8" fmla="*/ 49 w 57"/>
                <a:gd name="T9" fmla="*/ 51 h 104"/>
                <a:gd name="T10" fmla="*/ 39 w 57"/>
                <a:gd name="T11" fmla="*/ 24 h 104"/>
                <a:gd name="T12" fmla="*/ 39 w 57"/>
                <a:gd name="T13" fmla="*/ 19 h 104"/>
                <a:gd name="T14" fmla="*/ 45 w 57"/>
                <a:gd name="T15" fmla="*/ 19 h 104"/>
                <a:gd name="T16" fmla="*/ 57 w 57"/>
                <a:gd name="T17" fmla="*/ 51 h 104"/>
                <a:gd name="T18" fmla="*/ 50 w 57"/>
                <a:gd name="T19" fmla="*/ 75 h 104"/>
                <a:gd name="T20" fmla="*/ 28 w 57"/>
                <a:gd name="T21" fmla="*/ 102 h 104"/>
                <a:gd name="T22" fmla="*/ 25 w 57"/>
                <a:gd name="T23" fmla="*/ 104 h 104"/>
                <a:gd name="T24" fmla="*/ 25 w 57"/>
                <a:gd name="T25" fmla="*/ 13 h 104"/>
                <a:gd name="T26" fmla="*/ 24 w 57"/>
                <a:gd name="T27" fmla="*/ 13 h 104"/>
                <a:gd name="T28" fmla="*/ 4 w 57"/>
                <a:gd name="T29" fmla="*/ 8 h 104"/>
                <a:gd name="T30" fmla="*/ 0 w 57"/>
                <a:gd name="T31" fmla="*/ 4 h 104"/>
                <a:gd name="T32" fmla="*/ 4 w 57"/>
                <a:gd name="T33" fmla="*/ 0 h 104"/>
                <a:gd name="T34" fmla="*/ 27 w 57"/>
                <a:gd name="T35" fmla="*/ 5 h 104"/>
                <a:gd name="T36" fmla="*/ 29 w 57"/>
                <a:gd name="T37" fmla="*/ 11 h 104"/>
                <a:gd name="T38" fmla="*/ 25 w 57"/>
                <a:gd name="T39" fmla="*/ 13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04">
                  <a:moveTo>
                    <a:pt x="25" y="104"/>
                  </a:moveTo>
                  <a:cubicBezTo>
                    <a:pt x="24" y="104"/>
                    <a:pt x="23" y="103"/>
                    <a:pt x="22" y="103"/>
                  </a:cubicBezTo>
                  <a:cubicBezTo>
                    <a:pt x="20" y="101"/>
                    <a:pt x="20" y="99"/>
                    <a:pt x="22" y="97"/>
                  </a:cubicBezTo>
                  <a:cubicBezTo>
                    <a:pt x="32" y="86"/>
                    <a:pt x="39" y="77"/>
                    <a:pt x="44" y="71"/>
                  </a:cubicBezTo>
                  <a:cubicBezTo>
                    <a:pt x="47" y="66"/>
                    <a:pt x="49" y="57"/>
                    <a:pt x="49" y="51"/>
                  </a:cubicBezTo>
                  <a:cubicBezTo>
                    <a:pt x="49" y="41"/>
                    <a:pt x="45" y="32"/>
                    <a:pt x="39" y="24"/>
                  </a:cubicBezTo>
                  <a:cubicBezTo>
                    <a:pt x="38" y="23"/>
                    <a:pt x="38" y="20"/>
                    <a:pt x="39" y="19"/>
                  </a:cubicBezTo>
                  <a:cubicBezTo>
                    <a:pt x="41" y="17"/>
                    <a:pt x="44" y="17"/>
                    <a:pt x="45" y="19"/>
                  </a:cubicBezTo>
                  <a:cubicBezTo>
                    <a:pt x="53" y="28"/>
                    <a:pt x="57" y="39"/>
                    <a:pt x="57" y="51"/>
                  </a:cubicBezTo>
                  <a:cubicBezTo>
                    <a:pt x="57" y="58"/>
                    <a:pt x="55" y="69"/>
                    <a:pt x="50" y="75"/>
                  </a:cubicBezTo>
                  <a:cubicBezTo>
                    <a:pt x="46" y="82"/>
                    <a:pt x="38" y="91"/>
                    <a:pt x="28" y="102"/>
                  </a:cubicBezTo>
                  <a:cubicBezTo>
                    <a:pt x="27" y="103"/>
                    <a:pt x="26" y="104"/>
                    <a:pt x="25" y="104"/>
                  </a:cubicBezTo>
                  <a:close/>
                  <a:moveTo>
                    <a:pt x="25" y="13"/>
                  </a:moveTo>
                  <a:cubicBezTo>
                    <a:pt x="25" y="13"/>
                    <a:pt x="24" y="13"/>
                    <a:pt x="24" y="13"/>
                  </a:cubicBezTo>
                  <a:cubicBezTo>
                    <a:pt x="17" y="10"/>
                    <a:pt x="11" y="8"/>
                    <a:pt x="4" y="8"/>
                  </a:cubicBezTo>
                  <a:cubicBezTo>
                    <a:pt x="1" y="8"/>
                    <a:pt x="0" y="7"/>
                    <a:pt x="0" y="4"/>
                  </a:cubicBezTo>
                  <a:cubicBezTo>
                    <a:pt x="0" y="2"/>
                    <a:pt x="1" y="0"/>
                    <a:pt x="4" y="0"/>
                  </a:cubicBezTo>
                  <a:cubicBezTo>
                    <a:pt x="12" y="0"/>
                    <a:pt x="20" y="2"/>
                    <a:pt x="27" y="5"/>
                  </a:cubicBezTo>
                  <a:cubicBezTo>
                    <a:pt x="29" y="6"/>
                    <a:pt x="30" y="9"/>
                    <a:pt x="29" y="11"/>
                  </a:cubicBezTo>
                  <a:cubicBezTo>
                    <a:pt x="28" y="12"/>
                    <a:pt x="27" y="13"/>
                    <a:pt x="25" y="1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842571" y="4156929"/>
            <a:ext cx="539528" cy="536587"/>
            <a:chOff x="7426326" y="0"/>
            <a:chExt cx="873125" cy="868363"/>
          </a:xfrm>
          <a:solidFill>
            <a:schemeClr val="accent4"/>
          </a:solidFill>
        </p:grpSpPr>
        <p:sp>
          <p:nvSpPr>
            <p:cNvPr id="53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4643456" y="4138811"/>
            <a:ext cx="423092" cy="551026"/>
            <a:chOff x="11255376" y="0"/>
            <a:chExt cx="666750" cy="868363"/>
          </a:xfrm>
          <a:solidFill>
            <a:schemeClr val="accent5"/>
          </a:solidFill>
        </p:grpSpPr>
        <p:sp>
          <p:nvSpPr>
            <p:cNvPr id="60" name="Freeform 16"/>
            <p:cNvSpPr>
              <a:spLocks noEditPoints="1"/>
            </p:cNvSpPr>
            <p:nvPr/>
          </p:nvSpPr>
          <p:spPr bwMode="auto">
            <a:xfrm>
              <a:off x="11255376" y="0"/>
              <a:ext cx="666750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2" y="180"/>
                    <a:pt x="16" y="143"/>
                    <a:pt x="16" y="98"/>
                  </a:cubicBezTo>
                  <a:cubicBezTo>
                    <a:pt x="16" y="53"/>
                    <a:pt x="52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17"/>
            <p:cNvSpPr>
              <a:spLocks/>
            </p:cNvSpPr>
            <p:nvPr/>
          </p:nvSpPr>
          <p:spPr bwMode="auto">
            <a:xfrm>
              <a:off x="11531601" y="115888"/>
              <a:ext cx="39688" cy="26988"/>
            </a:xfrm>
            <a:custGeom>
              <a:avLst/>
              <a:gdLst>
                <a:gd name="T0" fmla="*/ 4 w 12"/>
                <a:gd name="T1" fmla="*/ 8 h 8"/>
                <a:gd name="T2" fmla="*/ 0 w 12"/>
                <a:gd name="T3" fmla="*/ 4 h 8"/>
                <a:gd name="T4" fmla="*/ 3 w 12"/>
                <a:gd name="T5" fmla="*/ 0 h 8"/>
                <a:gd name="T6" fmla="*/ 8 w 12"/>
                <a:gd name="T7" fmla="*/ 0 h 8"/>
                <a:gd name="T8" fmla="*/ 12 w 12"/>
                <a:gd name="T9" fmla="*/ 4 h 8"/>
                <a:gd name="T10" fmla="*/ 8 w 12"/>
                <a:gd name="T11" fmla="*/ 8 h 8"/>
                <a:gd name="T12" fmla="*/ 4 w 12"/>
                <a:gd name="T13" fmla="*/ 8 h 8"/>
                <a:gd name="T14" fmla="*/ 4 w 12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8">
                  <a:moveTo>
                    <a:pt x="4" y="8"/>
                  </a:move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1" y="0"/>
                    <a:pt x="3" y="0"/>
                  </a:cubicBezTo>
                  <a:cubicBezTo>
                    <a:pt x="5" y="0"/>
                    <a:pt x="7" y="0"/>
                    <a:pt x="8" y="0"/>
                  </a:cubicBezTo>
                  <a:cubicBezTo>
                    <a:pt x="10" y="0"/>
                    <a:pt x="12" y="1"/>
                    <a:pt x="12" y="4"/>
                  </a:cubicBezTo>
                  <a:cubicBezTo>
                    <a:pt x="12" y="6"/>
                    <a:pt x="10" y="8"/>
                    <a:pt x="8" y="8"/>
                  </a:cubicBezTo>
                  <a:cubicBezTo>
                    <a:pt x="7" y="8"/>
                    <a:pt x="5" y="8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8"/>
            <p:cNvSpPr>
              <a:spLocks/>
            </p:cNvSpPr>
            <p:nvPr/>
          </p:nvSpPr>
          <p:spPr bwMode="auto">
            <a:xfrm>
              <a:off x="11368088" y="128588"/>
              <a:ext cx="131763" cy="187325"/>
            </a:xfrm>
            <a:custGeom>
              <a:avLst/>
              <a:gdLst>
                <a:gd name="T0" fmla="*/ 4 w 39"/>
                <a:gd name="T1" fmla="*/ 55 h 55"/>
                <a:gd name="T2" fmla="*/ 0 w 39"/>
                <a:gd name="T3" fmla="*/ 51 h 55"/>
                <a:gd name="T4" fmla="*/ 33 w 39"/>
                <a:gd name="T5" fmla="*/ 1 h 55"/>
                <a:gd name="T6" fmla="*/ 38 w 39"/>
                <a:gd name="T7" fmla="*/ 3 h 55"/>
                <a:gd name="T8" fmla="*/ 36 w 39"/>
                <a:gd name="T9" fmla="*/ 8 h 55"/>
                <a:gd name="T10" fmla="*/ 8 w 39"/>
                <a:gd name="T11" fmla="*/ 51 h 55"/>
                <a:gd name="T12" fmla="*/ 4 w 39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" h="55">
                  <a:moveTo>
                    <a:pt x="4" y="55"/>
                  </a:moveTo>
                  <a:cubicBezTo>
                    <a:pt x="2" y="55"/>
                    <a:pt x="0" y="54"/>
                    <a:pt x="0" y="51"/>
                  </a:cubicBezTo>
                  <a:cubicBezTo>
                    <a:pt x="0" y="30"/>
                    <a:pt x="13" y="10"/>
                    <a:pt x="33" y="1"/>
                  </a:cubicBezTo>
                  <a:cubicBezTo>
                    <a:pt x="35" y="0"/>
                    <a:pt x="37" y="1"/>
                    <a:pt x="38" y="3"/>
                  </a:cubicBezTo>
                  <a:cubicBezTo>
                    <a:pt x="39" y="5"/>
                    <a:pt x="38" y="7"/>
                    <a:pt x="36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4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9"/>
            <p:cNvSpPr>
              <a:spLocks/>
            </p:cNvSpPr>
            <p:nvPr/>
          </p:nvSpPr>
          <p:spPr bwMode="auto">
            <a:xfrm>
              <a:off x="11428413" y="592138"/>
              <a:ext cx="306388" cy="263525"/>
            </a:xfrm>
            <a:custGeom>
              <a:avLst/>
              <a:gdLst>
                <a:gd name="T0" fmla="*/ 69 w 90"/>
                <a:gd name="T1" fmla="*/ 77 h 77"/>
                <a:gd name="T2" fmla="*/ 21 w 90"/>
                <a:gd name="T3" fmla="*/ 77 h 77"/>
                <a:gd name="T4" fmla="*/ 13 w 90"/>
                <a:gd name="T5" fmla="*/ 71 h 77"/>
                <a:gd name="T6" fmla="*/ 1 w 90"/>
                <a:gd name="T7" fmla="*/ 12 h 77"/>
                <a:gd name="T8" fmla="*/ 7 w 90"/>
                <a:gd name="T9" fmla="*/ 2 h 77"/>
                <a:gd name="T10" fmla="*/ 17 w 90"/>
                <a:gd name="T11" fmla="*/ 9 h 77"/>
                <a:gd name="T12" fmla="*/ 27 w 90"/>
                <a:gd name="T13" fmla="*/ 61 h 77"/>
                <a:gd name="T14" fmla="*/ 63 w 90"/>
                <a:gd name="T15" fmla="*/ 61 h 77"/>
                <a:gd name="T16" fmla="*/ 73 w 90"/>
                <a:gd name="T17" fmla="*/ 7 h 77"/>
                <a:gd name="T18" fmla="*/ 82 w 90"/>
                <a:gd name="T19" fmla="*/ 1 h 77"/>
                <a:gd name="T20" fmla="*/ 89 w 90"/>
                <a:gd name="T21" fmla="*/ 10 h 77"/>
                <a:gd name="T22" fmla="*/ 77 w 90"/>
                <a:gd name="T23" fmla="*/ 71 h 77"/>
                <a:gd name="T24" fmla="*/ 69 w 90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77">
                  <a:moveTo>
                    <a:pt x="69" y="77"/>
                  </a:moveTo>
                  <a:cubicBezTo>
                    <a:pt x="21" y="77"/>
                    <a:pt x="21" y="77"/>
                    <a:pt x="21" y="77"/>
                  </a:cubicBezTo>
                  <a:cubicBezTo>
                    <a:pt x="17" y="77"/>
                    <a:pt x="13" y="74"/>
                    <a:pt x="13" y="7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8"/>
                    <a:pt x="3" y="3"/>
                    <a:pt x="7" y="2"/>
                  </a:cubicBezTo>
                  <a:cubicBezTo>
                    <a:pt x="12" y="2"/>
                    <a:pt x="16" y="4"/>
                    <a:pt x="17" y="9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63" y="61"/>
                    <a:pt x="63" y="61"/>
                    <a:pt x="63" y="61"/>
                  </a:cubicBezTo>
                  <a:cubicBezTo>
                    <a:pt x="73" y="7"/>
                    <a:pt x="73" y="7"/>
                    <a:pt x="73" y="7"/>
                  </a:cubicBezTo>
                  <a:cubicBezTo>
                    <a:pt x="74" y="3"/>
                    <a:pt x="78" y="0"/>
                    <a:pt x="82" y="1"/>
                  </a:cubicBezTo>
                  <a:cubicBezTo>
                    <a:pt x="87" y="2"/>
                    <a:pt x="90" y="6"/>
                    <a:pt x="89" y="10"/>
                  </a:cubicBezTo>
                  <a:cubicBezTo>
                    <a:pt x="77" y="71"/>
                    <a:pt x="77" y="71"/>
                    <a:pt x="77" y="71"/>
                  </a:cubicBezTo>
                  <a:cubicBezTo>
                    <a:pt x="77" y="74"/>
                    <a:pt x="73" y="77"/>
                    <a:pt x="69" y="7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0"/>
            <p:cNvSpPr>
              <a:spLocks/>
            </p:cNvSpPr>
            <p:nvPr/>
          </p:nvSpPr>
          <p:spPr bwMode="auto">
            <a:xfrm>
              <a:off x="11541126" y="814388"/>
              <a:ext cx="80963" cy="53975"/>
            </a:xfrm>
            <a:custGeom>
              <a:avLst/>
              <a:gdLst>
                <a:gd name="T0" fmla="*/ 16 w 24"/>
                <a:gd name="T1" fmla="*/ 16 h 16"/>
                <a:gd name="T2" fmla="*/ 8 w 24"/>
                <a:gd name="T3" fmla="*/ 16 h 16"/>
                <a:gd name="T4" fmla="*/ 0 w 24"/>
                <a:gd name="T5" fmla="*/ 8 h 16"/>
                <a:gd name="T6" fmla="*/ 8 w 24"/>
                <a:gd name="T7" fmla="*/ 0 h 16"/>
                <a:gd name="T8" fmla="*/ 16 w 24"/>
                <a:gd name="T9" fmla="*/ 0 h 16"/>
                <a:gd name="T10" fmla="*/ 24 w 24"/>
                <a:gd name="T11" fmla="*/ 8 h 16"/>
                <a:gd name="T12" fmla="*/ 16 w 24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" h="16">
                  <a:moveTo>
                    <a:pt x="16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20" y="0"/>
                    <a:pt x="24" y="4"/>
                    <a:pt x="24" y="8"/>
                  </a:cubicBezTo>
                  <a:cubicBezTo>
                    <a:pt x="24" y="12"/>
                    <a:pt x="20" y="16"/>
                    <a:pt x="16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1"/>
            <p:cNvSpPr>
              <a:spLocks/>
            </p:cNvSpPr>
            <p:nvPr/>
          </p:nvSpPr>
          <p:spPr bwMode="auto">
            <a:xfrm>
              <a:off x="11514138" y="687388"/>
              <a:ext cx="125413" cy="41275"/>
            </a:xfrm>
            <a:custGeom>
              <a:avLst/>
              <a:gdLst>
                <a:gd name="T0" fmla="*/ 33 w 37"/>
                <a:gd name="T1" fmla="*/ 12 h 12"/>
                <a:gd name="T2" fmla="*/ 33 w 37"/>
                <a:gd name="T3" fmla="*/ 12 h 12"/>
                <a:gd name="T4" fmla="*/ 3 w 37"/>
                <a:gd name="T5" fmla="*/ 9 h 12"/>
                <a:gd name="T6" fmla="*/ 0 w 37"/>
                <a:gd name="T7" fmla="*/ 4 h 12"/>
                <a:gd name="T8" fmla="*/ 4 w 37"/>
                <a:gd name="T9" fmla="*/ 1 h 12"/>
                <a:gd name="T10" fmla="*/ 34 w 37"/>
                <a:gd name="T11" fmla="*/ 4 h 12"/>
                <a:gd name="T12" fmla="*/ 37 w 37"/>
                <a:gd name="T13" fmla="*/ 9 h 12"/>
                <a:gd name="T14" fmla="*/ 33 w 37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12">
                  <a:moveTo>
                    <a:pt x="33" y="12"/>
                  </a:moveTo>
                  <a:cubicBezTo>
                    <a:pt x="33" y="12"/>
                    <a:pt x="33" y="12"/>
                    <a:pt x="33" y="12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2"/>
                    <a:pt x="2" y="0"/>
                    <a:pt x="4" y="1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6" y="5"/>
                    <a:pt x="37" y="7"/>
                    <a:pt x="37" y="9"/>
                  </a:cubicBezTo>
                  <a:cubicBezTo>
                    <a:pt x="37" y="11"/>
                    <a:pt x="35" y="12"/>
                    <a:pt x="33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2"/>
            <p:cNvSpPr>
              <a:spLocks/>
            </p:cNvSpPr>
            <p:nvPr/>
          </p:nvSpPr>
          <p:spPr bwMode="auto">
            <a:xfrm>
              <a:off x="11520488" y="746125"/>
              <a:ext cx="112713" cy="36513"/>
            </a:xfrm>
            <a:custGeom>
              <a:avLst/>
              <a:gdLst>
                <a:gd name="T0" fmla="*/ 29 w 33"/>
                <a:gd name="T1" fmla="*/ 11 h 11"/>
                <a:gd name="T2" fmla="*/ 29 w 33"/>
                <a:gd name="T3" fmla="*/ 11 h 11"/>
                <a:gd name="T4" fmla="*/ 4 w 33"/>
                <a:gd name="T5" fmla="*/ 8 h 11"/>
                <a:gd name="T6" fmla="*/ 1 w 33"/>
                <a:gd name="T7" fmla="*/ 3 h 11"/>
                <a:gd name="T8" fmla="*/ 5 w 33"/>
                <a:gd name="T9" fmla="*/ 0 h 11"/>
                <a:gd name="T10" fmla="*/ 30 w 33"/>
                <a:gd name="T11" fmla="*/ 3 h 11"/>
                <a:gd name="T12" fmla="*/ 33 w 33"/>
                <a:gd name="T13" fmla="*/ 7 h 11"/>
                <a:gd name="T14" fmla="*/ 29 w 33"/>
                <a:gd name="T15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11">
                  <a:moveTo>
                    <a:pt x="29" y="11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1" y="3"/>
                  </a:cubicBezTo>
                  <a:cubicBezTo>
                    <a:pt x="1" y="1"/>
                    <a:pt x="3" y="0"/>
                    <a:pt x="5" y="0"/>
                  </a:cubicBezTo>
                  <a:cubicBezTo>
                    <a:pt x="30" y="3"/>
                    <a:pt x="30" y="3"/>
                    <a:pt x="30" y="3"/>
                  </a:cubicBezTo>
                  <a:cubicBezTo>
                    <a:pt x="32" y="3"/>
                    <a:pt x="33" y="5"/>
                    <a:pt x="33" y="7"/>
                  </a:cubicBezTo>
                  <a:cubicBezTo>
                    <a:pt x="33" y="9"/>
                    <a:pt x="31" y="11"/>
                    <a:pt x="29" y="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3"/>
            <p:cNvSpPr>
              <a:spLocks/>
            </p:cNvSpPr>
            <p:nvPr/>
          </p:nvSpPr>
          <p:spPr bwMode="auto">
            <a:xfrm>
              <a:off x="11476038" y="381000"/>
              <a:ext cx="74613" cy="246063"/>
            </a:xfrm>
            <a:custGeom>
              <a:avLst/>
              <a:gdLst>
                <a:gd name="T0" fmla="*/ 17 w 22"/>
                <a:gd name="T1" fmla="*/ 72 h 72"/>
                <a:gd name="T2" fmla="*/ 13 w 22"/>
                <a:gd name="T3" fmla="*/ 68 h 72"/>
                <a:gd name="T4" fmla="*/ 0 w 22"/>
                <a:gd name="T5" fmla="*/ 5 h 72"/>
                <a:gd name="T6" fmla="*/ 3 w 22"/>
                <a:gd name="T7" fmla="*/ 1 h 72"/>
                <a:gd name="T8" fmla="*/ 8 w 22"/>
                <a:gd name="T9" fmla="*/ 4 h 72"/>
                <a:gd name="T10" fmla="*/ 21 w 22"/>
                <a:gd name="T11" fmla="*/ 67 h 72"/>
                <a:gd name="T12" fmla="*/ 18 w 22"/>
                <a:gd name="T13" fmla="*/ 72 h 72"/>
                <a:gd name="T14" fmla="*/ 17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17" y="72"/>
                  </a:moveTo>
                  <a:cubicBezTo>
                    <a:pt x="15" y="72"/>
                    <a:pt x="14" y="70"/>
                    <a:pt x="13" y="6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1"/>
                  </a:cubicBezTo>
                  <a:cubicBezTo>
                    <a:pt x="5" y="0"/>
                    <a:pt x="8" y="2"/>
                    <a:pt x="8" y="4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22" y="69"/>
                    <a:pt x="20" y="71"/>
                    <a:pt x="18" y="72"/>
                  </a:cubicBezTo>
                  <a:cubicBezTo>
                    <a:pt x="18" y="72"/>
                    <a:pt x="18" y="72"/>
                    <a:pt x="17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"/>
            <p:cNvSpPr>
              <a:spLocks/>
            </p:cNvSpPr>
            <p:nvPr/>
          </p:nvSpPr>
          <p:spPr bwMode="auto">
            <a:xfrm>
              <a:off x="11626851" y="381000"/>
              <a:ext cx="74613" cy="246063"/>
            </a:xfrm>
            <a:custGeom>
              <a:avLst/>
              <a:gdLst>
                <a:gd name="T0" fmla="*/ 4 w 22"/>
                <a:gd name="T1" fmla="*/ 72 h 72"/>
                <a:gd name="T2" fmla="*/ 3 w 22"/>
                <a:gd name="T3" fmla="*/ 72 h 72"/>
                <a:gd name="T4" fmla="*/ 0 w 22"/>
                <a:gd name="T5" fmla="*/ 67 h 72"/>
                <a:gd name="T6" fmla="*/ 13 w 22"/>
                <a:gd name="T7" fmla="*/ 4 h 72"/>
                <a:gd name="T8" fmla="*/ 18 w 22"/>
                <a:gd name="T9" fmla="*/ 1 h 72"/>
                <a:gd name="T10" fmla="*/ 21 w 22"/>
                <a:gd name="T11" fmla="*/ 5 h 72"/>
                <a:gd name="T12" fmla="*/ 8 w 22"/>
                <a:gd name="T13" fmla="*/ 68 h 72"/>
                <a:gd name="T14" fmla="*/ 4 w 22"/>
                <a:gd name="T15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72">
                  <a:moveTo>
                    <a:pt x="4" y="72"/>
                  </a:moveTo>
                  <a:cubicBezTo>
                    <a:pt x="4" y="72"/>
                    <a:pt x="4" y="72"/>
                    <a:pt x="3" y="72"/>
                  </a:cubicBezTo>
                  <a:cubicBezTo>
                    <a:pt x="1" y="71"/>
                    <a:pt x="0" y="69"/>
                    <a:pt x="0" y="67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4" y="2"/>
                    <a:pt x="16" y="0"/>
                    <a:pt x="18" y="1"/>
                  </a:cubicBezTo>
                  <a:cubicBezTo>
                    <a:pt x="20" y="1"/>
                    <a:pt x="22" y="3"/>
                    <a:pt x="21" y="5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70"/>
                    <a:pt x="6" y="72"/>
                    <a:pt x="4" y="7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5"/>
            <p:cNvSpPr>
              <a:spLocks/>
            </p:cNvSpPr>
            <p:nvPr/>
          </p:nvSpPr>
          <p:spPr bwMode="auto">
            <a:xfrm>
              <a:off x="11480801" y="368300"/>
              <a:ext cx="212725" cy="57150"/>
            </a:xfrm>
            <a:custGeom>
              <a:avLst/>
              <a:gdLst>
                <a:gd name="T0" fmla="*/ 46 w 63"/>
                <a:gd name="T1" fmla="*/ 17 h 17"/>
                <a:gd name="T2" fmla="*/ 38 w 63"/>
                <a:gd name="T3" fmla="*/ 11 h 17"/>
                <a:gd name="T4" fmla="*/ 38 w 63"/>
                <a:gd name="T5" fmla="*/ 10 h 17"/>
                <a:gd name="T6" fmla="*/ 37 w 63"/>
                <a:gd name="T7" fmla="*/ 10 h 17"/>
                <a:gd name="T8" fmla="*/ 37 w 63"/>
                <a:gd name="T9" fmla="*/ 10 h 17"/>
                <a:gd name="T10" fmla="*/ 36 w 63"/>
                <a:gd name="T11" fmla="*/ 11 h 17"/>
                <a:gd name="T12" fmla="*/ 36 w 63"/>
                <a:gd name="T13" fmla="*/ 11 h 17"/>
                <a:gd name="T14" fmla="*/ 36 w 63"/>
                <a:gd name="T15" fmla="*/ 11 h 17"/>
                <a:gd name="T16" fmla="*/ 28 w 63"/>
                <a:gd name="T17" fmla="*/ 17 h 17"/>
                <a:gd name="T18" fmla="*/ 20 w 63"/>
                <a:gd name="T19" fmla="*/ 11 h 17"/>
                <a:gd name="T20" fmla="*/ 19 w 63"/>
                <a:gd name="T21" fmla="*/ 10 h 17"/>
                <a:gd name="T22" fmla="*/ 19 w 63"/>
                <a:gd name="T23" fmla="*/ 10 h 17"/>
                <a:gd name="T24" fmla="*/ 18 w 63"/>
                <a:gd name="T25" fmla="*/ 10 h 17"/>
                <a:gd name="T26" fmla="*/ 18 w 63"/>
                <a:gd name="T27" fmla="*/ 11 h 17"/>
                <a:gd name="T28" fmla="*/ 10 w 63"/>
                <a:gd name="T29" fmla="*/ 17 h 17"/>
                <a:gd name="T30" fmla="*/ 1 w 63"/>
                <a:gd name="T31" fmla="*/ 10 h 17"/>
                <a:gd name="T32" fmla="*/ 0 w 63"/>
                <a:gd name="T33" fmla="*/ 8 h 17"/>
                <a:gd name="T34" fmla="*/ 4 w 63"/>
                <a:gd name="T35" fmla="*/ 4 h 17"/>
                <a:gd name="T36" fmla="*/ 8 w 63"/>
                <a:gd name="T37" fmla="*/ 7 h 17"/>
                <a:gd name="T38" fmla="*/ 10 w 63"/>
                <a:gd name="T39" fmla="*/ 9 h 17"/>
                <a:gd name="T40" fmla="*/ 11 w 63"/>
                <a:gd name="T41" fmla="*/ 7 h 17"/>
                <a:gd name="T42" fmla="*/ 12 w 63"/>
                <a:gd name="T43" fmla="*/ 5 h 17"/>
                <a:gd name="T44" fmla="*/ 19 w 63"/>
                <a:gd name="T45" fmla="*/ 1 h 17"/>
                <a:gd name="T46" fmla="*/ 25 w 63"/>
                <a:gd name="T47" fmla="*/ 5 h 17"/>
                <a:gd name="T48" fmla="*/ 27 w 63"/>
                <a:gd name="T49" fmla="*/ 7 h 17"/>
                <a:gd name="T50" fmla="*/ 28 w 63"/>
                <a:gd name="T51" fmla="*/ 9 h 17"/>
                <a:gd name="T52" fmla="*/ 29 w 63"/>
                <a:gd name="T53" fmla="*/ 8 h 17"/>
                <a:gd name="T54" fmla="*/ 29 w 63"/>
                <a:gd name="T55" fmla="*/ 8 h 17"/>
                <a:gd name="T56" fmla="*/ 29 w 63"/>
                <a:gd name="T57" fmla="*/ 8 h 17"/>
                <a:gd name="T58" fmla="*/ 29 w 63"/>
                <a:gd name="T59" fmla="*/ 7 h 17"/>
                <a:gd name="T60" fmla="*/ 31 w 63"/>
                <a:gd name="T61" fmla="*/ 5 h 17"/>
                <a:gd name="T62" fmla="*/ 37 w 63"/>
                <a:gd name="T63" fmla="*/ 1 h 17"/>
                <a:gd name="T64" fmla="*/ 44 w 63"/>
                <a:gd name="T65" fmla="*/ 5 h 17"/>
                <a:gd name="T66" fmla="*/ 45 w 63"/>
                <a:gd name="T67" fmla="*/ 7 h 17"/>
                <a:gd name="T68" fmla="*/ 46 w 63"/>
                <a:gd name="T69" fmla="*/ 9 h 17"/>
                <a:gd name="T70" fmla="*/ 48 w 63"/>
                <a:gd name="T71" fmla="*/ 7 h 17"/>
                <a:gd name="T72" fmla="*/ 49 w 63"/>
                <a:gd name="T73" fmla="*/ 5 h 17"/>
                <a:gd name="T74" fmla="*/ 62 w 63"/>
                <a:gd name="T75" fmla="*/ 5 h 17"/>
                <a:gd name="T76" fmla="*/ 63 w 63"/>
                <a:gd name="T77" fmla="*/ 8 h 17"/>
                <a:gd name="T78" fmla="*/ 60 w 63"/>
                <a:gd name="T79" fmla="*/ 12 h 17"/>
                <a:gd name="T80" fmla="*/ 59 w 63"/>
                <a:gd name="T81" fmla="*/ 12 h 17"/>
                <a:gd name="T82" fmla="*/ 56 w 63"/>
                <a:gd name="T83" fmla="*/ 10 h 17"/>
                <a:gd name="T84" fmla="*/ 55 w 63"/>
                <a:gd name="T85" fmla="*/ 10 h 17"/>
                <a:gd name="T86" fmla="*/ 55 w 63"/>
                <a:gd name="T87" fmla="*/ 10 h 17"/>
                <a:gd name="T88" fmla="*/ 55 w 63"/>
                <a:gd name="T89" fmla="*/ 11 h 17"/>
                <a:gd name="T90" fmla="*/ 46 w 63"/>
                <a:gd name="T9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63" h="17">
                  <a:moveTo>
                    <a:pt x="46" y="17"/>
                  </a:moveTo>
                  <a:cubicBezTo>
                    <a:pt x="43" y="17"/>
                    <a:pt x="40" y="15"/>
                    <a:pt x="38" y="11"/>
                  </a:cubicBezTo>
                  <a:cubicBezTo>
                    <a:pt x="38" y="11"/>
                    <a:pt x="38" y="10"/>
                    <a:pt x="38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3" y="17"/>
                    <a:pt x="30" y="17"/>
                    <a:pt x="28" y="17"/>
                  </a:cubicBezTo>
                  <a:cubicBezTo>
                    <a:pt x="25" y="17"/>
                    <a:pt x="22" y="15"/>
                    <a:pt x="20" y="11"/>
                  </a:cubicBezTo>
                  <a:cubicBezTo>
                    <a:pt x="20" y="11"/>
                    <a:pt x="19" y="10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18" y="10"/>
                    <a:pt x="18" y="10"/>
                  </a:cubicBezTo>
                  <a:cubicBezTo>
                    <a:pt x="18" y="10"/>
                    <a:pt x="18" y="11"/>
                    <a:pt x="18" y="11"/>
                  </a:cubicBezTo>
                  <a:cubicBezTo>
                    <a:pt x="16" y="15"/>
                    <a:pt x="13" y="17"/>
                    <a:pt x="10" y="17"/>
                  </a:cubicBezTo>
                  <a:cubicBezTo>
                    <a:pt x="6" y="17"/>
                    <a:pt x="3" y="15"/>
                    <a:pt x="1" y="10"/>
                  </a:cubicBezTo>
                  <a:cubicBezTo>
                    <a:pt x="1" y="10"/>
                    <a:pt x="0" y="9"/>
                    <a:pt x="0" y="8"/>
                  </a:cubicBezTo>
                  <a:cubicBezTo>
                    <a:pt x="0" y="6"/>
                    <a:pt x="2" y="4"/>
                    <a:pt x="4" y="4"/>
                  </a:cubicBezTo>
                  <a:cubicBezTo>
                    <a:pt x="6" y="4"/>
                    <a:pt x="8" y="5"/>
                    <a:pt x="8" y="7"/>
                  </a:cubicBezTo>
                  <a:cubicBezTo>
                    <a:pt x="9" y="8"/>
                    <a:pt x="9" y="9"/>
                    <a:pt x="10" y="9"/>
                  </a:cubicBezTo>
                  <a:cubicBezTo>
                    <a:pt x="10" y="9"/>
                    <a:pt x="10" y="8"/>
                    <a:pt x="11" y="7"/>
                  </a:cubicBezTo>
                  <a:cubicBezTo>
                    <a:pt x="11" y="6"/>
                    <a:pt x="12" y="5"/>
                    <a:pt x="12" y="5"/>
                  </a:cubicBezTo>
                  <a:cubicBezTo>
                    <a:pt x="15" y="2"/>
                    <a:pt x="17" y="1"/>
                    <a:pt x="19" y="1"/>
                  </a:cubicBezTo>
                  <a:cubicBezTo>
                    <a:pt x="21" y="1"/>
                    <a:pt x="24" y="3"/>
                    <a:pt x="25" y="5"/>
                  </a:cubicBezTo>
                  <a:cubicBezTo>
                    <a:pt x="26" y="6"/>
                    <a:pt x="26" y="6"/>
                    <a:pt x="27" y="7"/>
                  </a:cubicBezTo>
                  <a:cubicBezTo>
                    <a:pt x="27" y="8"/>
                    <a:pt x="28" y="9"/>
                    <a:pt x="28" y="9"/>
                  </a:cubicBezTo>
                  <a:cubicBezTo>
                    <a:pt x="28" y="9"/>
                    <a:pt x="29" y="9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6"/>
                    <a:pt x="30" y="6"/>
                    <a:pt x="31" y="5"/>
                  </a:cubicBezTo>
                  <a:cubicBezTo>
                    <a:pt x="33" y="2"/>
                    <a:pt x="36" y="1"/>
                    <a:pt x="37" y="1"/>
                  </a:cubicBezTo>
                  <a:cubicBezTo>
                    <a:pt x="39" y="1"/>
                    <a:pt x="41" y="2"/>
                    <a:pt x="44" y="5"/>
                  </a:cubicBezTo>
                  <a:cubicBezTo>
                    <a:pt x="44" y="6"/>
                    <a:pt x="45" y="6"/>
                    <a:pt x="45" y="7"/>
                  </a:cubicBezTo>
                  <a:cubicBezTo>
                    <a:pt x="45" y="8"/>
                    <a:pt x="46" y="9"/>
                    <a:pt x="46" y="9"/>
                  </a:cubicBezTo>
                  <a:cubicBezTo>
                    <a:pt x="47" y="9"/>
                    <a:pt x="47" y="8"/>
                    <a:pt x="48" y="7"/>
                  </a:cubicBezTo>
                  <a:cubicBezTo>
                    <a:pt x="48" y="6"/>
                    <a:pt x="48" y="5"/>
                    <a:pt x="49" y="5"/>
                  </a:cubicBezTo>
                  <a:cubicBezTo>
                    <a:pt x="53" y="0"/>
                    <a:pt x="59" y="0"/>
                    <a:pt x="62" y="5"/>
                  </a:cubicBezTo>
                  <a:cubicBezTo>
                    <a:pt x="63" y="6"/>
                    <a:pt x="63" y="7"/>
                    <a:pt x="63" y="8"/>
                  </a:cubicBezTo>
                  <a:cubicBezTo>
                    <a:pt x="63" y="10"/>
                    <a:pt x="62" y="12"/>
                    <a:pt x="60" y="12"/>
                  </a:cubicBezTo>
                  <a:cubicBezTo>
                    <a:pt x="59" y="12"/>
                    <a:pt x="59" y="12"/>
                    <a:pt x="59" y="12"/>
                  </a:cubicBezTo>
                  <a:cubicBezTo>
                    <a:pt x="58" y="12"/>
                    <a:pt x="57" y="11"/>
                    <a:pt x="56" y="10"/>
                  </a:cubicBezTo>
                  <a:cubicBezTo>
                    <a:pt x="56" y="10"/>
                    <a:pt x="56" y="10"/>
                    <a:pt x="55" y="10"/>
                  </a:cubicBezTo>
                  <a:cubicBezTo>
                    <a:pt x="55" y="10"/>
                    <a:pt x="55" y="10"/>
                    <a:pt x="55" y="10"/>
                  </a:cubicBezTo>
                  <a:cubicBezTo>
                    <a:pt x="55" y="10"/>
                    <a:pt x="55" y="11"/>
                    <a:pt x="55" y="11"/>
                  </a:cubicBezTo>
                  <a:cubicBezTo>
                    <a:pt x="53" y="15"/>
                    <a:pt x="50" y="17"/>
                    <a:pt x="46" y="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8413044" y="4138422"/>
            <a:ext cx="478496" cy="549012"/>
            <a:chOff x="11201401" y="1560513"/>
            <a:chExt cx="754063" cy="865188"/>
          </a:xfrm>
          <a:solidFill>
            <a:schemeClr val="accent6"/>
          </a:solidFill>
        </p:grpSpPr>
        <p:sp>
          <p:nvSpPr>
            <p:cNvPr id="71" name="Freeform 48"/>
            <p:cNvSpPr>
              <a:spLocks/>
            </p:cNvSpPr>
            <p:nvPr/>
          </p:nvSpPr>
          <p:spPr bwMode="auto">
            <a:xfrm>
              <a:off x="11830051" y="1789113"/>
              <a:ext cx="125413" cy="357188"/>
            </a:xfrm>
            <a:custGeom>
              <a:avLst/>
              <a:gdLst>
                <a:gd name="T0" fmla="*/ 9 w 37"/>
                <a:gd name="T1" fmla="*/ 105 h 105"/>
                <a:gd name="T2" fmla="*/ 6 w 37"/>
                <a:gd name="T3" fmla="*/ 104 h 105"/>
                <a:gd name="T4" fmla="*/ 2 w 37"/>
                <a:gd name="T5" fmla="*/ 94 h 105"/>
                <a:gd name="T6" fmla="*/ 20 w 37"/>
                <a:gd name="T7" fmla="*/ 53 h 105"/>
                <a:gd name="T8" fmla="*/ 2 w 37"/>
                <a:gd name="T9" fmla="*/ 12 h 105"/>
                <a:gd name="T10" fmla="*/ 6 w 37"/>
                <a:gd name="T11" fmla="*/ 2 h 105"/>
                <a:gd name="T12" fmla="*/ 16 w 37"/>
                <a:gd name="T13" fmla="*/ 6 h 105"/>
                <a:gd name="T14" fmla="*/ 36 w 37"/>
                <a:gd name="T15" fmla="*/ 49 h 105"/>
                <a:gd name="T16" fmla="*/ 37 w 37"/>
                <a:gd name="T17" fmla="*/ 54 h 105"/>
                <a:gd name="T18" fmla="*/ 36 w 37"/>
                <a:gd name="T19" fmla="*/ 57 h 105"/>
                <a:gd name="T20" fmla="*/ 16 w 37"/>
                <a:gd name="T21" fmla="*/ 100 h 105"/>
                <a:gd name="T22" fmla="*/ 9 w 37"/>
                <a:gd name="T23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105">
                  <a:moveTo>
                    <a:pt x="9" y="105"/>
                  </a:moveTo>
                  <a:cubicBezTo>
                    <a:pt x="8" y="105"/>
                    <a:pt x="7" y="105"/>
                    <a:pt x="6" y="104"/>
                  </a:cubicBezTo>
                  <a:cubicBezTo>
                    <a:pt x="1" y="102"/>
                    <a:pt x="0" y="98"/>
                    <a:pt x="2" y="94"/>
                  </a:cubicBezTo>
                  <a:cubicBezTo>
                    <a:pt x="20" y="53"/>
                    <a:pt x="20" y="53"/>
                    <a:pt x="20" y="53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7" y="51"/>
                    <a:pt x="37" y="53"/>
                    <a:pt x="37" y="54"/>
                  </a:cubicBezTo>
                  <a:cubicBezTo>
                    <a:pt x="37" y="55"/>
                    <a:pt x="36" y="56"/>
                    <a:pt x="36" y="57"/>
                  </a:cubicBezTo>
                  <a:cubicBezTo>
                    <a:pt x="16" y="100"/>
                    <a:pt x="16" y="100"/>
                    <a:pt x="16" y="100"/>
                  </a:cubicBezTo>
                  <a:cubicBezTo>
                    <a:pt x="15" y="103"/>
                    <a:pt x="12" y="105"/>
                    <a:pt x="9" y="10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49"/>
            <p:cNvSpPr>
              <a:spLocks noEditPoints="1"/>
            </p:cNvSpPr>
            <p:nvPr/>
          </p:nvSpPr>
          <p:spPr bwMode="auto">
            <a:xfrm>
              <a:off x="11201401" y="1560513"/>
              <a:ext cx="434975" cy="865188"/>
            </a:xfrm>
            <a:custGeom>
              <a:avLst/>
              <a:gdLst>
                <a:gd name="T0" fmla="*/ 16 w 128"/>
                <a:gd name="T1" fmla="*/ 16 h 254"/>
                <a:gd name="T2" fmla="*/ 112 w 128"/>
                <a:gd name="T3" fmla="*/ 48 h 254"/>
                <a:gd name="T4" fmla="*/ 112 w 128"/>
                <a:gd name="T5" fmla="*/ 238 h 254"/>
                <a:gd name="T6" fmla="*/ 16 w 128"/>
                <a:gd name="T7" fmla="*/ 206 h 254"/>
                <a:gd name="T8" fmla="*/ 16 w 128"/>
                <a:gd name="T9" fmla="*/ 17 h 254"/>
                <a:gd name="T10" fmla="*/ 15 w 128"/>
                <a:gd name="T11" fmla="*/ 0 h 254"/>
                <a:gd name="T12" fmla="*/ 6 w 128"/>
                <a:gd name="T13" fmla="*/ 3 h 254"/>
                <a:gd name="T14" fmla="*/ 0 w 128"/>
                <a:gd name="T15" fmla="*/ 16 h 254"/>
                <a:gd name="T16" fmla="*/ 0 w 128"/>
                <a:gd name="T17" fmla="*/ 206 h 254"/>
                <a:gd name="T18" fmla="*/ 10 w 128"/>
                <a:gd name="T19" fmla="*/ 221 h 254"/>
                <a:gd name="T20" fmla="*/ 106 w 128"/>
                <a:gd name="T21" fmla="*/ 253 h 254"/>
                <a:gd name="T22" fmla="*/ 111 w 128"/>
                <a:gd name="T23" fmla="*/ 254 h 254"/>
                <a:gd name="T24" fmla="*/ 121 w 128"/>
                <a:gd name="T25" fmla="*/ 251 h 254"/>
                <a:gd name="T26" fmla="*/ 128 w 128"/>
                <a:gd name="T27" fmla="*/ 238 h 254"/>
                <a:gd name="T28" fmla="*/ 128 w 128"/>
                <a:gd name="T29" fmla="*/ 48 h 254"/>
                <a:gd name="T30" fmla="*/ 116 w 128"/>
                <a:gd name="T31" fmla="*/ 33 h 254"/>
                <a:gd name="T32" fmla="*/ 20 w 128"/>
                <a:gd name="T33" fmla="*/ 1 h 254"/>
                <a:gd name="T34" fmla="*/ 15 w 128"/>
                <a:gd name="T35" fmla="*/ 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254">
                  <a:moveTo>
                    <a:pt x="16" y="16"/>
                  </a:moveTo>
                  <a:cubicBezTo>
                    <a:pt x="112" y="48"/>
                    <a:pt x="112" y="48"/>
                    <a:pt x="112" y="48"/>
                  </a:cubicBezTo>
                  <a:cubicBezTo>
                    <a:pt x="112" y="238"/>
                    <a:pt x="112" y="238"/>
                    <a:pt x="112" y="238"/>
                  </a:cubicBezTo>
                  <a:cubicBezTo>
                    <a:pt x="16" y="206"/>
                    <a:pt x="16" y="206"/>
                    <a:pt x="16" y="206"/>
                  </a:cubicBezTo>
                  <a:cubicBezTo>
                    <a:pt x="16" y="17"/>
                    <a:pt x="16" y="17"/>
                    <a:pt x="16" y="17"/>
                  </a:cubicBezTo>
                  <a:moveTo>
                    <a:pt x="15" y="0"/>
                  </a:moveTo>
                  <a:cubicBezTo>
                    <a:pt x="11" y="0"/>
                    <a:pt x="9" y="1"/>
                    <a:pt x="6" y="3"/>
                  </a:cubicBezTo>
                  <a:cubicBezTo>
                    <a:pt x="2" y="6"/>
                    <a:pt x="0" y="11"/>
                    <a:pt x="0" y="16"/>
                  </a:cubicBezTo>
                  <a:cubicBezTo>
                    <a:pt x="0" y="206"/>
                    <a:pt x="0" y="206"/>
                    <a:pt x="0" y="206"/>
                  </a:cubicBezTo>
                  <a:cubicBezTo>
                    <a:pt x="0" y="213"/>
                    <a:pt x="4" y="219"/>
                    <a:pt x="10" y="221"/>
                  </a:cubicBezTo>
                  <a:cubicBezTo>
                    <a:pt x="106" y="253"/>
                    <a:pt x="106" y="253"/>
                    <a:pt x="106" y="253"/>
                  </a:cubicBezTo>
                  <a:cubicBezTo>
                    <a:pt x="108" y="254"/>
                    <a:pt x="109" y="254"/>
                    <a:pt x="111" y="254"/>
                  </a:cubicBezTo>
                  <a:cubicBezTo>
                    <a:pt x="114" y="254"/>
                    <a:pt x="118" y="253"/>
                    <a:pt x="121" y="251"/>
                  </a:cubicBezTo>
                  <a:cubicBezTo>
                    <a:pt x="125" y="248"/>
                    <a:pt x="128" y="243"/>
                    <a:pt x="128" y="238"/>
                  </a:cubicBezTo>
                  <a:cubicBezTo>
                    <a:pt x="128" y="48"/>
                    <a:pt x="128" y="48"/>
                    <a:pt x="128" y="48"/>
                  </a:cubicBezTo>
                  <a:cubicBezTo>
                    <a:pt x="128" y="41"/>
                    <a:pt x="123" y="35"/>
                    <a:pt x="116" y="33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18" y="0"/>
                    <a:pt x="16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50"/>
            <p:cNvSpPr>
              <a:spLocks/>
            </p:cNvSpPr>
            <p:nvPr/>
          </p:nvSpPr>
          <p:spPr bwMode="auto">
            <a:xfrm>
              <a:off x="11595101" y="2163763"/>
              <a:ext cx="244475" cy="190500"/>
            </a:xfrm>
            <a:custGeom>
              <a:avLst/>
              <a:gdLst>
                <a:gd name="T0" fmla="*/ 64 w 72"/>
                <a:gd name="T1" fmla="*/ 56 h 56"/>
                <a:gd name="T2" fmla="*/ 8 w 72"/>
                <a:gd name="T3" fmla="*/ 56 h 56"/>
                <a:gd name="T4" fmla="*/ 0 w 72"/>
                <a:gd name="T5" fmla="*/ 48 h 56"/>
                <a:gd name="T6" fmla="*/ 8 w 72"/>
                <a:gd name="T7" fmla="*/ 40 h 56"/>
                <a:gd name="T8" fmla="*/ 56 w 72"/>
                <a:gd name="T9" fmla="*/ 40 h 56"/>
                <a:gd name="T10" fmla="*/ 56 w 72"/>
                <a:gd name="T11" fmla="*/ 8 h 56"/>
                <a:gd name="T12" fmla="*/ 64 w 72"/>
                <a:gd name="T13" fmla="*/ 0 h 56"/>
                <a:gd name="T14" fmla="*/ 72 w 72"/>
                <a:gd name="T15" fmla="*/ 8 h 56"/>
                <a:gd name="T16" fmla="*/ 72 w 72"/>
                <a:gd name="T17" fmla="*/ 48 h 56"/>
                <a:gd name="T18" fmla="*/ 64 w 72"/>
                <a:gd name="T19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2" h="56">
                  <a:moveTo>
                    <a:pt x="64" y="56"/>
                  </a:moveTo>
                  <a:cubicBezTo>
                    <a:pt x="8" y="56"/>
                    <a:pt x="8" y="56"/>
                    <a:pt x="8" y="56"/>
                  </a:cubicBezTo>
                  <a:cubicBezTo>
                    <a:pt x="4" y="56"/>
                    <a:pt x="0" y="52"/>
                    <a:pt x="0" y="48"/>
                  </a:cubicBezTo>
                  <a:cubicBezTo>
                    <a:pt x="0" y="44"/>
                    <a:pt x="4" y="40"/>
                    <a:pt x="8" y="40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56" y="8"/>
                    <a:pt x="56" y="8"/>
                    <a:pt x="56" y="8"/>
                  </a:cubicBezTo>
                  <a:cubicBezTo>
                    <a:pt x="56" y="4"/>
                    <a:pt x="60" y="0"/>
                    <a:pt x="64" y="0"/>
                  </a:cubicBezTo>
                  <a:cubicBezTo>
                    <a:pt x="68" y="0"/>
                    <a:pt x="72" y="4"/>
                    <a:pt x="72" y="8"/>
                  </a:cubicBezTo>
                  <a:cubicBezTo>
                    <a:pt x="72" y="48"/>
                    <a:pt x="72" y="48"/>
                    <a:pt x="72" y="48"/>
                  </a:cubicBezTo>
                  <a:cubicBezTo>
                    <a:pt x="72" y="52"/>
                    <a:pt x="68" y="56"/>
                    <a:pt x="64" y="5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51"/>
            <p:cNvSpPr>
              <a:spLocks/>
            </p:cNvSpPr>
            <p:nvPr/>
          </p:nvSpPr>
          <p:spPr bwMode="auto">
            <a:xfrm>
              <a:off x="11215688" y="1563688"/>
              <a:ext cx="623888" cy="217488"/>
            </a:xfrm>
            <a:custGeom>
              <a:avLst/>
              <a:gdLst>
                <a:gd name="T0" fmla="*/ 176 w 184"/>
                <a:gd name="T1" fmla="*/ 64 h 64"/>
                <a:gd name="T2" fmla="*/ 168 w 184"/>
                <a:gd name="T3" fmla="*/ 56 h 64"/>
                <a:gd name="T4" fmla="*/ 168 w 184"/>
                <a:gd name="T5" fmla="*/ 16 h 64"/>
                <a:gd name="T6" fmla="*/ 19 w 184"/>
                <a:gd name="T7" fmla="*/ 16 h 64"/>
                <a:gd name="T8" fmla="*/ 12 w 184"/>
                <a:gd name="T9" fmla="*/ 13 h 64"/>
                <a:gd name="T10" fmla="*/ 8 w 184"/>
                <a:gd name="T11" fmla="*/ 16 h 64"/>
                <a:gd name="T12" fmla="*/ 0 w 184"/>
                <a:gd name="T13" fmla="*/ 8 h 64"/>
                <a:gd name="T14" fmla="*/ 8 w 184"/>
                <a:gd name="T15" fmla="*/ 0 h 64"/>
                <a:gd name="T16" fmla="*/ 176 w 184"/>
                <a:gd name="T17" fmla="*/ 0 h 64"/>
                <a:gd name="T18" fmla="*/ 184 w 184"/>
                <a:gd name="T19" fmla="*/ 8 h 64"/>
                <a:gd name="T20" fmla="*/ 184 w 184"/>
                <a:gd name="T21" fmla="*/ 56 h 64"/>
                <a:gd name="T22" fmla="*/ 176 w 184"/>
                <a:gd name="T23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4" h="64">
                  <a:moveTo>
                    <a:pt x="176" y="64"/>
                  </a:moveTo>
                  <a:cubicBezTo>
                    <a:pt x="172" y="64"/>
                    <a:pt x="168" y="60"/>
                    <a:pt x="168" y="5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76" y="0"/>
                    <a:pt x="176" y="0"/>
                    <a:pt x="176" y="0"/>
                  </a:cubicBezTo>
                  <a:cubicBezTo>
                    <a:pt x="180" y="0"/>
                    <a:pt x="184" y="4"/>
                    <a:pt x="184" y="8"/>
                  </a:cubicBezTo>
                  <a:cubicBezTo>
                    <a:pt x="184" y="56"/>
                    <a:pt x="184" y="56"/>
                    <a:pt x="184" y="56"/>
                  </a:cubicBezTo>
                  <a:cubicBezTo>
                    <a:pt x="184" y="60"/>
                    <a:pt x="180" y="64"/>
                    <a:pt x="176" y="6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52"/>
            <p:cNvSpPr>
              <a:spLocks/>
            </p:cNvSpPr>
            <p:nvPr/>
          </p:nvSpPr>
          <p:spPr bwMode="auto">
            <a:xfrm>
              <a:off x="11514138" y="2054225"/>
              <a:ext cx="26988" cy="109538"/>
            </a:xfrm>
            <a:custGeom>
              <a:avLst/>
              <a:gdLst>
                <a:gd name="T0" fmla="*/ 4 w 8"/>
                <a:gd name="T1" fmla="*/ 32 h 32"/>
                <a:gd name="T2" fmla="*/ 0 w 8"/>
                <a:gd name="T3" fmla="*/ 28 h 32"/>
                <a:gd name="T4" fmla="*/ 0 w 8"/>
                <a:gd name="T5" fmla="*/ 4 h 32"/>
                <a:gd name="T6" fmla="*/ 4 w 8"/>
                <a:gd name="T7" fmla="*/ 0 h 32"/>
                <a:gd name="T8" fmla="*/ 8 w 8"/>
                <a:gd name="T9" fmla="*/ 4 h 32"/>
                <a:gd name="T10" fmla="*/ 8 w 8"/>
                <a:gd name="T11" fmla="*/ 28 h 32"/>
                <a:gd name="T12" fmla="*/ 4 w 8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32">
                  <a:moveTo>
                    <a:pt x="4" y="32"/>
                  </a:moveTo>
                  <a:cubicBezTo>
                    <a:pt x="2" y="32"/>
                    <a:pt x="0" y="30"/>
                    <a:pt x="0" y="28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6" y="0"/>
                    <a:pt x="8" y="2"/>
                    <a:pt x="8" y="4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30"/>
                    <a:pt x="6" y="32"/>
                    <a:pt x="4" y="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53"/>
            <p:cNvSpPr>
              <a:spLocks/>
            </p:cNvSpPr>
            <p:nvPr/>
          </p:nvSpPr>
          <p:spPr bwMode="auto">
            <a:xfrm>
              <a:off x="11677651" y="1931988"/>
              <a:ext cx="257175" cy="53975"/>
            </a:xfrm>
            <a:custGeom>
              <a:avLst/>
              <a:gdLst>
                <a:gd name="T0" fmla="*/ 68 w 76"/>
                <a:gd name="T1" fmla="*/ 16 h 16"/>
                <a:gd name="T2" fmla="*/ 8 w 76"/>
                <a:gd name="T3" fmla="*/ 16 h 16"/>
                <a:gd name="T4" fmla="*/ 0 w 76"/>
                <a:gd name="T5" fmla="*/ 8 h 16"/>
                <a:gd name="T6" fmla="*/ 8 w 76"/>
                <a:gd name="T7" fmla="*/ 0 h 16"/>
                <a:gd name="T8" fmla="*/ 68 w 76"/>
                <a:gd name="T9" fmla="*/ 0 h 16"/>
                <a:gd name="T10" fmla="*/ 76 w 76"/>
                <a:gd name="T11" fmla="*/ 8 h 16"/>
                <a:gd name="T12" fmla="*/ 68 w 76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16">
                  <a:moveTo>
                    <a:pt x="68" y="1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12"/>
                    <a:pt x="72" y="16"/>
                    <a:pt x="68" y="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1382099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107785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886511" y="1832027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382099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107785" y="4230670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8886511" y="4208339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842571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842571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43456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8408887" y="2434170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4643456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408887" y="4886323"/>
            <a:ext cx="2496458" cy="886846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0311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579135" y="1017157"/>
            <a:ext cx="419627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2"/>
                </a:solidFill>
                <a:latin typeface="+mj-lt"/>
              </a:rPr>
              <a:t>Our Objective</a:t>
            </a:r>
            <a:endParaRPr lang="en-US" sz="4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9135" y="1812407"/>
            <a:ext cx="323037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MINIMAL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</a:t>
            </a:r>
          </a:p>
          <a:p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IDEA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Oval 8"/>
          <p:cNvSpPr/>
          <p:nvPr/>
        </p:nvSpPr>
        <p:spPr>
          <a:xfrm>
            <a:off x="5685182" y="3048003"/>
            <a:ext cx="490330" cy="49033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685182" y="3988907"/>
            <a:ext cx="490330" cy="4903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685182" y="4929811"/>
            <a:ext cx="490330" cy="4903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832596" y="3151129"/>
            <a:ext cx="195502" cy="284078"/>
            <a:chOff x="-1587" y="-1587"/>
            <a:chExt cx="4211637" cy="6119812"/>
          </a:xfrm>
          <a:solidFill>
            <a:schemeClr val="bg1"/>
          </a:solidFill>
        </p:grpSpPr>
        <p:sp>
          <p:nvSpPr>
            <p:cNvPr id="13" name="Freeform 39"/>
            <p:cNvSpPr>
              <a:spLocks noEditPoints="1"/>
            </p:cNvSpPr>
            <p:nvPr/>
          </p:nvSpPr>
          <p:spPr bwMode="auto">
            <a:xfrm>
              <a:off x="-1587" y="-1587"/>
              <a:ext cx="4211637" cy="6119812"/>
            </a:xfrm>
            <a:custGeom>
              <a:avLst/>
              <a:gdLst>
                <a:gd name="T0" fmla="*/ 560 w 1120"/>
                <a:gd name="T1" fmla="*/ 0 h 1629"/>
                <a:gd name="T2" fmla="*/ 0 w 1120"/>
                <a:gd name="T3" fmla="*/ 560 h 1629"/>
                <a:gd name="T4" fmla="*/ 256 w 1120"/>
                <a:gd name="T5" fmla="*/ 1174 h 1629"/>
                <a:gd name="T6" fmla="*/ 560 w 1120"/>
                <a:gd name="T7" fmla="*/ 1629 h 1629"/>
                <a:gd name="T8" fmla="*/ 864 w 1120"/>
                <a:gd name="T9" fmla="*/ 1175 h 1629"/>
                <a:gd name="T10" fmla="*/ 1120 w 1120"/>
                <a:gd name="T11" fmla="*/ 560 h 1629"/>
                <a:gd name="T12" fmla="*/ 560 w 1120"/>
                <a:gd name="T13" fmla="*/ 0 h 1629"/>
                <a:gd name="T14" fmla="*/ 692 w 1120"/>
                <a:gd name="T15" fmla="*/ 1383 h 1629"/>
                <a:gd name="T16" fmla="*/ 440 w 1120"/>
                <a:gd name="T17" fmla="*/ 1415 h 1629"/>
                <a:gd name="T18" fmla="*/ 409 w 1120"/>
                <a:gd name="T19" fmla="*/ 1319 h 1629"/>
                <a:gd name="T20" fmla="*/ 409 w 1120"/>
                <a:gd name="T21" fmla="*/ 1317 h 1629"/>
                <a:gd name="T22" fmla="*/ 724 w 1120"/>
                <a:gd name="T23" fmla="*/ 1278 h 1629"/>
                <a:gd name="T24" fmla="*/ 710 w 1120"/>
                <a:gd name="T25" fmla="*/ 1323 h 1629"/>
                <a:gd name="T26" fmla="*/ 692 w 1120"/>
                <a:gd name="T27" fmla="*/ 1383 h 1629"/>
                <a:gd name="T28" fmla="*/ 394 w 1120"/>
                <a:gd name="T29" fmla="*/ 1268 h 1629"/>
                <a:gd name="T30" fmla="*/ 363 w 1120"/>
                <a:gd name="T31" fmla="*/ 1171 h 1629"/>
                <a:gd name="T32" fmla="*/ 758 w 1120"/>
                <a:gd name="T33" fmla="*/ 1171 h 1629"/>
                <a:gd name="T34" fmla="*/ 740 w 1120"/>
                <a:gd name="T35" fmla="*/ 1225 h 1629"/>
                <a:gd name="T36" fmla="*/ 394 w 1120"/>
                <a:gd name="T37" fmla="*/ 1268 h 1629"/>
                <a:gd name="T38" fmla="*/ 560 w 1120"/>
                <a:gd name="T39" fmla="*/ 1527 h 1629"/>
                <a:gd name="T40" fmla="*/ 458 w 1120"/>
                <a:gd name="T41" fmla="*/ 1464 h 1629"/>
                <a:gd name="T42" fmla="*/ 674 w 1120"/>
                <a:gd name="T43" fmla="*/ 1437 h 1629"/>
                <a:gd name="T44" fmla="*/ 560 w 1120"/>
                <a:gd name="T45" fmla="*/ 1527 h 1629"/>
                <a:gd name="T46" fmla="*/ 798 w 1120"/>
                <a:gd name="T47" fmla="*/ 1069 h 1629"/>
                <a:gd name="T48" fmla="*/ 323 w 1120"/>
                <a:gd name="T49" fmla="*/ 1069 h 1629"/>
                <a:gd name="T50" fmla="*/ 237 w 1120"/>
                <a:gd name="T51" fmla="*/ 905 h 1629"/>
                <a:gd name="T52" fmla="*/ 102 w 1120"/>
                <a:gd name="T53" fmla="*/ 560 h 1629"/>
                <a:gd name="T54" fmla="*/ 560 w 1120"/>
                <a:gd name="T55" fmla="*/ 102 h 1629"/>
                <a:gd name="T56" fmla="*/ 1018 w 1120"/>
                <a:gd name="T57" fmla="*/ 560 h 1629"/>
                <a:gd name="T58" fmla="*/ 883 w 1120"/>
                <a:gd name="T59" fmla="*/ 906 h 1629"/>
                <a:gd name="T60" fmla="*/ 798 w 1120"/>
                <a:gd name="T61" fmla="*/ 1069 h 1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120" h="1629">
                  <a:moveTo>
                    <a:pt x="560" y="0"/>
                  </a:moveTo>
                  <a:cubicBezTo>
                    <a:pt x="251" y="0"/>
                    <a:pt x="0" y="251"/>
                    <a:pt x="0" y="560"/>
                  </a:cubicBezTo>
                  <a:cubicBezTo>
                    <a:pt x="0" y="765"/>
                    <a:pt x="188" y="983"/>
                    <a:pt x="256" y="1174"/>
                  </a:cubicBezTo>
                  <a:cubicBezTo>
                    <a:pt x="358" y="1459"/>
                    <a:pt x="347" y="1629"/>
                    <a:pt x="560" y="1629"/>
                  </a:cubicBezTo>
                  <a:cubicBezTo>
                    <a:pt x="776" y="1629"/>
                    <a:pt x="762" y="1459"/>
                    <a:pt x="864" y="1175"/>
                  </a:cubicBezTo>
                  <a:cubicBezTo>
                    <a:pt x="932" y="983"/>
                    <a:pt x="1120" y="764"/>
                    <a:pt x="1120" y="560"/>
                  </a:cubicBezTo>
                  <a:cubicBezTo>
                    <a:pt x="1120" y="251"/>
                    <a:pt x="869" y="0"/>
                    <a:pt x="560" y="0"/>
                  </a:cubicBezTo>
                  <a:close/>
                  <a:moveTo>
                    <a:pt x="692" y="1383"/>
                  </a:moveTo>
                  <a:cubicBezTo>
                    <a:pt x="440" y="1415"/>
                    <a:pt x="440" y="1415"/>
                    <a:pt x="440" y="1415"/>
                  </a:cubicBezTo>
                  <a:cubicBezTo>
                    <a:pt x="431" y="1389"/>
                    <a:pt x="421" y="1358"/>
                    <a:pt x="409" y="1319"/>
                  </a:cubicBezTo>
                  <a:cubicBezTo>
                    <a:pt x="409" y="1318"/>
                    <a:pt x="409" y="1318"/>
                    <a:pt x="409" y="1317"/>
                  </a:cubicBezTo>
                  <a:cubicBezTo>
                    <a:pt x="724" y="1278"/>
                    <a:pt x="724" y="1278"/>
                    <a:pt x="724" y="1278"/>
                  </a:cubicBezTo>
                  <a:cubicBezTo>
                    <a:pt x="719" y="1293"/>
                    <a:pt x="714" y="1309"/>
                    <a:pt x="710" y="1323"/>
                  </a:cubicBezTo>
                  <a:cubicBezTo>
                    <a:pt x="704" y="1346"/>
                    <a:pt x="698" y="1365"/>
                    <a:pt x="692" y="1383"/>
                  </a:cubicBezTo>
                  <a:close/>
                  <a:moveTo>
                    <a:pt x="394" y="1268"/>
                  </a:moveTo>
                  <a:cubicBezTo>
                    <a:pt x="385" y="1237"/>
                    <a:pt x="374" y="1205"/>
                    <a:pt x="363" y="1171"/>
                  </a:cubicBezTo>
                  <a:cubicBezTo>
                    <a:pt x="758" y="1171"/>
                    <a:pt x="758" y="1171"/>
                    <a:pt x="758" y="1171"/>
                  </a:cubicBezTo>
                  <a:cubicBezTo>
                    <a:pt x="752" y="1189"/>
                    <a:pt x="745" y="1208"/>
                    <a:pt x="740" y="1225"/>
                  </a:cubicBezTo>
                  <a:lnTo>
                    <a:pt x="394" y="1268"/>
                  </a:lnTo>
                  <a:close/>
                  <a:moveTo>
                    <a:pt x="560" y="1527"/>
                  </a:moveTo>
                  <a:cubicBezTo>
                    <a:pt x="508" y="1527"/>
                    <a:pt x="485" y="1521"/>
                    <a:pt x="458" y="1464"/>
                  </a:cubicBezTo>
                  <a:cubicBezTo>
                    <a:pt x="674" y="1437"/>
                    <a:pt x="674" y="1437"/>
                    <a:pt x="674" y="1437"/>
                  </a:cubicBezTo>
                  <a:cubicBezTo>
                    <a:pt x="643" y="1521"/>
                    <a:pt x="620" y="1527"/>
                    <a:pt x="560" y="1527"/>
                  </a:cubicBezTo>
                  <a:close/>
                  <a:moveTo>
                    <a:pt x="798" y="1069"/>
                  </a:moveTo>
                  <a:cubicBezTo>
                    <a:pt x="323" y="1069"/>
                    <a:pt x="323" y="1069"/>
                    <a:pt x="323" y="1069"/>
                  </a:cubicBezTo>
                  <a:cubicBezTo>
                    <a:pt x="297" y="1014"/>
                    <a:pt x="267" y="959"/>
                    <a:pt x="237" y="905"/>
                  </a:cubicBezTo>
                  <a:cubicBezTo>
                    <a:pt x="170" y="786"/>
                    <a:pt x="102" y="664"/>
                    <a:pt x="102" y="560"/>
                  </a:cubicBezTo>
                  <a:cubicBezTo>
                    <a:pt x="102" y="307"/>
                    <a:pt x="307" y="102"/>
                    <a:pt x="560" y="102"/>
                  </a:cubicBezTo>
                  <a:cubicBezTo>
                    <a:pt x="813" y="102"/>
                    <a:pt x="1018" y="307"/>
                    <a:pt x="1018" y="560"/>
                  </a:cubicBezTo>
                  <a:cubicBezTo>
                    <a:pt x="1018" y="663"/>
                    <a:pt x="949" y="786"/>
                    <a:pt x="883" y="906"/>
                  </a:cubicBezTo>
                  <a:cubicBezTo>
                    <a:pt x="853" y="960"/>
                    <a:pt x="823" y="1014"/>
                    <a:pt x="798" y="10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40"/>
            <p:cNvSpPr>
              <a:spLocks/>
            </p:cNvSpPr>
            <p:nvPr/>
          </p:nvSpPr>
          <p:spPr bwMode="auto">
            <a:xfrm>
              <a:off x="957263" y="955675"/>
              <a:ext cx="1239837" cy="1239837"/>
            </a:xfrm>
            <a:custGeom>
              <a:avLst/>
              <a:gdLst>
                <a:gd name="T0" fmla="*/ 305 w 330"/>
                <a:gd name="T1" fmla="*/ 0 h 330"/>
                <a:gd name="T2" fmla="*/ 0 w 330"/>
                <a:gd name="T3" fmla="*/ 305 h 330"/>
                <a:gd name="T4" fmla="*/ 25 w 330"/>
                <a:gd name="T5" fmla="*/ 330 h 330"/>
                <a:gd name="T6" fmla="*/ 50 w 330"/>
                <a:gd name="T7" fmla="*/ 305 h 330"/>
                <a:gd name="T8" fmla="*/ 305 w 330"/>
                <a:gd name="T9" fmla="*/ 50 h 330"/>
                <a:gd name="T10" fmla="*/ 330 w 330"/>
                <a:gd name="T11" fmla="*/ 25 h 330"/>
                <a:gd name="T12" fmla="*/ 305 w 330"/>
                <a:gd name="T13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0" h="330">
                  <a:moveTo>
                    <a:pt x="305" y="0"/>
                  </a:moveTo>
                  <a:cubicBezTo>
                    <a:pt x="137" y="0"/>
                    <a:pt x="0" y="137"/>
                    <a:pt x="0" y="305"/>
                  </a:cubicBezTo>
                  <a:cubicBezTo>
                    <a:pt x="0" y="319"/>
                    <a:pt x="11" y="330"/>
                    <a:pt x="25" y="330"/>
                  </a:cubicBezTo>
                  <a:cubicBezTo>
                    <a:pt x="39" y="330"/>
                    <a:pt x="50" y="319"/>
                    <a:pt x="50" y="305"/>
                  </a:cubicBezTo>
                  <a:cubicBezTo>
                    <a:pt x="50" y="165"/>
                    <a:pt x="165" y="50"/>
                    <a:pt x="305" y="50"/>
                  </a:cubicBezTo>
                  <a:cubicBezTo>
                    <a:pt x="319" y="50"/>
                    <a:pt x="330" y="39"/>
                    <a:pt x="330" y="25"/>
                  </a:cubicBezTo>
                  <a:cubicBezTo>
                    <a:pt x="330" y="11"/>
                    <a:pt x="319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775320" y="4100349"/>
            <a:ext cx="310054" cy="267445"/>
            <a:chOff x="-122237" y="-128588"/>
            <a:chExt cx="4632324" cy="3995738"/>
          </a:xfrm>
          <a:solidFill>
            <a:schemeClr val="bg1"/>
          </a:solidFill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-122237" y="-128588"/>
              <a:ext cx="4632324" cy="3995738"/>
            </a:xfrm>
            <a:custGeom>
              <a:avLst/>
              <a:gdLst>
                <a:gd name="T0" fmla="*/ 1096 w 1232"/>
                <a:gd name="T1" fmla="*/ 134 h 1062"/>
                <a:gd name="T2" fmla="*/ 616 w 1232"/>
                <a:gd name="T3" fmla="*/ 123 h 1062"/>
                <a:gd name="T4" fmla="*/ 136 w 1232"/>
                <a:gd name="T5" fmla="*/ 134 h 1062"/>
                <a:gd name="T6" fmla="*/ 136 w 1232"/>
                <a:gd name="T7" fmla="*/ 622 h 1062"/>
                <a:gd name="T8" fmla="*/ 538 w 1232"/>
                <a:gd name="T9" fmla="*/ 1020 h 1062"/>
                <a:gd name="T10" fmla="*/ 694 w 1232"/>
                <a:gd name="T11" fmla="*/ 1020 h 1062"/>
                <a:gd name="T12" fmla="*/ 1096 w 1232"/>
                <a:gd name="T13" fmla="*/ 622 h 1062"/>
                <a:gd name="T14" fmla="*/ 1096 w 1232"/>
                <a:gd name="T15" fmla="*/ 134 h 1062"/>
                <a:gd name="T16" fmla="*/ 1044 w 1232"/>
                <a:gd name="T17" fmla="*/ 570 h 1062"/>
                <a:gd name="T18" fmla="*/ 642 w 1232"/>
                <a:gd name="T19" fmla="*/ 968 h 1062"/>
                <a:gd name="T20" fmla="*/ 590 w 1232"/>
                <a:gd name="T21" fmla="*/ 968 h 1062"/>
                <a:gd name="T22" fmla="*/ 188 w 1232"/>
                <a:gd name="T23" fmla="*/ 570 h 1062"/>
                <a:gd name="T24" fmla="*/ 188 w 1232"/>
                <a:gd name="T25" fmla="*/ 185 h 1062"/>
                <a:gd name="T26" fmla="*/ 567 w 1232"/>
                <a:gd name="T27" fmla="*/ 177 h 1062"/>
                <a:gd name="T28" fmla="*/ 616 w 1232"/>
                <a:gd name="T29" fmla="*/ 221 h 1062"/>
                <a:gd name="T30" fmla="*/ 665 w 1232"/>
                <a:gd name="T31" fmla="*/ 177 h 1062"/>
                <a:gd name="T32" fmla="*/ 1044 w 1232"/>
                <a:gd name="T33" fmla="*/ 185 h 1062"/>
                <a:gd name="T34" fmla="*/ 1044 w 1232"/>
                <a:gd name="T35" fmla="*/ 570 h 10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32" h="1062">
                  <a:moveTo>
                    <a:pt x="1096" y="134"/>
                  </a:moveTo>
                  <a:cubicBezTo>
                    <a:pt x="964" y="3"/>
                    <a:pt x="753" y="0"/>
                    <a:pt x="616" y="123"/>
                  </a:cubicBezTo>
                  <a:cubicBezTo>
                    <a:pt x="479" y="0"/>
                    <a:pt x="268" y="3"/>
                    <a:pt x="136" y="134"/>
                  </a:cubicBezTo>
                  <a:cubicBezTo>
                    <a:pt x="0" y="268"/>
                    <a:pt x="0" y="487"/>
                    <a:pt x="136" y="622"/>
                  </a:cubicBezTo>
                  <a:cubicBezTo>
                    <a:pt x="175" y="660"/>
                    <a:pt x="538" y="1020"/>
                    <a:pt x="538" y="1020"/>
                  </a:cubicBezTo>
                  <a:cubicBezTo>
                    <a:pt x="581" y="1062"/>
                    <a:pt x="651" y="1062"/>
                    <a:pt x="694" y="1020"/>
                  </a:cubicBezTo>
                  <a:cubicBezTo>
                    <a:pt x="694" y="1020"/>
                    <a:pt x="1092" y="626"/>
                    <a:pt x="1096" y="622"/>
                  </a:cubicBezTo>
                  <a:cubicBezTo>
                    <a:pt x="1232" y="487"/>
                    <a:pt x="1232" y="268"/>
                    <a:pt x="1096" y="134"/>
                  </a:cubicBezTo>
                  <a:close/>
                  <a:moveTo>
                    <a:pt x="1044" y="570"/>
                  </a:moveTo>
                  <a:cubicBezTo>
                    <a:pt x="642" y="968"/>
                    <a:pt x="642" y="968"/>
                    <a:pt x="642" y="968"/>
                  </a:cubicBezTo>
                  <a:cubicBezTo>
                    <a:pt x="628" y="982"/>
                    <a:pt x="604" y="982"/>
                    <a:pt x="590" y="968"/>
                  </a:cubicBezTo>
                  <a:cubicBezTo>
                    <a:pt x="188" y="570"/>
                    <a:pt x="188" y="570"/>
                    <a:pt x="188" y="570"/>
                  </a:cubicBezTo>
                  <a:cubicBezTo>
                    <a:pt x="81" y="464"/>
                    <a:pt x="81" y="291"/>
                    <a:pt x="188" y="185"/>
                  </a:cubicBezTo>
                  <a:cubicBezTo>
                    <a:pt x="291" y="82"/>
                    <a:pt x="458" y="79"/>
                    <a:pt x="567" y="177"/>
                  </a:cubicBezTo>
                  <a:cubicBezTo>
                    <a:pt x="616" y="221"/>
                    <a:pt x="616" y="221"/>
                    <a:pt x="616" y="221"/>
                  </a:cubicBezTo>
                  <a:cubicBezTo>
                    <a:pt x="665" y="177"/>
                    <a:pt x="665" y="177"/>
                    <a:pt x="665" y="177"/>
                  </a:cubicBezTo>
                  <a:cubicBezTo>
                    <a:pt x="774" y="79"/>
                    <a:pt x="941" y="82"/>
                    <a:pt x="1044" y="185"/>
                  </a:cubicBezTo>
                  <a:cubicBezTo>
                    <a:pt x="1151" y="291"/>
                    <a:pt x="1151" y="464"/>
                    <a:pt x="1044" y="5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35"/>
            <p:cNvSpPr>
              <a:spLocks/>
            </p:cNvSpPr>
            <p:nvPr/>
          </p:nvSpPr>
          <p:spPr bwMode="auto">
            <a:xfrm>
              <a:off x="688975" y="681038"/>
              <a:ext cx="650875" cy="650875"/>
            </a:xfrm>
            <a:custGeom>
              <a:avLst/>
              <a:gdLst>
                <a:gd name="T0" fmla="*/ 154 w 173"/>
                <a:gd name="T1" fmla="*/ 0 h 173"/>
                <a:gd name="T2" fmla="*/ 154 w 173"/>
                <a:gd name="T3" fmla="*/ 0 h 173"/>
                <a:gd name="T4" fmla="*/ 0 w 173"/>
                <a:gd name="T5" fmla="*/ 154 h 173"/>
                <a:gd name="T6" fmla="*/ 0 w 173"/>
                <a:gd name="T7" fmla="*/ 154 h 173"/>
                <a:gd name="T8" fmla="*/ 18 w 173"/>
                <a:gd name="T9" fmla="*/ 173 h 173"/>
                <a:gd name="T10" fmla="*/ 36 w 173"/>
                <a:gd name="T11" fmla="*/ 154 h 173"/>
                <a:gd name="T12" fmla="*/ 36 w 173"/>
                <a:gd name="T13" fmla="*/ 154 h 173"/>
                <a:gd name="T14" fmla="*/ 154 w 173"/>
                <a:gd name="T15" fmla="*/ 36 h 173"/>
                <a:gd name="T16" fmla="*/ 154 w 173"/>
                <a:gd name="T17" fmla="*/ 36 h 173"/>
                <a:gd name="T18" fmla="*/ 173 w 173"/>
                <a:gd name="T19" fmla="*/ 18 h 173"/>
                <a:gd name="T20" fmla="*/ 154 w 173"/>
                <a:gd name="T21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173">
                  <a:moveTo>
                    <a:pt x="154" y="0"/>
                  </a:moveTo>
                  <a:cubicBezTo>
                    <a:pt x="154" y="0"/>
                    <a:pt x="154" y="0"/>
                    <a:pt x="154" y="0"/>
                  </a:cubicBezTo>
                  <a:cubicBezTo>
                    <a:pt x="69" y="0"/>
                    <a:pt x="0" y="69"/>
                    <a:pt x="0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5"/>
                    <a:pt x="8" y="173"/>
                    <a:pt x="18" y="173"/>
                  </a:cubicBezTo>
                  <a:cubicBezTo>
                    <a:pt x="28" y="173"/>
                    <a:pt x="36" y="165"/>
                    <a:pt x="36" y="154"/>
                  </a:cubicBezTo>
                  <a:cubicBezTo>
                    <a:pt x="36" y="154"/>
                    <a:pt x="36" y="154"/>
                    <a:pt x="36" y="154"/>
                  </a:cubicBezTo>
                  <a:cubicBezTo>
                    <a:pt x="36" y="89"/>
                    <a:pt x="89" y="36"/>
                    <a:pt x="154" y="36"/>
                  </a:cubicBezTo>
                  <a:cubicBezTo>
                    <a:pt x="154" y="36"/>
                    <a:pt x="154" y="36"/>
                    <a:pt x="154" y="36"/>
                  </a:cubicBezTo>
                  <a:cubicBezTo>
                    <a:pt x="165" y="36"/>
                    <a:pt x="173" y="28"/>
                    <a:pt x="173" y="18"/>
                  </a:cubicBezTo>
                  <a:cubicBezTo>
                    <a:pt x="173" y="8"/>
                    <a:pt x="165" y="0"/>
                    <a:pt x="15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18" name="Freeform 44"/>
          <p:cNvSpPr>
            <a:spLocks noEditPoints="1"/>
          </p:cNvSpPr>
          <p:nvPr/>
        </p:nvSpPr>
        <p:spPr bwMode="auto">
          <a:xfrm>
            <a:off x="5785704" y="5064882"/>
            <a:ext cx="293362" cy="220187"/>
          </a:xfrm>
          <a:custGeom>
            <a:avLst/>
            <a:gdLst>
              <a:gd name="T0" fmla="*/ 925 w 1124"/>
              <a:gd name="T1" fmla="*/ 21 h 843"/>
              <a:gd name="T2" fmla="*/ 249 w 1124"/>
              <a:gd name="T3" fmla="*/ 0 h 843"/>
              <a:gd name="T4" fmla="*/ 21 w 1124"/>
              <a:gd name="T5" fmla="*/ 199 h 843"/>
              <a:gd name="T6" fmla="*/ 18 w 1124"/>
              <a:gd name="T7" fmla="*/ 295 h 843"/>
              <a:gd name="T8" fmla="*/ 562 w 1124"/>
              <a:gd name="T9" fmla="*/ 843 h 843"/>
              <a:gd name="T10" fmla="*/ 1106 w 1124"/>
              <a:gd name="T11" fmla="*/ 295 h 843"/>
              <a:gd name="T12" fmla="*/ 1103 w 1124"/>
              <a:gd name="T13" fmla="*/ 199 h 843"/>
              <a:gd name="T14" fmla="*/ 484 w 1124"/>
              <a:gd name="T15" fmla="*/ 246 h 843"/>
              <a:gd name="T16" fmla="*/ 640 w 1124"/>
              <a:gd name="T17" fmla="*/ 246 h 843"/>
              <a:gd name="T18" fmla="*/ 685 w 1124"/>
              <a:gd name="T19" fmla="*/ 78 h 843"/>
              <a:gd name="T20" fmla="*/ 667 w 1124"/>
              <a:gd name="T21" fmla="*/ 223 h 843"/>
              <a:gd name="T22" fmla="*/ 457 w 1124"/>
              <a:gd name="T23" fmla="*/ 223 h 843"/>
              <a:gd name="T24" fmla="*/ 439 w 1124"/>
              <a:gd name="T25" fmla="*/ 78 h 843"/>
              <a:gd name="T26" fmla="*/ 457 w 1124"/>
              <a:gd name="T27" fmla="*/ 223 h 843"/>
              <a:gd name="T28" fmla="*/ 562 w 1124"/>
              <a:gd name="T29" fmla="*/ 718 h 843"/>
              <a:gd name="T30" fmla="*/ 649 w 1124"/>
              <a:gd name="T31" fmla="*/ 281 h 843"/>
              <a:gd name="T32" fmla="*/ 858 w 1124"/>
              <a:gd name="T33" fmla="*/ 281 h 843"/>
              <a:gd name="T34" fmla="*/ 685 w 1124"/>
              <a:gd name="T35" fmla="*/ 281 h 843"/>
              <a:gd name="T36" fmla="*/ 781 w 1124"/>
              <a:gd name="T37" fmla="*/ 174 h 843"/>
              <a:gd name="T38" fmla="*/ 695 w 1124"/>
              <a:gd name="T39" fmla="*/ 246 h 843"/>
              <a:gd name="T40" fmla="*/ 851 w 1124"/>
              <a:gd name="T41" fmla="*/ 70 h 843"/>
              <a:gd name="T42" fmla="*/ 727 w 1124"/>
              <a:gd name="T43" fmla="*/ 70 h 843"/>
              <a:gd name="T44" fmla="*/ 484 w 1124"/>
              <a:gd name="T45" fmla="*/ 70 h 843"/>
              <a:gd name="T46" fmla="*/ 562 w 1124"/>
              <a:gd name="T47" fmla="*/ 135 h 843"/>
              <a:gd name="T48" fmla="*/ 273 w 1124"/>
              <a:gd name="T49" fmla="*/ 70 h 843"/>
              <a:gd name="T50" fmla="*/ 341 w 1124"/>
              <a:gd name="T51" fmla="*/ 126 h 843"/>
              <a:gd name="T52" fmla="*/ 429 w 1124"/>
              <a:gd name="T53" fmla="*/ 246 h 843"/>
              <a:gd name="T54" fmla="*/ 343 w 1124"/>
              <a:gd name="T55" fmla="*/ 174 h 843"/>
              <a:gd name="T56" fmla="*/ 525 w 1124"/>
              <a:gd name="T57" fmla="*/ 712 h 843"/>
              <a:gd name="T58" fmla="*/ 439 w 1124"/>
              <a:gd name="T59" fmla="*/ 281 h 843"/>
              <a:gd name="T60" fmla="*/ 101 w 1124"/>
              <a:gd name="T61" fmla="*/ 281 h 843"/>
              <a:gd name="T62" fmla="*/ 446 w 1124"/>
              <a:gd name="T63" fmla="*/ 649 h 843"/>
              <a:gd name="T64" fmla="*/ 1023 w 1124"/>
              <a:gd name="T65" fmla="*/ 281 h 843"/>
              <a:gd name="T66" fmla="*/ 899 w 1124"/>
              <a:gd name="T67" fmla="*/ 281 h 843"/>
              <a:gd name="T68" fmla="*/ 808 w 1124"/>
              <a:gd name="T69" fmla="*/ 151 h 843"/>
              <a:gd name="T70" fmla="*/ 1051 w 1124"/>
              <a:gd name="T71" fmla="*/ 246 h 843"/>
              <a:gd name="T72" fmla="*/ 235 w 1124"/>
              <a:gd name="T73" fmla="*/ 84 h 843"/>
              <a:gd name="T74" fmla="*/ 221 w 1124"/>
              <a:gd name="T75" fmla="*/ 246 h 843"/>
              <a:gd name="T76" fmla="*/ 235 w 1124"/>
              <a:gd name="T77" fmla="*/ 84 h 8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24" h="843">
                <a:moveTo>
                  <a:pt x="1103" y="199"/>
                </a:moveTo>
                <a:cubicBezTo>
                  <a:pt x="925" y="21"/>
                  <a:pt x="925" y="21"/>
                  <a:pt x="925" y="21"/>
                </a:cubicBezTo>
                <a:cubicBezTo>
                  <a:pt x="912" y="7"/>
                  <a:pt x="894" y="0"/>
                  <a:pt x="875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30" y="0"/>
                  <a:pt x="212" y="7"/>
                  <a:pt x="199" y="21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7" y="213"/>
                  <a:pt x="0" y="231"/>
                  <a:pt x="0" y="249"/>
                </a:cubicBezTo>
                <a:cubicBezTo>
                  <a:pt x="0" y="266"/>
                  <a:pt x="6" y="282"/>
                  <a:pt x="18" y="295"/>
                </a:cubicBezTo>
                <a:cubicBezTo>
                  <a:pt x="509" y="819"/>
                  <a:pt x="509" y="819"/>
                  <a:pt x="509" y="819"/>
                </a:cubicBezTo>
                <a:cubicBezTo>
                  <a:pt x="523" y="834"/>
                  <a:pt x="542" y="843"/>
                  <a:pt x="562" y="843"/>
                </a:cubicBezTo>
                <a:cubicBezTo>
                  <a:pt x="582" y="843"/>
                  <a:pt x="601" y="834"/>
                  <a:pt x="615" y="819"/>
                </a:cubicBezTo>
                <a:cubicBezTo>
                  <a:pt x="1106" y="295"/>
                  <a:pt x="1106" y="295"/>
                  <a:pt x="1106" y="295"/>
                </a:cubicBezTo>
                <a:cubicBezTo>
                  <a:pt x="1118" y="282"/>
                  <a:pt x="1124" y="265"/>
                  <a:pt x="1124" y="248"/>
                </a:cubicBezTo>
                <a:cubicBezTo>
                  <a:pt x="1124" y="230"/>
                  <a:pt x="1117" y="213"/>
                  <a:pt x="1103" y="199"/>
                </a:cubicBezTo>
                <a:close/>
                <a:moveTo>
                  <a:pt x="640" y="246"/>
                </a:moveTo>
                <a:cubicBezTo>
                  <a:pt x="484" y="246"/>
                  <a:pt x="484" y="246"/>
                  <a:pt x="484" y="246"/>
                </a:cubicBezTo>
                <a:cubicBezTo>
                  <a:pt x="562" y="181"/>
                  <a:pt x="562" y="181"/>
                  <a:pt x="562" y="181"/>
                </a:cubicBezTo>
                <a:lnTo>
                  <a:pt x="640" y="246"/>
                </a:lnTo>
                <a:close/>
                <a:moveTo>
                  <a:pt x="589" y="158"/>
                </a:moveTo>
                <a:cubicBezTo>
                  <a:pt x="685" y="78"/>
                  <a:pt x="685" y="78"/>
                  <a:pt x="685" y="78"/>
                </a:cubicBezTo>
                <a:cubicBezTo>
                  <a:pt x="756" y="149"/>
                  <a:pt x="756" y="149"/>
                  <a:pt x="756" y="149"/>
                </a:cubicBezTo>
                <a:cubicBezTo>
                  <a:pt x="667" y="223"/>
                  <a:pt x="667" y="223"/>
                  <a:pt x="667" y="223"/>
                </a:cubicBezTo>
                <a:lnTo>
                  <a:pt x="589" y="158"/>
                </a:lnTo>
                <a:close/>
                <a:moveTo>
                  <a:pt x="457" y="223"/>
                </a:moveTo>
                <a:cubicBezTo>
                  <a:pt x="368" y="149"/>
                  <a:pt x="368" y="149"/>
                  <a:pt x="368" y="149"/>
                </a:cubicBezTo>
                <a:cubicBezTo>
                  <a:pt x="439" y="78"/>
                  <a:pt x="439" y="78"/>
                  <a:pt x="439" y="78"/>
                </a:cubicBezTo>
                <a:cubicBezTo>
                  <a:pt x="535" y="158"/>
                  <a:pt x="535" y="158"/>
                  <a:pt x="535" y="158"/>
                </a:cubicBezTo>
                <a:lnTo>
                  <a:pt x="457" y="223"/>
                </a:lnTo>
                <a:close/>
                <a:moveTo>
                  <a:pt x="649" y="281"/>
                </a:moveTo>
                <a:cubicBezTo>
                  <a:pt x="562" y="718"/>
                  <a:pt x="562" y="718"/>
                  <a:pt x="562" y="718"/>
                </a:cubicBezTo>
                <a:cubicBezTo>
                  <a:pt x="475" y="281"/>
                  <a:pt x="475" y="281"/>
                  <a:pt x="475" y="281"/>
                </a:cubicBezTo>
                <a:lnTo>
                  <a:pt x="649" y="281"/>
                </a:lnTo>
                <a:close/>
                <a:moveTo>
                  <a:pt x="685" y="281"/>
                </a:moveTo>
                <a:cubicBezTo>
                  <a:pt x="858" y="281"/>
                  <a:pt x="858" y="281"/>
                  <a:pt x="858" y="281"/>
                </a:cubicBezTo>
                <a:cubicBezTo>
                  <a:pt x="599" y="712"/>
                  <a:pt x="599" y="712"/>
                  <a:pt x="599" y="712"/>
                </a:cubicBezTo>
                <a:lnTo>
                  <a:pt x="685" y="281"/>
                </a:lnTo>
                <a:close/>
                <a:moveTo>
                  <a:pt x="695" y="246"/>
                </a:moveTo>
                <a:cubicBezTo>
                  <a:pt x="781" y="174"/>
                  <a:pt x="781" y="174"/>
                  <a:pt x="781" y="174"/>
                </a:cubicBezTo>
                <a:cubicBezTo>
                  <a:pt x="853" y="246"/>
                  <a:pt x="853" y="246"/>
                  <a:pt x="853" y="246"/>
                </a:cubicBezTo>
                <a:lnTo>
                  <a:pt x="695" y="246"/>
                </a:lnTo>
                <a:close/>
                <a:moveTo>
                  <a:pt x="727" y="70"/>
                </a:moveTo>
                <a:cubicBezTo>
                  <a:pt x="851" y="70"/>
                  <a:pt x="851" y="70"/>
                  <a:pt x="851" y="70"/>
                </a:cubicBezTo>
                <a:cubicBezTo>
                  <a:pt x="783" y="126"/>
                  <a:pt x="783" y="126"/>
                  <a:pt x="783" y="126"/>
                </a:cubicBezTo>
                <a:lnTo>
                  <a:pt x="727" y="70"/>
                </a:lnTo>
                <a:close/>
                <a:moveTo>
                  <a:pt x="562" y="135"/>
                </a:moveTo>
                <a:cubicBezTo>
                  <a:pt x="484" y="70"/>
                  <a:pt x="484" y="70"/>
                  <a:pt x="484" y="70"/>
                </a:cubicBezTo>
                <a:cubicBezTo>
                  <a:pt x="640" y="70"/>
                  <a:pt x="640" y="70"/>
                  <a:pt x="640" y="70"/>
                </a:cubicBezTo>
                <a:lnTo>
                  <a:pt x="562" y="135"/>
                </a:lnTo>
                <a:close/>
                <a:moveTo>
                  <a:pt x="341" y="126"/>
                </a:moveTo>
                <a:cubicBezTo>
                  <a:pt x="273" y="70"/>
                  <a:pt x="273" y="70"/>
                  <a:pt x="273" y="70"/>
                </a:cubicBezTo>
                <a:cubicBezTo>
                  <a:pt x="397" y="70"/>
                  <a:pt x="397" y="70"/>
                  <a:pt x="397" y="70"/>
                </a:cubicBezTo>
                <a:lnTo>
                  <a:pt x="341" y="126"/>
                </a:lnTo>
                <a:close/>
                <a:moveTo>
                  <a:pt x="343" y="174"/>
                </a:moveTo>
                <a:cubicBezTo>
                  <a:pt x="429" y="246"/>
                  <a:pt x="429" y="246"/>
                  <a:pt x="429" y="246"/>
                </a:cubicBezTo>
                <a:cubicBezTo>
                  <a:pt x="271" y="246"/>
                  <a:pt x="271" y="246"/>
                  <a:pt x="271" y="246"/>
                </a:cubicBezTo>
                <a:lnTo>
                  <a:pt x="343" y="174"/>
                </a:lnTo>
                <a:close/>
                <a:moveTo>
                  <a:pt x="439" y="281"/>
                </a:moveTo>
                <a:cubicBezTo>
                  <a:pt x="525" y="712"/>
                  <a:pt x="525" y="712"/>
                  <a:pt x="525" y="712"/>
                </a:cubicBezTo>
                <a:cubicBezTo>
                  <a:pt x="266" y="281"/>
                  <a:pt x="266" y="281"/>
                  <a:pt x="266" y="281"/>
                </a:cubicBezTo>
                <a:lnTo>
                  <a:pt x="439" y="281"/>
                </a:lnTo>
                <a:close/>
                <a:moveTo>
                  <a:pt x="446" y="649"/>
                </a:moveTo>
                <a:cubicBezTo>
                  <a:pt x="101" y="281"/>
                  <a:pt x="101" y="281"/>
                  <a:pt x="101" y="281"/>
                </a:cubicBezTo>
                <a:cubicBezTo>
                  <a:pt x="225" y="281"/>
                  <a:pt x="225" y="281"/>
                  <a:pt x="225" y="281"/>
                </a:cubicBezTo>
                <a:lnTo>
                  <a:pt x="446" y="649"/>
                </a:lnTo>
                <a:close/>
                <a:moveTo>
                  <a:pt x="899" y="281"/>
                </a:moveTo>
                <a:cubicBezTo>
                  <a:pt x="1023" y="281"/>
                  <a:pt x="1023" y="281"/>
                  <a:pt x="1023" y="281"/>
                </a:cubicBezTo>
                <a:cubicBezTo>
                  <a:pt x="678" y="649"/>
                  <a:pt x="678" y="649"/>
                  <a:pt x="678" y="649"/>
                </a:cubicBezTo>
                <a:lnTo>
                  <a:pt x="899" y="281"/>
                </a:lnTo>
                <a:close/>
                <a:moveTo>
                  <a:pt x="903" y="246"/>
                </a:moveTo>
                <a:cubicBezTo>
                  <a:pt x="808" y="151"/>
                  <a:pt x="808" y="151"/>
                  <a:pt x="808" y="151"/>
                </a:cubicBezTo>
                <a:cubicBezTo>
                  <a:pt x="889" y="84"/>
                  <a:pt x="889" y="84"/>
                  <a:pt x="889" y="84"/>
                </a:cubicBezTo>
                <a:cubicBezTo>
                  <a:pt x="1051" y="246"/>
                  <a:pt x="1051" y="246"/>
                  <a:pt x="1051" y="246"/>
                </a:cubicBezTo>
                <a:lnTo>
                  <a:pt x="903" y="246"/>
                </a:lnTo>
                <a:close/>
                <a:moveTo>
                  <a:pt x="235" y="84"/>
                </a:moveTo>
                <a:cubicBezTo>
                  <a:pt x="316" y="151"/>
                  <a:pt x="316" y="151"/>
                  <a:pt x="316" y="151"/>
                </a:cubicBezTo>
                <a:cubicBezTo>
                  <a:pt x="221" y="246"/>
                  <a:pt x="221" y="246"/>
                  <a:pt x="221" y="246"/>
                </a:cubicBezTo>
                <a:cubicBezTo>
                  <a:pt x="70" y="246"/>
                  <a:pt x="70" y="246"/>
                  <a:pt x="70" y="246"/>
                </a:cubicBezTo>
                <a:lnTo>
                  <a:pt x="235" y="8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6322926" y="3050134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05830" y="3342576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22926" y="3991038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405830" y="4283480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22926" y="4929811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405830" y="5222253"/>
            <a:ext cx="5229579" cy="64633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pic>
        <p:nvPicPr>
          <p:cNvPr id="3" name="Picture Placeholder 2"/>
          <p:cNvPicPr>
            <a:picLocks noGrp="1" noChangeAspect="1"/>
          </p:cNvPicPr>
          <p:nvPr>
            <p:ph type="pic" sz="quarter" idx="17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83" r="279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98877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6674" y="357089"/>
            <a:ext cx="447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Company Featured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6" name="Oval 5"/>
          <p:cNvSpPr/>
          <p:nvPr/>
        </p:nvSpPr>
        <p:spPr>
          <a:xfrm>
            <a:off x="5040580" y="2050342"/>
            <a:ext cx="2110841" cy="2110841"/>
          </a:xfrm>
          <a:prstGeom prst="ellipse">
            <a:avLst/>
          </a:prstGeom>
          <a:solidFill>
            <a:schemeClr val="accent2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45833" y="2050342"/>
            <a:ext cx="2110841" cy="2110841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35327" y="2050342"/>
            <a:ext cx="2110841" cy="2110841"/>
          </a:xfrm>
          <a:prstGeom prst="ellipse">
            <a:avLst/>
          </a:prstGeom>
          <a:solidFill>
            <a:schemeClr val="accent3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076129" y="2586214"/>
            <a:ext cx="647750" cy="644172"/>
            <a:chOff x="5583238" y="17463"/>
            <a:chExt cx="862013" cy="857250"/>
          </a:xfrm>
          <a:solidFill>
            <a:schemeClr val="bg1"/>
          </a:solidFill>
        </p:grpSpPr>
        <p:sp>
          <p:nvSpPr>
            <p:cNvPr id="10" name="Freeform 32"/>
            <p:cNvSpPr>
              <a:spLocks noEditPoints="1"/>
            </p:cNvSpPr>
            <p:nvPr/>
          </p:nvSpPr>
          <p:spPr bwMode="auto">
            <a:xfrm>
              <a:off x="5583238" y="17463"/>
              <a:ext cx="862013" cy="857250"/>
            </a:xfrm>
            <a:custGeom>
              <a:avLst/>
              <a:gdLst>
                <a:gd name="T0" fmla="*/ 127 w 254"/>
                <a:gd name="T1" fmla="*/ 16 h 252"/>
                <a:gd name="T2" fmla="*/ 156 w 254"/>
                <a:gd name="T3" fmla="*/ 79 h 252"/>
                <a:gd name="T4" fmla="*/ 170 w 254"/>
                <a:gd name="T5" fmla="*/ 90 h 252"/>
                <a:gd name="T6" fmla="*/ 237 w 254"/>
                <a:gd name="T7" fmla="*/ 100 h 252"/>
                <a:gd name="T8" fmla="*/ 188 w 254"/>
                <a:gd name="T9" fmla="*/ 149 h 252"/>
                <a:gd name="T10" fmla="*/ 183 w 254"/>
                <a:gd name="T11" fmla="*/ 164 h 252"/>
                <a:gd name="T12" fmla="*/ 203 w 254"/>
                <a:gd name="T13" fmla="*/ 236 h 252"/>
                <a:gd name="T14" fmla="*/ 136 w 254"/>
                <a:gd name="T15" fmla="*/ 198 h 252"/>
                <a:gd name="T16" fmla="*/ 127 w 254"/>
                <a:gd name="T17" fmla="*/ 196 h 252"/>
                <a:gd name="T18" fmla="*/ 118 w 254"/>
                <a:gd name="T19" fmla="*/ 198 h 252"/>
                <a:gd name="T20" fmla="*/ 55 w 254"/>
                <a:gd name="T21" fmla="*/ 236 h 252"/>
                <a:gd name="T22" fmla="*/ 71 w 254"/>
                <a:gd name="T23" fmla="*/ 164 h 252"/>
                <a:gd name="T24" fmla="*/ 66 w 254"/>
                <a:gd name="T25" fmla="*/ 149 h 252"/>
                <a:gd name="T26" fmla="*/ 17 w 254"/>
                <a:gd name="T27" fmla="*/ 100 h 252"/>
                <a:gd name="T28" fmla="*/ 84 w 254"/>
                <a:gd name="T29" fmla="*/ 90 h 252"/>
                <a:gd name="T30" fmla="*/ 98 w 254"/>
                <a:gd name="T31" fmla="*/ 79 h 252"/>
                <a:gd name="T32" fmla="*/ 127 w 254"/>
                <a:gd name="T33" fmla="*/ 16 h 252"/>
                <a:gd name="T34" fmla="*/ 127 w 254"/>
                <a:gd name="T35" fmla="*/ 0 h 252"/>
                <a:gd name="T36" fmla="*/ 127 w 254"/>
                <a:gd name="T37" fmla="*/ 0 h 252"/>
                <a:gd name="T38" fmla="*/ 113 w 254"/>
                <a:gd name="T39" fmla="*/ 10 h 252"/>
                <a:gd name="T40" fmla="*/ 84 w 254"/>
                <a:gd name="T41" fmla="*/ 73 h 252"/>
                <a:gd name="T42" fmla="*/ 82 w 254"/>
                <a:gd name="T43" fmla="*/ 74 h 252"/>
                <a:gd name="T44" fmla="*/ 15 w 254"/>
                <a:gd name="T45" fmla="*/ 84 h 252"/>
                <a:gd name="T46" fmla="*/ 2 w 254"/>
                <a:gd name="T47" fmla="*/ 95 h 252"/>
                <a:gd name="T48" fmla="*/ 6 w 254"/>
                <a:gd name="T49" fmla="*/ 111 h 252"/>
                <a:gd name="T50" fmla="*/ 55 w 254"/>
                <a:gd name="T51" fmla="*/ 160 h 252"/>
                <a:gd name="T52" fmla="*/ 56 w 254"/>
                <a:gd name="T53" fmla="*/ 162 h 252"/>
                <a:gd name="T54" fmla="*/ 40 w 254"/>
                <a:gd name="T55" fmla="*/ 233 h 252"/>
                <a:gd name="T56" fmla="*/ 46 w 254"/>
                <a:gd name="T57" fmla="*/ 249 h 252"/>
                <a:gd name="T58" fmla="*/ 55 w 254"/>
                <a:gd name="T59" fmla="*/ 252 h 252"/>
                <a:gd name="T60" fmla="*/ 63 w 254"/>
                <a:gd name="T61" fmla="*/ 250 h 252"/>
                <a:gd name="T62" fmla="*/ 126 w 254"/>
                <a:gd name="T63" fmla="*/ 212 h 252"/>
                <a:gd name="T64" fmla="*/ 127 w 254"/>
                <a:gd name="T65" fmla="*/ 212 h 252"/>
                <a:gd name="T66" fmla="*/ 129 w 254"/>
                <a:gd name="T67" fmla="*/ 213 h 252"/>
                <a:gd name="T68" fmla="*/ 195 w 254"/>
                <a:gd name="T69" fmla="*/ 250 h 252"/>
                <a:gd name="T70" fmla="*/ 203 w 254"/>
                <a:gd name="T71" fmla="*/ 252 h 252"/>
                <a:gd name="T72" fmla="*/ 213 w 254"/>
                <a:gd name="T73" fmla="*/ 249 h 252"/>
                <a:gd name="T74" fmla="*/ 218 w 254"/>
                <a:gd name="T75" fmla="*/ 232 h 252"/>
                <a:gd name="T76" fmla="*/ 199 w 254"/>
                <a:gd name="T77" fmla="*/ 161 h 252"/>
                <a:gd name="T78" fmla="*/ 200 w 254"/>
                <a:gd name="T79" fmla="*/ 160 h 252"/>
                <a:gd name="T80" fmla="*/ 249 w 254"/>
                <a:gd name="T81" fmla="*/ 111 h 252"/>
                <a:gd name="T82" fmla="*/ 252 w 254"/>
                <a:gd name="T83" fmla="*/ 95 h 252"/>
                <a:gd name="T84" fmla="*/ 240 w 254"/>
                <a:gd name="T85" fmla="*/ 84 h 252"/>
                <a:gd name="T86" fmla="*/ 173 w 254"/>
                <a:gd name="T87" fmla="*/ 74 h 252"/>
                <a:gd name="T88" fmla="*/ 171 w 254"/>
                <a:gd name="T89" fmla="*/ 73 h 252"/>
                <a:gd name="T90" fmla="*/ 142 w 254"/>
                <a:gd name="T91" fmla="*/ 10 h 252"/>
                <a:gd name="T92" fmla="*/ 127 w 254"/>
                <a:gd name="T93" fmla="*/ 0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4" h="252">
                  <a:moveTo>
                    <a:pt x="127" y="16"/>
                  </a:moveTo>
                  <a:cubicBezTo>
                    <a:pt x="156" y="79"/>
                    <a:pt x="156" y="79"/>
                    <a:pt x="156" y="79"/>
                  </a:cubicBezTo>
                  <a:cubicBezTo>
                    <a:pt x="159" y="85"/>
                    <a:pt x="164" y="89"/>
                    <a:pt x="170" y="90"/>
                  </a:cubicBezTo>
                  <a:cubicBezTo>
                    <a:pt x="237" y="100"/>
                    <a:pt x="237" y="100"/>
                    <a:pt x="237" y="100"/>
                  </a:cubicBezTo>
                  <a:cubicBezTo>
                    <a:pt x="188" y="149"/>
                    <a:pt x="188" y="149"/>
                    <a:pt x="188" y="149"/>
                  </a:cubicBezTo>
                  <a:cubicBezTo>
                    <a:pt x="184" y="153"/>
                    <a:pt x="182" y="159"/>
                    <a:pt x="183" y="164"/>
                  </a:cubicBezTo>
                  <a:cubicBezTo>
                    <a:pt x="203" y="236"/>
                    <a:pt x="203" y="236"/>
                    <a:pt x="203" y="236"/>
                  </a:cubicBezTo>
                  <a:cubicBezTo>
                    <a:pt x="136" y="198"/>
                    <a:pt x="136" y="198"/>
                    <a:pt x="136" y="198"/>
                  </a:cubicBezTo>
                  <a:cubicBezTo>
                    <a:pt x="133" y="197"/>
                    <a:pt x="130" y="196"/>
                    <a:pt x="127" y="196"/>
                  </a:cubicBezTo>
                  <a:cubicBezTo>
                    <a:pt x="124" y="196"/>
                    <a:pt x="121" y="197"/>
                    <a:pt x="118" y="198"/>
                  </a:cubicBezTo>
                  <a:cubicBezTo>
                    <a:pt x="55" y="236"/>
                    <a:pt x="55" y="236"/>
                    <a:pt x="55" y="236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2" y="159"/>
                    <a:pt x="70" y="153"/>
                    <a:pt x="66" y="149"/>
                  </a:cubicBezTo>
                  <a:cubicBezTo>
                    <a:pt x="17" y="100"/>
                    <a:pt x="17" y="100"/>
                    <a:pt x="17" y="100"/>
                  </a:cubicBezTo>
                  <a:cubicBezTo>
                    <a:pt x="84" y="90"/>
                    <a:pt x="84" y="90"/>
                    <a:pt x="84" y="90"/>
                  </a:cubicBezTo>
                  <a:cubicBezTo>
                    <a:pt x="90" y="89"/>
                    <a:pt x="96" y="85"/>
                    <a:pt x="98" y="79"/>
                  </a:cubicBezTo>
                  <a:cubicBezTo>
                    <a:pt x="127" y="16"/>
                    <a:pt x="127" y="16"/>
                    <a:pt x="127" y="16"/>
                  </a:cubicBezTo>
                  <a:moveTo>
                    <a:pt x="127" y="0"/>
                  </a:moveTo>
                  <a:cubicBezTo>
                    <a:pt x="127" y="0"/>
                    <a:pt x="127" y="0"/>
                    <a:pt x="127" y="0"/>
                  </a:cubicBezTo>
                  <a:cubicBezTo>
                    <a:pt x="121" y="0"/>
                    <a:pt x="115" y="4"/>
                    <a:pt x="113" y="10"/>
                  </a:cubicBezTo>
                  <a:cubicBezTo>
                    <a:pt x="84" y="73"/>
                    <a:pt x="84" y="73"/>
                    <a:pt x="84" y="73"/>
                  </a:cubicBezTo>
                  <a:cubicBezTo>
                    <a:pt x="83" y="73"/>
                    <a:pt x="83" y="74"/>
                    <a:pt x="82" y="74"/>
                  </a:cubicBezTo>
                  <a:cubicBezTo>
                    <a:pt x="15" y="84"/>
                    <a:pt x="15" y="84"/>
                    <a:pt x="15" y="84"/>
                  </a:cubicBezTo>
                  <a:cubicBezTo>
                    <a:pt x="9" y="85"/>
                    <a:pt x="4" y="89"/>
                    <a:pt x="2" y="95"/>
                  </a:cubicBezTo>
                  <a:cubicBezTo>
                    <a:pt x="0" y="100"/>
                    <a:pt x="2" y="107"/>
                    <a:pt x="6" y="111"/>
                  </a:cubicBezTo>
                  <a:cubicBezTo>
                    <a:pt x="55" y="160"/>
                    <a:pt x="55" y="160"/>
                    <a:pt x="55" y="160"/>
                  </a:cubicBezTo>
                  <a:cubicBezTo>
                    <a:pt x="55" y="161"/>
                    <a:pt x="56" y="161"/>
                    <a:pt x="56" y="162"/>
                  </a:cubicBezTo>
                  <a:cubicBezTo>
                    <a:pt x="40" y="233"/>
                    <a:pt x="40" y="233"/>
                    <a:pt x="40" y="233"/>
                  </a:cubicBezTo>
                  <a:cubicBezTo>
                    <a:pt x="38" y="239"/>
                    <a:pt x="41" y="246"/>
                    <a:pt x="46" y="249"/>
                  </a:cubicBezTo>
                  <a:cubicBezTo>
                    <a:pt x="49" y="251"/>
                    <a:pt x="52" y="252"/>
                    <a:pt x="55" y="252"/>
                  </a:cubicBezTo>
                  <a:cubicBezTo>
                    <a:pt x="58" y="252"/>
                    <a:pt x="61" y="252"/>
                    <a:pt x="63" y="250"/>
                  </a:cubicBezTo>
                  <a:cubicBezTo>
                    <a:pt x="126" y="212"/>
                    <a:pt x="126" y="212"/>
                    <a:pt x="126" y="212"/>
                  </a:cubicBezTo>
                  <a:cubicBezTo>
                    <a:pt x="126" y="212"/>
                    <a:pt x="127" y="212"/>
                    <a:pt x="127" y="212"/>
                  </a:cubicBezTo>
                  <a:cubicBezTo>
                    <a:pt x="128" y="212"/>
                    <a:pt x="128" y="212"/>
                    <a:pt x="129" y="213"/>
                  </a:cubicBezTo>
                  <a:cubicBezTo>
                    <a:pt x="195" y="250"/>
                    <a:pt x="195" y="250"/>
                    <a:pt x="195" y="250"/>
                  </a:cubicBezTo>
                  <a:cubicBezTo>
                    <a:pt x="197" y="252"/>
                    <a:pt x="200" y="252"/>
                    <a:pt x="203" y="252"/>
                  </a:cubicBezTo>
                  <a:cubicBezTo>
                    <a:pt x="206" y="252"/>
                    <a:pt x="210" y="251"/>
                    <a:pt x="213" y="249"/>
                  </a:cubicBezTo>
                  <a:cubicBezTo>
                    <a:pt x="218" y="245"/>
                    <a:pt x="220" y="238"/>
                    <a:pt x="218" y="232"/>
                  </a:cubicBezTo>
                  <a:cubicBezTo>
                    <a:pt x="199" y="161"/>
                    <a:pt x="199" y="161"/>
                    <a:pt x="199" y="161"/>
                  </a:cubicBezTo>
                  <a:cubicBezTo>
                    <a:pt x="199" y="161"/>
                    <a:pt x="199" y="161"/>
                    <a:pt x="200" y="160"/>
                  </a:cubicBezTo>
                  <a:cubicBezTo>
                    <a:pt x="249" y="111"/>
                    <a:pt x="249" y="111"/>
                    <a:pt x="249" y="111"/>
                  </a:cubicBezTo>
                  <a:cubicBezTo>
                    <a:pt x="253" y="107"/>
                    <a:pt x="254" y="100"/>
                    <a:pt x="252" y="95"/>
                  </a:cubicBezTo>
                  <a:cubicBezTo>
                    <a:pt x="251" y="89"/>
                    <a:pt x="246" y="85"/>
                    <a:pt x="240" y="84"/>
                  </a:cubicBezTo>
                  <a:cubicBezTo>
                    <a:pt x="173" y="74"/>
                    <a:pt x="173" y="74"/>
                    <a:pt x="173" y="74"/>
                  </a:cubicBezTo>
                  <a:cubicBezTo>
                    <a:pt x="172" y="74"/>
                    <a:pt x="171" y="73"/>
                    <a:pt x="171" y="73"/>
                  </a:cubicBezTo>
                  <a:cubicBezTo>
                    <a:pt x="142" y="10"/>
                    <a:pt x="142" y="10"/>
                    <a:pt x="142" y="10"/>
                  </a:cubicBezTo>
                  <a:cubicBezTo>
                    <a:pt x="139" y="4"/>
                    <a:pt x="133" y="0"/>
                    <a:pt x="12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33"/>
            <p:cNvSpPr>
              <a:spLocks noEditPoints="1"/>
            </p:cNvSpPr>
            <p:nvPr/>
          </p:nvSpPr>
          <p:spPr bwMode="auto">
            <a:xfrm>
              <a:off x="5800726" y="173038"/>
              <a:ext cx="227013" cy="228600"/>
            </a:xfrm>
            <a:custGeom>
              <a:avLst/>
              <a:gdLst>
                <a:gd name="T0" fmla="*/ 4 w 67"/>
                <a:gd name="T1" fmla="*/ 67 h 67"/>
                <a:gd name="T2" fmla="*/ 0 w 67"/>
                <a:gd name="T3" fmla="*/ 64 h 67"/>
                <a:gd name="T4" fmla="*/ 3 w 67"/>
                <a:gd name="T5" fmla="*/ 60 h 67"/>
                <a:gd name="T6" fmla="*/ 30 w 67"/>
                <a:gd name="T7" fmla="*/ 55 h 67"/>
                <a:gd name="T8" fmla="*/ 38 w 67"/>
                <a:gd name="T9" fmla="*/ 50 h 67"/>
                <a:gd name="T10" fmla="*/ 53 w 67"/>
                <a:gd name="T11" fmla="*/ 22 h 67"/>
                <a:gd name="T12" fmla="*/ 58 w 67"/>
                <a:gd name="T13" fmla="*/ 20 h 67"/>
                <a:gd name="T14" fmla="*/ 60 w 67"/>
                <a:gd name="T15" fmla="*/ 26 h 67"/>
                <a:gd name="T16" fmla="*/ 45 w 67"/>
                <a:gd name="T17" fmla="*/ 54 h 67"/>
                <a:gd name="T18" fmla="*/ 31 w 67"/>
                <a:gd name="T19" fmla="*/ 63 h 67"/>
                <a:gd name="T20" fmla="*/ 4 w 67"/>
                <a:gd name="T21" fmla="*/ 67 h 67"/>
                <a:gd name="T22" fmla="*/ 4 w 67"/>
                <a:gd name="T23" fmla="*/ 67 h 67"/>
                <a:gd name="T24" fmla="*/ 60 w 67"/>
                <a:gd name="T25" fmla="*/ 15 h 67"/>
                <a:gd name="T26" fmla="*/ 58 w 67"/>
                <a:gd name="T27" fmla="*/ 15 h 67"/>
                <a:gd name="T28" fmla="*/ 56 w 67"/>
                <a:gd name="T29" fmla="*/ 9 h 67"/>
                <a:gd name="T30" fmla="*/ 59 w 67"/>
                <a:gd name="T31" fmla="*/ 3 h 67"/>
                <a:gd name="T32" fmla="*/ 65 w 67"/>
                <a:gd name="T33" fmla="*/ 1 h 67"/>
                <a:gd name="T34" fmla="*/ 66 w 67"/>
                <a:gd name="T35" fmla="*/ 7 h 67"/>
                <a:gd name="T36" fmla="*/ 64 w 67"/>
                <a:gd name="T37" fmla="*/ 13 h 67"/>
                <a:gd name="T38" fmla="*/ 60 w 67"/>
                <a:gd name="T39" fmla="*/ 1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" h="67">
                  <a:moveTo>
                    <a:pt x="4" y="67"/>
                  </a:moveTo>
                  <a:cubicBezTo>
                    <a:pt x="2" y="67"/>
                    <a:pt x="0" y="66"/>
                    <a:pt x="0" y="64"/>
                  </a:cubicBezTo>
                  <a:cubicBezTo>
                    <a:pt x="0" y="62"/>
                    <a:pt x="1" y="60"/>
                    <a:pt x="3" y="60"/>
                  </a:cubicBezTo>
                  <a:cubicBezTo>
                    <a:pt x="30" y="55"/>
                    <a:pt x="30" y="55"/>
                    <a:pt x="30" y="55"/>
                  </a:cubicBezTo>
                  <a:cubicBezTo>
                    <a:pt x="33" y="55"/>
                    <a:pt x="36" y="53"/>
                    <a:pt x="38" y="50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4" y="20"/>
                    <a:pt x="57" y="19"/>
                    <a:pt x="58" y="20"/>
                  </a:cubicBezTo>
                  <a:cubicBezTo>
                    <a:pt x="60" y="21"/>
                    <a:pt x="61" y="24"/>
                    <a:pt x="60" y="26"/>
                  </a:cubicBezTo>
                  <a:cubicBezTo>
                    <a:pt x="45" y="54"/>
                    <a:pt x="45" y="54"/>
                    <a:pt x="45" y="54"/>
                  </a:cubicBezTo>
                  <a:cubicBezTo>
                    <a:pt x="42" y="59"/>
                    <a:pt x="37" y="63"/>
                    <a:pt x="31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4" y="67"/>
                    <a:pt x="4" y="67"/>
                    <a:pt x="4" y="67"/>
                  </a:cubicBezTo>
                  <a:close/>
                  <a:moveTo>
                    <a:pt x="60" y="15"/>
                  </a:moveTo>
                  <a:cubicBezTo>
                    <a:pt x="59" y="15"/>
                    <a:pt x="59" y="15"/>
                    <a:pt x="58" y="15"/>
                  </a:cubicBezTo>
                  <a:cubicBezTo>
                    <a:pt x="56" y="14"/>
                    <a:pt x="55" y="11"/>
                    <a:pt x="56" y="9"/>
                  </a:cubicBezTo>
                  <a:cubicBezTo>
                    <a:pt x="59" y="3"/>
                    <a:pt x="59" y="3"/>
                    <a:pt x="59" y="3"/>
                  </a:cubicBezTo>
                  <a:cubicBezTo>
                    <a:pt x="60" y="1"/>
                    <a:pt x="62" y="0"/>
                    <a:pt x="65" y="1"/>
                  </a:cubicBezTo>
                  <a:cubicBezTo>
                    <a:pt x="67" y="2"/>
                    <a:pt x="67" y="5"/>
                    <a:pt x="66" y="7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3" y="14"/>
                    <a:pt x="61" y="15"/>
                    <a:pt x="60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474993" y="2559129"/>
            <a:ext cx="652520" cy="635818"/>
            <a:chOff x="9301163" y="36513"/>
            <a:chExt cx="868363" cy="846137"/>
          </a:xfrm>
          <a:solidFill>
            <a:schemeClr val="bg1"/>
          </a:solidFill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9301163" y="104775"/>
              <a:ext cx="868363" cy="777875"/>
            </a:xfrm>
            <a:custGeom>
              <a:avLst/>
              <a:gdLst>
                <a:gd name="T0" fmla="*/ 240 w 256"/>
                <a:gd name="T1" fmla="*/ 16 h 228"/>
                <a:gd name="T2" fmla="*/ 240 w 256"/>
                <a:gd name="T3" fmla="*/ 212 h 228"/>
                <a:gd name="T4" fmla="*/ 16 w 256"/>
                <a:gd name="T5" fmla="*/ 212 h 228"/>
                <a:gd name="T6" fmla="*/ 16 w 256"/>
                <a:gd name="T7" fmla="*/ 16 h 228"/>
                <a:gd name="T8" fmla="*/ 240 w 256"/>
                <a:gd name="T9" fmla="*/ 16 h 228"/>
                <a:gd name="T10" fmla="*/ 242 w 256"/>
                <a:gd name="T11" fmla="*/ 0 h 228"/>
                <a:gd name="T12" fmla="*/ 18 w 256"/>
                <a:gd name="T13" fmla="*/ 0 h 228"/>
                <a:gd name="T14" fmla="*/ 0 w 256"/>
                <a:gd name="T15" fmla="*/ 17 h 228"/>
                <a:gd name="T16" fmla="*/ 0 w 256"/>
                <a:gd name="T17" fmla="*/ 213 h 228"/>
                <a:gd name="T18" fmla="*/ 18 w 256"/>
                <a:gd name="T19" fmla="*/ 228 h 228"/>
                <a:gd name="T20" fmla="*/ 242 w 256"/>
                <a:gd name="T21" fmla="*/ 228 h 228"/>
                <a:gd name="T22" fmla="*/ 256 w 256"/>
                <a:gd name="T23" fmla="*/ 213 h 228"/>
                <a:gd name="T24" fmla="*/ 256 w 256"/>
                <a:gd name="T25" fmla="*/ 17 h 228"/>
                <a:gd name="T26" fmla="*/ 242 w 256"/>
                <a:gd name="T27" fmla="*/ 0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6" h="228">
                  <a:moveTo>
                    <a:pt x="240" y="16"/>
                  </a:moveTo>
                  <a:cubicBezTo>
                    <a:pt x="240" y="212"/>
                    <a:pt x="240" y="212"/>
                    <a:pt x="240" y="212"/>
                  </a:cubicBezTo>
                  <a:cubicBezTo>
                    <a:pt x="16" y="212"/>
                    <a:pt x="16" y="212"/>
                    <a:pt x="16" y="212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240" y="16"/>
                    <a:pt x="240" y="16"/>
                    <a:pt x="240" y="16"/>
                  </a:cubicBezTo>
                  <a:moveTo>
                    <a:pt x="242" y="0"/>
                  </a:moveTo>
                  <a:cubicBezTo>
                    <a:pt x="18" y="0"/>
                    <a:pt x="18" y="0"/>
                    <a:pt x="18" y="0"/>
                  </a:cubicBezTo>
                  <a:cubicBezTo>
                    <a:pt x="9" y="0"/>
                    <a:pt x="0" y="8"/>
                    <a:pt x="0" y="17"/>
                  </a:cubicBezTo>
                  <a:cubicBezTo>
                    <a:pt x="0" y="213"/>
                    <a:pt x="0" y="213"/>
                    <a:pt x="0" y="213"/>
                  </a:cubicBezTo>
                  <a:cubicBezTo>
                    <a:pt x="0" y="222"/>
                    <a:pt x="9" y="228"/>
                    <a:pt x="18" y="228"/>
                  </a:cubicBezTo>
                  <a:cubicBezTo>
                    <a:pt x="242" y="228"/>
                    <a:pt x="242" y="228"/>
                    <a:pt x="242" y="228"/>
                  </a:cubicBezTo>
                  <a:cubicBezTo>
                    <a:pt x="251" y="228"/>
                    <a:pt x="256" y="222"/>
                    <a:pt x="256" y="213"/>
                  </a:cubicBezTo>
                  <a:cubicBezTo>
                    <a:pt x="256" y="17"/>
                    <a:pt x="256" y="17"/>
                    <a:pt x="256" y="17"/>
                  </a:cubicBezTo>
                  <a:cubicBezTo>
                    <a:pt x="256" y="8"/>
                    <a:pt x="251" y="0"/>
                    <a:pt x="2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9301163" y="296863"/>
              <a:ext cx="827088" cy="26988"/>
            </a:xfrm>
            <a:custGeom>
              <a:avLst/>
              <a:gdLst>
                <a:gd name="T0" fmla="*/ 240 w 244"/>
                <a:gd name="T1" fmla="*/ 8 h 8"/>
                <a:gd name="T2" fmla="*/ 4 w 244"/>
                <a:gd name="T3" fmla="*/ 8 h 8"/>
                <a:gd name="T4" fmla="*/ 0 w 244"/>
                <a:gd name="T5" fmla="*/ 4 h 8"/>
                <a:gd name="T6" fmla="*/ 4 w 244"/>
                <a:gd name="T7" fmla="*/ 0 h 8"/>
                <a:gd name="T8" fmla="*/ 240 w 244"/>
                <a:gd name="T9" fmla="*/ 0 h 8"/>
                <a:gd name="T10" fmla="*/ 244 w 244"/>
                <a:gd name="T11" fmla="*/ 4 h 8"/>
                <a:gd name="T12" fmla="*/ 240 w 244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4" h="8">
                  <a:moveTo>
                    <a:pt x="24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240" y="0"/>
                    <a:pt x="240" y="0"/>
                    <a:pt x="240" y="0"/>
                  </a:cubicBezTo>
                  <a:cubicBezTo>
                    <a:pt x="242" y="0"/>
                    <a:pt x="244" y="2"/>
                    <a:pt x="244" y="4"/>
                  </a:cubicBezTo>
                  <a:cubicBezTo>
                    <a:pt x="244" y="6"/>
                    <a:pt x="242" y="8"/>
                    <a:pt x="240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9585326" y="401638"/>
              <a:ext cx="149225" cy="225425"/>
            </a:xfrm>
            <a:custGeom>
              <a:avLst/>
              <a:gdLst>
                <a:gd name="T0" fmla="*/ 43 w 44"/>
                <a:gd name="T1" fmla="*/ 66 h 66"/>
                <a:gd name="T2" fmla="*/ 0 w 44"/>
                <a:gd name="T3" fmla="*/ 66 h 66"/>
                <a:gd name="T4" fmla="*/ 20 w 44"/>
                <a:gd name="T5" fmla="*/ 38 h 66"/>
                <a:gd name="T6" fmla="*/ 36 w 44"/>
                <a:gd name="T7" fmla="*/ 19 h 66"/>
                <a:gd name="T8" fmla="*/ 23 w 44"/>
                <a:gd name="T9" fmla="*/ 7 h 66"/>
                <a:gd name="T10" fmla="*/ 10 w 44"/>
                <a:gd name="T11" fmla="*/ 23 h 66"/>
                <a:gd name="T12" fmla="*/ 2 w 44"/>
                <a:gd name="T13" fmla="*/ 23 h 66"/>
                <a:gd name="T14" fmla="*/ 2 w 44"/>
                <a:gd name="T15" fmla="*/ 22 h 66"/>
                <a:gd name="T16" fmla="*/ 23 w 44"/>
                <a:gd name="T17" fmla="*/ 0 h 66"/>
                <a:gd name="T18" fmla="*/ 44 w 44"/>
                <a:gd name="T19" fmla="*/ 19 h 66"/>
                <a:gd name="T20" fmla="*/ 24 w 44"/>
                <a:gd name="T21" fmla="*/ 44 h 66"/>
                <a:gd name="T22" fmla="*/ 9 w 44"/>
                <a:gd name="T23" fmla="*/ 59 h 66"/>
                <a:gd name="T24" fmla="*/ 43 w 44"/>
                <a:gd name="T25" fmla="*/ 59 h 66"/>
                <a:gd name="T26" fmla="*/ 43 w 44"/>
                <a:gd name="T27" fmla="*/ 6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66">
                  <a:moveTo>
                    <a:pt x="43" y="66"/>
                  </a:moveTo>
                  <a:cubicBezTo>
                    <a:pt x="0" y="66"/>
                    <a:pt x="0" y="66"/>
                    <a:pt x="0" y="66"/>
                  </a:cubicBezTo>
                  <a:cubicBezTo>
                    <a:pt x="1" y="51"/>
                    <a:pt x="8" y="46"/>
                    <a:pt x="20" y="38"/>
                  </a:cubicBezTo>
                  <a:cubicBezTo>
                    <a:pt x="27" y="34"/>
                    <a:pt x="36" y="29"/>
                    <a:pt x="36" y="19"/>
                  </a:cubicBezTo>
                  <a:cubicBezTo>
                    <a:pt x="36" y="12"/>
                    <a:pt x="30" y="7"/>
                    <a:pt x="23" y="7"/>
                  </a:cubicBezTo>
                  <a:cubicBezTo>
                    <a:pt x="13" y="7"/>
                    <a:pt x="10" y="15"/>
                    <a:pt x="10" y="23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8"/>
                    <a:pt x="10" y="0"/>
                    <a:pt x="23" y="0"/>
                  </a:cubicBezTo>
                  <a:cubicBezTo>
                    <a:pt x="36" y="0"/>
                    <a:pt x="44" y="7"/>
                    <a:pt x="44" y="19"/>
                  </a:cubicBezTo>
                  <a:cubicBezTo>
                    <a:pt x="44" y="32"/>
                    <a:pt x="34" y="38"/>
                    <a:pt x="24" y="44"/>
                  </a:cubicBezTo>
                  <a:cubicBezTo>
                    <a:pt x="18" y="48"/>
                    <a:pt x="11" y="52"/>
                    <a:pt x="9" y="59"/>
                  </a:cubicBezTo>
                  <a:cubicBezTo>
                    <a:pt x="43" y="59"/>
                    <a:pt x="43" y="59"/>
                    <a:pt x="43" y="59"/>
                  </a:cubicBezTo>
                  <a:lnTo>
                    <a:pt x="43" y="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9769476" y="404813"/>
              <a:ext cx="149225" cy="222250"/>
            </a:xfrm>
            <a:custGeom>
              <a:avLst/>
              <a:gdLst>
                <a:gd name="T0" fmla="*/ 44 w 44"/>
                <a:gd name="T1" fmla="*/ 7 h 65"/>
                <a:gd name="T2" fmla="*/ 18 w 44"/>
                <a:gd name="T3" fmla="*/ 65 h 65"/>
                <a:gd name="T4" fmla="*/ 9 w 44"/>
                <a:gd name="T5" fmla="*/ 65 h 65"/>
                <a:gd name="T6" fmla="*/ 35 w 44"/>
                <a:gd name="T7" fmla="*/ 7 h 65"/>
                <a:gd name="T8" fmla="*/ 0 w 44"/>
                <a:gd name="T9" fmla="*/ 7 h 65"/>
                <a:gd name="T10" fmla="*/ 0 w 44"/>
                <a:gd name="T11" fmla="*/ 0 h 65"/>
                <a:gd name="T12" fmla="*/ 44 w 44"/>
                <a:gd name="T13" fmla="*/ 0 h 65"/>
                <a:gd name="T14" fmla="*/ 44 w 44"/>
                <a:gd name="T15" fmla="*/ 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" h="65">
                  <a:moveTo>
                    <a:pt x="44" y="7"/>
                  </a:moveTo>
                  <a:cubicBezTo>
                    <a:pt x="31" y="21"/>
                    <a:pt x="21" y="40"/>
                    <a:pt x="18" y="65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11" y="44"/>
                    <a:pt x="21" y="23"/>
                    <a:pt x="35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4" y="0"/>
                    <a:pt x="44" y="0"/>
                    <a:pt x="44" y="0"/>
                  </a:cubicBezTo>
                  <a:lnTo>
                    <a:pt x="44" y="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9952038" y="650875"/>
              <a:ext cx="122238" cy="149225"/>
            </a:xfrm>
            <a:custGeom>
              <a:avLst/>
              <a:gdLst>
                <a:gd name="T0" fmla="*/ 32 w 36"/>
                <a:gd name="T1" fmla="*/ 44 h 44"/>
                <a:gd name="T2" fmla="*/ 4 w 36"/>
                <a:gd name="T3" fmla="*/ 44 h 44"/>
                <a:gd name="T4" fmla="*/ 0 w 36"/>
                <a:gd name="T5" fmla="*/ 40 h 44"/>
                <a:gd name="T6" fmla="*/ 4 w 36"/>
                <a:gd name="T7" fmla="*/ 36 h 44"/>
                <a:gd name="T8" fmla="*/ 28 w 36"/>
                <a:gd name="T9" fmla="*/ 36 h 44"/>
                <a:gd name="T10" fmla="*/ 28 w 36"/>
                <a:gd name="T11" fmla="*/ 4 h 44"/>
                <a:gd name="T12" fmla="*/ 32 w 36"/>
                <a:gd name="T13" fmla="*/ 0 h 44"/>
                <a:gd name="T14" fmla="*/ 36 w 36"/>
                <a:gd name="T15" fmla="*/ 4 h 44"/>
                <a:gd name="T16" fmla="*/ 36 w 36"/>
                <a:gd name="T17" fmla="*/ 40 h 44"/>
                <a:gd name="T18" fmla="*/ 32 w 36"/>
                <a:gd name="T19" fmla="*/ 4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" h="44">
                  <a:moveTo>
                    <a:pt x="32" y="44"/>
                  </a:moveTo>
                  <a:cubicBezTo>
                    <a:pt x="4" y="44"/>
                    <a:pt x="4" y="44"/>
                    <a:pt x="4" y="44"/>
                  </a:cubicBezTo>
                  <a:cubicBezTo>
                    <a:pt x="2" y="44"/>
                    <a:pt x="0" y="42"/>
                    <a:pt x="0" y="40"/>
                  </a:cubicBezTo>
                  <a:cubicBezTo>
                    <a:pt x="0" y="38"/>
                    <a:pt x="2" y="36"/>
                    <a:pt x="4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2"/>
                    <a:pt x="30" y="0"/>
                    <a:pt x="32" y="0"/>
                  </a:cubicBezTo>
                  <a:cubicBezTo>
                    <a:pt x="34" y="0"/>
                    <a:pt x="36" y="2"/>
                    <a:pt x="36" y="4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2"/>
                    <a:pt x="34" y="44"/>
                    <a:pt x="32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0"/>
            <p:cNvSpPr>
              <a:spLocks/>
            </p:cNvSpPr>
            <p:nvPr/>
          </p:nvSpPr>
          <p:spPr bwMode="auto">
            <a:xfrm>
              <a:off x="9871076" y="773113"/>
              <a:ext cx="53975" cy="26988"/>
            </a:xfrm>
            <a:custGeom>
              <a:avLst/>
              <a:gdLst>
                <a:gd name="T0" fmla="*/ 12 w 16"/>
                <a:gd name="T1" fmla="*/ 8 h 8"/>
                <a:gd name="T2" fmla="*/ 4 w 16"/>
                <a:gd name="T3" fmla="*/ 8 h 8"/>
                <a:gd name="T4" fmla="*/ 0 w 16"/>
                <a:gd name="T5" fmla="*/ 4 h 8"/>
                <a:gd name="T6" fmla="*/ 4 w 16"/>
                <a:gd name="T7" fmla="*/ 0 h 8"/>
                <a:gd name="T8" fmla="*/ 12 w 16"/>
                <a:gd name="T9" fmla="*/ 0 h 8"/>
                <a:gd name="T10" fmla="*/ 16 w 16"/>
                <a:gd name="T11" fmla="*/ 4 h 8"/>
                <a:gd name="T12" fmla="*/ 12 w 16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8">
                  <a:moveTo>
                    <a:pt x="12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2" y="8"/>
                    <a:pt x="0" y="6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0"/>
                    <a:pt x="16" y="2"/>
                    <a:pt x="16" y="4"/>
                  </a:cubicBezTo>
                  <a:cubicBezTo>
                    <a:pt x="16" y="6"/>
                    <a:pt x="14" y="8"/>
                    <a:pt x="12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11"/>
            <p:cNvSpPr>
              <a:spLocks/>
            </p:cNvSpPr>
            <p:nvPr/>
          </p:nvSpPr>
          <p:spPr bwMode="auto">
            <a:xfrm>
              <a:off x="945038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12"/>
            <p:cNvSpPr>
              <a:spLocks/>
            </p:cNvSpPr>
            <p:nvPr/>
          </p:nvSpPr>
          <p:spPr bwMode="auto">
            <a:xfrm>
              <a:off x="9939338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13"/>
            <p:cNvSpPr>
              <a:spLocks/>
            </p:cNvSpPr>
            <p:nvPr/>
          </p:nvSpPr>
          <p:spPr bwMode="auto">
            <a:xfrm>
              <a:off x="9817101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4"/>
            <p:cNvSpPr>
              <a:spLocks/>
            </p:cNvSpPr>
            <p:nvPr/>
          </p:nvSpPr>
          <p:spPr bwMode="auto">
            <a:xfrm>
              <a:off x="9694863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5"/>
            <p:cNvSpPr>
              <a:spLocks/>
            </p:cNvSpPr>
            <p:nvPr/>
          </p:nvSpPr>
          <p:spPr bwMode="auto">
            <a:xfrm>
              <a:off x="9572626" y="36513"/>
              <a:ext cx="53975" cy="177800"/>
            </a:xfrm>
            <a:custGeom>
              <a:avLst/>
              <a:gdLst>
                <a:gd name="T0" fmla="*/ 8 w 16"/>
                <a:gd name="T1" fmla="*/ 52 h 52"/>
                <a:gd name="T2" fmla="*/ 0 w 16"/>
                <a:gd name="T3" fmla="*/ 44 h 52"/>
                <a:gd name="T4" fmla="*/ 0 w 16"/>
                <a:gd name="T5" fmla="*/ 8 h 52"/>
                <a:gd name="T6" fmla="*/ 8 w 16"/>
                <a:gd name="T7" fmla="*/ 0 h 52"/>
                <a:gd name="T8" fmla="*/ 16 w 16"/>
                <a:gd name="T9" fmla="*/ 8 h 52"/>
                <a:gd name="T10" fmla="*/ 16 w 16"/>
                <a:gd name="T11" fmla="*/ 44 h 52"/>
                <a:gd name="T12" fmla="*/ 8 w 16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2">
                  <a:moveTo>
                    <a:pt x="8" y="52"/>
                  </a:moveTo>
                  <a:cubicBezTo>
                    <a:pt x="4" y="52"/>
                    <a:pt x="0" y="48"/>
                    <a:pt x="0" y="44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44"/>
                    <a:pt x="16" y="44"/>
                    <a:pt x="16" y="44"/>
                  </a:cubicBezTo>
                  <a:cubicBezTo>
                    <a:pt x="16" y="48"/>
                    <a:pt x="12" y="52"/>
                    <a:pt x="8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784192" y="2598192"/>
            <a:ext cx="623616" cy="620216"/>
            <a:chOff x="7426326" y="0"/>
            <a:chExt cx="873125" cy="868363"/>
          </a:xfrm>
          <a:solidFill>
            <a:schemeClr val="bg1"/>
          </a:solidFill>
        </p:grpSpPr>
        <p:sp>
          <p:nvSpPr>
            <p:cNvPr id="25" name="Freeform 36"/>
            <p:cNvSpPr>
              <a:spLocks/>
            </p:cNvSpPr>
            <p:nvPr/>
          </p:nvSpPr>
          <p:spPr bwMode="auto">
            <a:xfrm>
              <a:off x="7900988" y="469900"/>
              <a:ext cx="398463" cy="398463"/>
            </a:xfrm>
            <a:custGeom>
              <a:avLst/>
              <a:gdLst>
                <a:gd name="T0" fmla="*/ 86 w 117"/>
                <a:gd name="T1" fmla="*/ 117 h 117"/>
                <a:gd name="T2" fmla="*/ 65 w 117"/>
                <a:gd name="T3" fmla="*/ 108 h 117"/>
                <a:gd name="T4" fmla="*/ 3 w 117"/>
                <a:gd name="T5" fmla="*/ 46 h 117"/>
                <a:gd name="T6" fmla="*/ 3 w 117"/>
                <a:gd name="T7" fmla="*/ 34 h 117"/>
                <a:gd name="T8" fmla="*/ 14 w 117"/>
                <a:gd name="T9" fmla="*/ 34 h 117"/>
                <a:gd name="T10" fmla="*/ 77 w 117"/>
                <a:gd name="T11" fmla="*/ 97 h 117"/>
                <a:gd name="T12" fmla="*/ 86 w 117"/>
                <a:gd name="T13" fmla="*/ 101 h 117"/>
                <a:gd name="T14" fmla="*/ 87 w 117"/>
                <a:gd name="T15" fmla="*/ 101 h 117"/>
                <a:gd name="T16" fmla="*/ 96 w 117"/>
                <a:gd name="T17" fmla="*/ 97 h 117"/>
                <a:gd name="T18" fmla="*/ 101 w 117"/>
                <a:gd name="T19" fmla="*/ 87 h 117"/>
                <a:gd name="T20" fmla="*/ 97 w 117"/>
                <a:gd name="T21" fmla="*/ 77 h 117"/>
                <a:gd name="T22" fmla="*/ 34 w 117"/>
                <a:gd name="T23" fmla="*/ 14 h 117"/>
                <a:gd name="T24" fmla="*/ 34 w 117"/>
                <a:gd name="T25" fmla="*/ 3 h 117"/>
                <a:gd name="T26" fmla="*/ 45 w 117"/>
                <a:gd name="T27" fmla="*/ 3 h 117"/>
                <a:gd name="T28" fmla="*/ 108 w 117"/>
                <a:gd name="T29" fmla="*/ 66 h 117"/>
                <a:gd name="T30" fmla="*/ 117 w 117"/>
                <a:gd name="T31" fmla="*/ 87 h 117"/>
                <a:gd name="T32" fmla="*/ 108 w 117"/>
                <a:gd name="T33" fmla="*/ 108 h 117"/>
                <a:gd name="T34" fmla="*/ 87 w 117"/>
                <a:gd name="T35" fmla="*/ 117 h 117"/>
                <a:gd name="T36" fmla="*/ 86 w 117"/>
                <a:gd name="T3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7" h="117">
                  <a:moveTo>
                    <a:pt x="86" y="117"/>
                  </a:moveTo>
                  <a:cubicBezTo>
                    <a:pt x="79" y="117"/>
                    <a:pt x="71" y="114"/>
                    <a:pt x="65" y="108"/>
                  </a:cubicBezTo>
                  <a:cubicBezTo>
                    <a:pt x="3" y="46"/>
                    <a:pt x="3" y="46"/>
                    <a:pt x="3" y="46"/>
                  </a:cubicBezTo>
                  <a:cubicBezTo>
                    <a:pt x="0" y="42"/>
                    <a:pt x="0" y="37"/>
                    <a:pt x="3" y="34"/>
                  </a:cubicBezTo>
                  <a:cubicBezTo>
                    <a:pt x="6" y="31"/>
                    <a:pt x="11" y="31"/>
                    <a:pt x="14" y="34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9" y="99"/>
                    <a:pt x="83" y="101"/>
                    <a:pt x="86" y="101"/>
                  </a:cubicBezTo>
                  <a:cubicBezTo>
                    <a:pt x="86" y="101"/>
                    <a:pt x="87" y="101"/>
                    <a:pt x="87" y="101"/>
                  </a:cubicBezTo>
                  <a:cubicBezTo>
                    <a:pt x="90" y="101"/>
                    <a:pt x="94" y="99"/>
                    <a:pt x="96" y="97"/>
                  </a:cubicBezTo>
                  <a:cubicBezTo>
                    <a:pt x="99" y="94"/>
                    <a:pt x="101" y="91"/>
                    <a:pt x="101" y="87"/>
                  </a:cubicBezTo>
                  <a:cubicBezTo>
                    <a:pt x="101" y="83"/>
                    <a:pt x="99" y="80"/>
                    <a:pt x="97" y="77"/>
                  </a:cubicBezTo>
                  <a:cubicBezTo>
                    <a:pt x="34" y="14"/>
                    <a:pt x="34" y="14"/>
                    <a:pt x="34" y="14"/>
                  </a:cubicBezTo>
                  <a:cubicBezTo>
                    <a:pt x="31" y="11"/>
                    <a:pt x="31" y="6"/>
                    <a:pt x="34" y="3"/>
                  </a:cubicBezTo>
                  <a:cubicBezTo>
                    <a:pt x="37" y="0"/>
                    <a:pt x="42" y="0"/>
                    <a:pt x="45" y="3"/>
                  </a:cubicBezTo>
                  <a:cubicBezTo>
                    <a:pt x="108" y="66"/>
                    <a:pt x="108" y="66"/>
                    <a:pt x="108" y="66"/>
                  </a:cubicBezTo>
                  <a:cubicBezTo>
                    <a:pt x="114" y="71"/>
                    <a:pt x="117" y="79"/>
                    <a:pt x="117" y="87"/>
                  </a:cubicBezTo>
                  <a:cubicBezTo>
                    <a:pt x="117" y="95"/>
                    <a:pt x="113" y="102"/>
                    <a:pt x="108" y="108"/>
                  </a:cubicBezTo>
                  <a:cubicBezTo>
                    <a:pt x="102" y="114"/>
                    <a:pt x="95" y="117"/>
                    <a:pt x="87" y="117"/>
                  </a:cubicBezTo>
                  <a:cubicBezTo>
                    <a:pt x="87" y="117"/>
                    <a:pt x="87" y="117"/>
                    <a:pt x="86" y="11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37"/>
            <p:cNvSpPr>
              <a:spLocks noEditPoints="1"/>
            </p:cNvSpPr>
            <p:nvPr/>
          </p:nvSpPr>
          <p:spPr bwMode="auto">
            <a:xfrm>
              <a:off x="7426326" y="0"/>
              <a:ext cx="665163" cy="666750"/>
            </a:xfrm>
            <a:custGeom>
              <a:avLst/>
              <a:gdLst>
                <a:gd name="T0" fmla="*/ 98 w 196"/>
                <a:gd name="T1" fmla="*/ 16 h 196"/>
                <a:gd name="T2" fmla="*/ 180 w 196"/>
                <a:gd name="T3" fmla="*/ 98 h 196"/>
                <a:gd name="T4" fmla="*/ 98 w 196"/>
                <a:gd name="T5" fmla="*/ 180 h 196"/>
                <a:gd name="T6" fmla="*/ 16 w 196"/>
                <a:gd name="T7" fmla="*/ 98 h 196"/>
                <a:gd name="T8" fmla="*/ 98 w 196"/>
                <a:gd name="T9" fmla="*/ 16 h 196"/>
                <a:gd name="T10" fmla="*/ 98 w 196"/>
                <a:gd name="T11" fmla="*/ 0 h 196"/>
                <a:gd name="T12" fmla="*/ 0 w 196"/>
                <a:gd name="T13" fmla="*/ 98 h 196"/>
                <a:gd name="T14" fmla="*/ 98 w 196"/>
                <a:gd name="T15" fmla="*/ 196 h 196"/>
                <a:gd name="T16" fmla="*/ 196 w 196"/>
                <a:gd name="T17" fmla="*/ 98 h 196"/>
                <a:gd name="T18" fmla="*/ 98 w 196"/>
                <a:gd name="T19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6" h="196">
                  <a:moveTo>
                    <a:pt x="98" y="16"/>
                  </a:moveTo>
                  <a:cubicBezTo>
                    <a:pt x="143" y="16"/>
                    <a:pt x="180" y="53"/>
                    <a:pt x="180" y="98"/>
                  </a:cubicBezTo>
                  <a:cubicBezTo>
                    <a:pt x="180" y="143"/>
                    <a:pt x="143" y="180"/>
                    <a:pt x="98" y="180"/>
                  </a:cubicBezTo>
                  <a:cubicBezTo>
                    <a:pt x="53" y="180"/>
                    <a:pt x="16" y="143"/>
                    <a:pt x="16" y="98"/>
                  </a:cubicBezTo>
                  <a:cubicBezTo>
                    <a:pt x="16" y="53"/>
                    <a:pt x="53" y="16"/>
                    <a:pt x="98" y="16"/>
                  </a:cubicBezTo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2" y="196"/>
                    <a:pt x="196" y="152"/>
                    <a:pt x="196" y="98"/>
                  </a:cubicBezTo>
                  <a:cubicBezTo>
                    <a:pt x="196" y="44"/>
                    <a:pt x="152" y="0"/>
                    <a:pt x="9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8"/>
            <p:cNvSpPr>
              <a:spLocks/>
            </p:cNvSpPr>
            <p:nvPr/>
          </p:nvSpPr>
          <p:spPr bwMode="auto">
            <a:xfrm>
              <a:off x="7700963" y="112713"/>
              <a:ext cx="41275" cy="30163"/>
            </a:xfrm>
            <a:custGeom>
              <a:avLst/>
              <a:gdLst>
                <a:gd name="T0" fmla="*/ 4 w 12"/>
                <a:gd name="T1" fmla="*/ 9 h 9"/>
                <a:gd name="T2" fmla="*/ 0 w 12"/>
                <a:gd name="T3" fmla="*/ 5 h 9"/>
                <a:gd name="T4" fmla="*/ 4 w 12"/>
                <a:gd name="T5" fmla="*/ 1 h 9"/>
                <a:gd name="T6" fmla="*/ 8 w 12"/>
                <a:gd name="T7" fmla="*/ 0 h 9"/>
                <a:gd name="T8" fmla="*/ 12 w 12"/>
                <a:gd name="T9" fmla="*/ 4 h 9"/>
                <a:gd name="T10" fmla="*/ 8 w 12"/>
                <a:gd name="T11" fmla="*/ 8 h 9"/>
                <a:gd name="T12" fmla="*/ 4 w 12"/>
                <a:gd name="T13" fmla="*/ 9 h 9"/>
                <a:gd name="T14" fmla="*/ 4 w 12"/>
                <a:gd name="T1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9">
                  <a:moveTo>
                    <a:pt x="4" y="9"/>
                  </a:moveTo>
                  <a:cubicBezTo>
                    <a:pt x="2" y="9"/>
                    <a:pt x="0" y="7"/>
                    <a:pt x="0" y="5"/>
                  </a:cubicBezTo>
                  <a:cubicBezTo>
                    <a:pt x="0" y="3"/>
                    <a:pt x="2" y="1"/>
                    <a:pt x="4" y="1"/>
                  </a:cubicBezTo>
                  <a:cubicBezTo>
                    <a:pt x="5" y="1"/>
                    <a:pt x="7" y="0"/>
                    <a:pt x="8" y="0"/>
                  </a:cubicBezTo>
                  <a:cubicBezTo>
                    <a:pt x="11" y="0"/>
                    <a:pt x="12" y="2"/>
                    <a:pt x="12" y="4"/>
                  </a:cubicBezTo>
                  <a:cubicBezTo>
                    <a:pt x="12" y="7"/>
                    <a:pt x="11" y="8"/>
                    <a:pt x="8" y="8"/>
                  </a:cubicBezTo>
                  <a:cubicBezTo>
                    <a:pt x="7" y="8"/>
                    <a:pt x="6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9"/>
            <p:cNvSpPr>
              <a:spLocks/>
            </p:cNvSpPr>
            <p:nvPr/>
          </p:nvSpPr>
          <p:spPr bwMode="auto">
            <a:xfrm>
              <a:off x="7542213" y="128588"/>
              <a:ext cx="128588" cy="187325"/>
            </a:xfrm>
            <a:custGeom>
              <a:avLst/>
              <a:gdLst>
                <a:gd name="T0" fmla="*/ 4 w 38"/>
                <a:gd name="T1" fmla="*/ 55 h 55"/>
                <a:gd name="T2" fmla="*/ 0 w 38"/>
                <a:gd name="T3" fmla="*/ 51 h 55"/>
                <a:gd name="T4" fmla="*/ 32 w 38"/>
                <a:gd name="T5" fmla="*/ 1 h 55"/>
                <a:gd name="T6" fmla="*/ 37 w 38"/>
                <a:gd name="T7" fmla="*/ 2 h 55"/>
                <a:gd name="T8" fmla="*/ 35 w 38"/>
                <a:gd name="T9" fmla="*/ 8 h 55"/>
                <a:gd name="T10" fmla="*/ 8 w 38"/>
                <a:gd name="T11" fmla="*/ 51 h 55"/>
                <a:gd name="T12" fmla="*/ 4 w 38"/>
                <a:gd name="T13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55">
                  <a:moveTo>
                    <a:pt x="4" y="55"/>
                  </a:moveTo>
                  <a:cubicBezTo>
                    <a:pt x="1" y="55"/>
                    <a:pt x="0" y="53"/>
                    <a:pt x="0" y="51"/>
                  </a:cubicBezTo>
                  <a:cubicBezTo>
                    <a:pt x="0" y="30"/>
                    <a:pt x="12" y="10"/>
                    <a:pt x="32" y="1"/>
                  </a:cubicBezTo>
                  <a:cubicBezTo>
                    <a:pt x="34" y="0"/>
                    <a:pt x="37" y="0"/>
                    <a:pt x="37" y="2"/>
                  </a:cubicBezTo>
                  <a:cubicBezTo>
                    <a:pt x="38" y="4"/>
                    <a:pt x="37" y="7"/>
                    <a:pt x="35" y="8"/>
                  </a:cubicBezTo>
                  <a:cubicBezTo>
                    <a:pt x="19" y="16"/>
                    <a:pt x="8" y="33"/>
                    <a:pt x="8" y="51"/>
                  </a:cubicBezTo>
                  <a:cubicBezTo>
                    <a:pt x="8" y="53"/>
                    <a:pt x="6" y="55"/>
                    <a:pt x="4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40"/>
            <p:cNvSpPr>
              <a:spLocks/>
            </p:cNvSpPr>
            <p:nvPr/>
          </p:nvSpPr>
          <p:spPr bwMode="auto">
            <a:xfrm>
              <a:off x="8010526" y="568325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41"/>
            <p:cNvSpPr>
              <a:spLocks/>
            </p:cNvSpPr>
            <p:nvPr/>
          </p:nvSpPr>
          <p:spPr bwMode="auto">
            <a:xfrm>
              <a:off x="8051801" y="609600"/>
              <a:ext cx="107950" cy="112713"/>
            </a:xfrm>
            <a:custGeom>
              <a:avLst/>
              <a:gdLst>
                <a:gd name="T0" fmla="*/ 4 w 32"/>
                <a:gd name="T1" fmla="*/ 33 h 33"/>
                <a:gd name="T2" fmla="*/ 1 w 32"/>
                <a:gd name="T3" fmla="*/ 32 h 33"/>
                <a:gd name="T4" fmla="*/ 1 w 32"/>
                <a:gd name="T5" fmla="*/ 26 h 33"/>
                <a:gd name="T6" fmla="*/ 25 w 32"/>
                <a:gd name="T7" fmla="*/ 2 h 33"/>
                <a:gd name="T8" fmla="*/ 31 w 32"/>
                <a:gd name="T9" fmla="*/ 2 h 33"/>
                <a:gd name="T10" fmla="*/ 31 w 32"/>
                <a:gd name="T11" fmla="*/ 8 h 33"/>
                <a:gd name="T12" fmla="*/ 7 w 32"/>
                <a:gd name="T13" fmla="*/ 32 h 33"/>
                <a:gd name="T14" fmla="*/ 4 w 32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" h="33">
                  <a:moveTo>
                    <a:pt x="4" y="33"/>
                  </a:moveTo>
                  <a:cubicBezTo>
                    <a:pt x="3" y="33"/>
                    <a:pt x="2" y="32"/>
                    <a:pt x="1" y="32"/>
                  </a:cubicBezTo>
                  <a:cubicBezTo>
                    <a:pt x="0" y="30"/>
                    <a:pt x="0" y="28"/>
                    <a:pt x="1" y="26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7" y="0"/>
                    <a:pt x="29" y="0"/>
                    <a:pt x="31" y="2"/>
                  </a:cubicBezTo>
                  <a:cubicBezTo>
                    <a:pt x="32" y="4"/>
                    <a:pt x="32" y="6"/>
                    <a:pt x="31" y="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6" y="32"/>
                    <a:pt x="5" y="33"/>
                    <a:pt x="4" y="3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TextBox 30"/>
          <p:cNvSpPr txBox="1"/>
          <p:nvPr/>
        </p:nvSpPr>
        <p:spPr>
          <a:xfrm>
            <a:off x="213509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30433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25180" y="3343376"/>
            <a:ext cx="13311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+mj-lt"/>
              </a:rPr>
              <a:t>Text Here</a:t>
            </a:r>
            <a:endParaRPr lang="en-US" sz="2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3922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34569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29316" y="4208140"/>
            <a:ext cx="2922862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industry. Lorem Ipsum has </a:t>
            </a:r>
            <a:r>
              <a:rPr lang="en-US" sz="1200" dirty="0" smtClean="0">
                <a:solidFill>
                  <a:schemeClr val="bg1"/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been.</a:t>
            </a:r>
            <a:endParaRPr lang="en-US" sz="1200" dirty="0">
              <a:solidFill>
                <a:schemeClr val="bg1"/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795131" y="5483951"/>
            <a:ext cx="106017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comes from section Contrary to popular belief,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Lorem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200" dirty="0" err="1" smtClean="0">
                <a:solidFill>
                  <a:schemeClr val="bg1">
                    <a:lumMod val="50000"/>
                  </a:schemeClr>
                </a:solidFill>
              </a:rPr>
              <a:t>Ipsum</a:t>
            </a:r>
            <a:r>
              <a:rPr lang="en-US" sz="1200" dirty="0" smtClean="0">
                <a:solidFill>
                  <a:schemeClr val="bg1">
                    <a:lumMod val="50000"/>
                  </a:schemeClr>
                </a:solidFill>
              </a:rPr>
              <a:t> is not simply random text. It has roots in a piece of classical Latin literature from 45 BC, making it over 2000 years old. Richard McClintock, a Latin professor at Hampden-Sydney College in Virginia.</a:t>
            </a:r>
          </a:p>
        </p:txBody>
      </p:sp>
      <p:pic>
        <p:nvPicPr>
          <p:cNvPr id="4" name="Picture Placeholder 3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361" b="2236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11927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12" name="Picture Placeholder 11"/>
          <p:cNvPicPr>
            <a:picLocks noGrp="1" noChangeAspect="1"/>
          </p:cNvPicPr>
          <p:nvPr>
            <p:ph type="pic" sz="quarter" idx="1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>
            <a:fillRect/>
          </a:stretch>
        </p:blipFill>
        <p:spPr/>
      </p:pic>
      <p:sp>
        <p:nvSpPr>
          <p:cNvPr id="4" name="TextBox 3"/>
          <p:cNvSpPr txBox="1"/>
          <p:nvPr/>
        </p:nvSpPr>
        <p:spPr>
          <a:xfrm>
            <a:off x="3848437" y="357089"/>
            <a:ext cx="4495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Our Exclusive Team</a:t>
            </a:r>
            <a:endParaRPr lang="en-US" sz="3600" b="1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sp>
        <p:nvSpPr>
          <p:cNvPr id="3" name="Oval 2"/>
          <p:cNvSpPr/>
          <p:nvPr/>
        </p:nvSpPr>
        <p:spPr>
          <a:xfrm>
            <a:off x="2654570" y="1912448"/>
            <a:ext cx="784194" cy="78419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5297059" y="1912448"/>
            <a:ext cx="784194" cy="7841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939548" y="1912448"/>
            <a:ext cx="784194" cy="78419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0582037" y="1912448"/>
            <a:ext cx="784194" cy="78419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249944" y="4053955"/>
            <a:ext cx="17646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Molly Brooke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36413" y="4053955"/>
            <a:ext cx="14766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David Doe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97180" y="4053955"/>
            <a:ext cx="1640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Jack Moore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42783" y="4053955"/>
            <a:ext cx="16339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Laura Depp</a:t>
            </a:r>
            <a:endParaRPr lang="en-US" sz="2000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43623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86111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28599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971087" y="4454065"/>
            <a:ext cx="2177287" cy="92333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Lorem Ipsum is simply dummy text of the printing and typesetting industry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ea typeface="Roboto Condensed Light" panose="02000000000000000000" pitchFamily="2" charset="0"/>
                <a:cs typeface="Roboto Condensed Light" panose="02000000000000000000" pitchFamily="2" charset="0"/>
              </a:rPr>
              <a:t>.</a:t>
            </a:r>
            <a:endParaRPr lang="en-US" sz="1200" dirty="0">
              <a:solidFill>
                <a:schemeClr val="bg1">
                  <a:lumMod val="65000"/>
                </a:schemeClr>
              </a:solidFill>
              <a:ea typeface="Roboto Condensed Light" panose="02000000000000000000" pitchFamily="2" charset="0"/>
              <a:cs typeface="Roboto Condensed Light" panose="02000000000000000000" pitchFamily="2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52553" y="217374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CEO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746978" y="2173740"/>
            <a:ext cx="5966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Admin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024510" y="2173740"/>
            <a:ext cx="6142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Leader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582041" y="2173740"/>
            <a:ext cx="7841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Secretary</a:t>
            </a:r>
            <a:endParaRPr lang="en-US" sz="1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516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.2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87CC0"/>
      </a:accent1>
      <a:accent2>
        <a:srgbClr val="26BBB0"/>
      </a:accent2>
      <a:accent3>
        <a:srgbClr val="287CC0"/>
      </a:accent3>
      <a:accent4>
        <a:srgbClr val="26BBB0"/>
      </a:accent4>
      <a:accent5>
        <a:srgbClr val="287CC0"/>
      </a:accent5>
      <a:accent6>
        <a:srgbClr val="26BBB0"/>
      </a:accent6>
      <a:hlink>
        <a:srgbClr val="0563C1"/>
      </a:hlink>
      <a:folHlink>
        <a:srgbClr val="954F72"/>
      </a:folHlink>
    </a:clrScheme>
    <a:fontScheme name="Custom 16">
      <a:majorFont>
        <a:latin typeface="Caviar Dreams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1050</Words>
  <Application>Microsoft Office PowerPoint</Application>
  <PresentationFormat>Widescreen</PresentationFormat>
  <Paragraphs>311</Paragraphs>
  <Slides>32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Caviar Dreams</vt:lpstr>
      <vt:lpstr>Lato</vt:lpstr>
      <vt:lpstr>Roboto Condensed Light</vt:lpstr>
      <vt:lpstr>TrashHand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bachtiar nurhakim</dc:creator>
  <cp:lastModifiedBy>ilhamsyahvutra@outlook.com</cp:lastModifiedBy>
  <cp:revision>75</cp:revision>
  <dcterms:created xsi:type="dcterms:W3CDTF">2018-04-30T03:38:48Z</dcterms:created>
  <dcterms:modified xsi:type="dcterms:W3CDTF">2018-07-19T05:23:34Z</dcterms:modified>
</cp:coreProperties>
</file>