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3273287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49148" y="2975112"/>
            <a:ext cx="3273287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8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074506" y="1716156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1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223516" y="1716156"/>
            <a:ext cx="296848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07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63548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351722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75374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5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81532" y="0"/>
            <a:ext cx="5910468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611757" y="3326294"/>
            <a:ext cx="7580243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140766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8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249107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105490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92724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97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0067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4232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1664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89096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3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27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7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75584" y="980664"/>
            <a:ext cx="2040834" cy="2040832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0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29810" y="0"/>
            <a:ext cx="7262190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3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30922" y="265045"/>
            <a:ext cx="4542610" cy="5804452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9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12192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67589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1007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5256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25101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1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308034"/>
            <a:ext cx="4611757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644" y="6322150"/>
            <a:ext cx="1582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422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602727" y="4031974"/>
            <a:ext cx="8986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presentation template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026"/>
            <a:ext cx="12192000" cy="120594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41139" y="2875002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r="2636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0" r="26290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253585" y="4157924"/>
            <a:ext cx="32648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Team</a:t>
            </a:r>
            <a:endParaRPr lang="en-US" sz="6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18453" y="210825"/>
            <a:ext cx="3978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96593" y="3067877"/>
            <a:ext cx="4136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18452" y="795600"/>
            <a:ext cx="8114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96593" y="3652652"/>
            <a:ext cx="4136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3650" y="49819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93650" y="5535553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8922022" y="402942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626626" y="5324824"/>
            <a:ext cx="2444875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8922022" y="458298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626625" y="5878384"/>
            <a:ext cx="1511558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 rot="5400000">
            <a:off x="6268228" y="-883981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6268228" y="-292037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594400" y="1789846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594400" y="2381790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18452" y="1509352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8452" y="2104790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62163" y="5141843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9607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6493" y="1318590"/>
            <a:ext cx="1405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4111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8121" y="5147196"/>
            <a:ext cx="2070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68800" y="1318590"/>
            <a:ext cx="1277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8615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322875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2" r="33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1722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1722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2504053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84699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 rot="5400000">
            <a:off x="2504053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384698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354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6354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01587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89652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601587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89652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4357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4357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949590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837655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 rot="5400000">
            <a:off x="949590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837655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53628" y="4156052"/>
            <a:ext cx="1661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5612" y="4156052"/>
            <a:ext cx="19007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73600" y="4156052"/>
            <a:ext cx="1868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3" r="21893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9" b="2015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611757" y="3326295"/>
            <a:ext cx="7580243" cy="2544417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3585" y="3444341"/>
            <a:ext cx="41807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7200" b="1" dirty="0" smtClean="0">
                <a:solidFill>
                  <a:schemeClr val="accent2"/>
                </a:solidFill>
                <a:latin typeface="+mj-lt"/>
              </a:rPr>
              <a:t>Portfolio</a:t>
            </a:r>
            <a:endParaRPr lang="en-US" sz="7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47388" y="4398447"/>
            <a:ext cx="19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 smtClean="0">
                <a:solidFill>
                  <a:schemeClr val="bg1"/>
                </a:solidFill>
                <a:latin typeface="+mj-lt"/>
              </a:rPr>
              <a:t>See More</a:t>
            </a:r>
            <a:endParaRPr lang="en-US" sz="2000" spc="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" b="1556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8" r="23608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2" r="236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724" y="4465983"/>
            <a:ext cx="3693786" cy="77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49107" y="4465983"/>
            <a:ext cx="3693786" cy="772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07276" y="4465983"/>
            <a:ext cx="3693786" cy="772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272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6649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47321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21094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0370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7747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2" r="1138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0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41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3265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7305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2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6464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50504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3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096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937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4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778324" y="3178220"/>
            <a:ext cx="129187" cy="1556594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802956" y="3178220"/>
            <a:ext cx="129187" cy="1556594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827587" y="3178220"/>
            <a:ext cx="131305" cy="1556594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751574" y="3178220"/>
            <a:ext cx="131305" cy="1556594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114300" y="4635277"/>
            <a:ext cx="12420600" cy="69889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972673" y="357089"/>
            <a:ext cx="4246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5011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3400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77836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6124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8847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01571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0458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233110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26422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226422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433500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433500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6409886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6409886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8481823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8481823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2744742" y="5510861"/>
            <a:ext cx="6703985" cy="487861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694591" y="1641217"/>
            <a:ext cx="589633" cy="511388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4756471" y="1587172"/>
            <a:ext cx="614781" cy="609193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6840250" y="1641217"/>
            <a:ext cx="589629" cy="511388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8909910" y="1602096"/>
            <a:ext cx="586836" cy="589631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218365" y="357089"/>
            <a:ext cx="5755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4775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92116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13422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8242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52889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62371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39762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10230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6626" y="5585514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40883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15585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78746" y="5585514"/>
            <a:ext cx="449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6267833" y="1567543"/>
            <a:ext cx="5924167" cy="4464050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011259" y="357089"/>
            <a:ext cx="6169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3278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3351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3351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3327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6384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4674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54172" y="285115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37076" y="314359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76059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58963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0781" y="473624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3685" y="5028682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0" y="1567543"/>
            <a:ext cx="5924167" cy="4464050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395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68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68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44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5553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3843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24167" y="285181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07071" y="314425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44112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27016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78734" y="475181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661638" y="5044259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98234"/>
            <a:ext cx="9864101" cy="1205948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9644" y="4147210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3481" y="4067671"/>
            <a:ext cx="3900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presentation template</a:t>
            </a:r>
            <a:endParaRPr lang="en-US" sz="2400" dirty="0"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808879" y="4213470"/>
            <a:ext cx="0" cy="848139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692780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1723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90667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4100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84739" y="1977963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88285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89340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86389" y="1977963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99846" y="357089"/>
            <a:ext cx="6192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246188" y="3674156"/>
            <a:ext cx="9699625" cy="676275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387475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852613" y="2032681"/>
            <a:ext cx="1231900" cy="1108075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176463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206750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670300" y="2032681"/>
            <a:ext cx="1233488" cy="1108075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994150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005388" y="1623106"/>
            <a:ext cx="2181225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468938" y="2032681"/>
            <a:ext cx="1254125" cy="1108075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813425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823075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7288213" y="2032681"/>
            <a:ext cx="1252538" cy="1108075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7631113" y="4083731"/>
            <a:ext cx="587375" cy="512763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8642350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9107488" y="2032681"/>
            <a:ext cx="1252538" cy="1108075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9450388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6310" y="414005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32006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1281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67357" y="4140057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77916" y="4140057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202051" y="2344951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845355" y="2344446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651397" y="2312883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075498" y="2311205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494507" y="2311205"/>
            <a:ext cx="478496" cy="54901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918122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91109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32071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46020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59969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3918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05058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19007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32956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846905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50135" y="1766451"/>
            <a:ext cx="3802230" cy="3803672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93902" y="1300725"/>
            <a:ext cx="2668915" cy="2037372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93902" y="2882464"/>
            <a:ext cx="260980" cy="324422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70536" y="1682822"/>
            <a:ext cx="203305" cy="353259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831632" y="3235724"/>
            <a:ext cx="288375" cy="175909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253323" y="2583996"/>
            <a:ext cx="242235" cy="242235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14303" y="2408087"/>
            <a:ext cx="1812440" cy="2911149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266963" y="2397993"/>
            <a:ext cx="382098" cy="177350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905051" y="5085652"/>
            <a:ext cx="361912" cy="233584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672910" y="2844975"/>
            <a:ext cx="203305" cy="288375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14303" y="4370481"/>
            <a:ext cx="158606" cy="297027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82877" y="3839870"/>
            <a:ext cx="2399283" cy="2092163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244672" y="5420167"/>
            <a:ext cx="223491" cy="335957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882877" y="3793730"/>
            <a:ext cx="278283" cy="288375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096159" y="4556483"/>
            <a:ext cx="204747" cy="250887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802795" y="3718752"/>
            <a:ext cx="260980" cy="177350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342057" y="1923616"/>
            <a:ext cx="18745" cy="74978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2101264" y="2036082"/>
            <a:ext cx="64885" cy="56233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2026286" y="2286969"/>
            <a:ext cx="74978" cy="18744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2611688" y="2268224"/>
            <a:ext cx="74978" cy="27395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2538152" y="2025989"/>
            <a:ext cx="64885" cy="56233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2147404" y="2025989"/>
            <a:ext cx="399400" cy="568100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2055124" y="4862161"/>
            <a:ext cx="27396" cy="47581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2101264" y="4947231"/>
            <a:ext cx="27396" cy="54791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980146" y="4575227"/>
            <a:ext cx="232143" cy="102373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886423" y="4704996"/>
            <a:ext cx="419587" cy="428237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4220823" y="3467866"/>
            <a:ext cx="409493" cy="380656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4248218" y="3774986"/>
            <a:ext cx="102374" cy="9228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37194" y="3821126"/>
            <a:ext cx="167258" cy="1860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4350592" y="3542843"/>
            <a:ext cx="121118" cy="73535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4481802" y="3561588"/>
            <a:ext cx="27396" cy="27395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3737794" y="2351853"/>
            <a:ext cx="167258" cy="213398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3476814" y="4918394"/>
            <a:ext cx="148514" cy="21483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357255" y="3486611"/>
            <a:ext cx="204747" cy="129769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061277" y="357089"/>
            <a:ext cx="6069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87804" y="186811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387804" y="2268224"/>
            <a:ext cx="64558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8137580" y="1485096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8137580" y="2077040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463752" y="4158923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463752" y="4750867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87804" y="3878429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87804" y="4473867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679438" y="2158715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451596" y="3053685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36353" y="1666057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021893" y="1632178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881003" y="3502582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197777" y="2415630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7343174" y="481115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154016" y="3614100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6055772" y="4665761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6021893" y="536028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734491" y="4631882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4700612" y="482245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4152901" y="3502582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186780" y="3535049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4409817" y="2215180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700612" y="218130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6134823" y="1890506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7343174" y="217000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030468" y="357089"/>
            <a:ext cx="6131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20624" y="3308051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49217" y="1954917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93848" y="3306281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87563" y="479326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84232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925231" y="3596646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34292" y="47893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317196" y="5081768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5584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7384" y="3596646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37561" y="195459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79098" y="22470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806460" y="3442177"/>
            <a:ext cx="925444" cy="1067713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22534" y="2480821"/>
            <a:ext cx="936494" cy="1066332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30459" y="1519464"/>
            <a:ext cx="4718382" cy="3964214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846485" y="3570634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385176" y="4533372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474990" y="4533372"/>
            <a:ext cx="690630" cy="809418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640805" y="2609277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012299" y="1647921"/>
            <a:ext cx="692011" cy="809418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102114" y="1647921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474990" y="2609277"/>
            <a:ext cx="690630" cy="809418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012299" y="3583066"/>
            <a:ext cx="692011" cy="796986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650824" y="4778204"/>
            <a:ext cx="338962" cy="319753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79913" y="1875212"/>
            <a:ext cx="356781" cy="35483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051908" y="3793151"/>
            <a:ext cx="279783" cy="3643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827909" y="2832460"/>
            <a:ext cx="316421" cy="36305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8065867" y="159310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48771" y="1885542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98775" y="246287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61214" y="2755321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1864" y="45257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4303" y="4818206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01801" y="361591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84705" y="3908358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432480" y="1363209"/>
            <a:ext cx="5499100" cy="4276725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722992" y="1664834"/>
            <a:ext cx="5208588" cy="3684588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1024617" y="1966459"/>
            <a:ext cx="4906963" cy="3081338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337355" y="2025196"/>
            <a:ext cx="4594225" cy="2697163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7471" y="357089"/>
            <a:ext cx="765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01854" y="2783149"/>
            <a:ext cx="1625432" cy="143684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141601" y="2329002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2822" y="3014978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2822" y="3697111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8814" y="4379244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6782" y="230146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69685" y="259390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86782" y="301803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9685" y="3310472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6782" y="371728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69685" y="400972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86782" y="436724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9685" y="4659691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9494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7782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5607050" y="2061029"/>
            <a:ext cx="1017588" cy="1154113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7416800" y="2061029"/>
            <a:ext cx="1036638" cy="1154113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924560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03688" y="4616904"/>
            <a:ext cx="4003675" cy="392113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910431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851376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72945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6705600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54657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4875213" y="2576967"/>
            <a:ext cx="549275" cy="41275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3635375" y="2515054"/>
            <a:ext cx="82550" cy="165100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04641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400175" y="2576967"/>
            <a:ext cx="2601913" cy="2266950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785938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8208963" y="4740729"/>
            <a:ext cx="82550" cy="165100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8331200" y="2576967"/>
            <a:ext cx="2439988" cy="2266950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66475" y="357089"/>
            <a:ext cx="7459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260795" y="2396879"/>
            <a:ext cx="429510" cy="379678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900403" y="2396374"/>
            <a:ext cx="402488" cy="37968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709339" y="2370509"/>
            <a:ext cx="423644" cy="421336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20935" y="2370381"/>
            <a:ext cx="332218" cy="432674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545894" y="2370165"/>
            <a:ext cx="375722" cy="431092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736767" y="4643683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2018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20894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885174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735813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65405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21218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39694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5766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215015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1623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88730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3103563" y="1764404"/>
            <a:ext cx="5984876" cy="4467225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017297" y="357089"/>
            <a:ext cx="6157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127446" y="163125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210351" y="1923693"/>
            <a:ext cx="2168850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22763" y="239030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3771" y="2682751"/>
            <a:ext cx="2161548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764589" y="49614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47494" y="5253857"/>
            <a:ext cx="293810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9516238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10237738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9773063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9917602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9977329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11017770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0151731" y="1605736"/>
            <a:ext cx="394197" cy="455118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9623746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10093199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9894906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1003944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10097977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1111691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10271185" y="3542080"/>
            <a:ext cx="421671" cy="409726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8666922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906589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8924942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9080232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912801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1018398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9320333" y="4421259"/>
            <a:ext cx="367918" cy="424060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9727671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242517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10008387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10163676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10211457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11218453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10355997" y="5393611"/>
            <a:ext cx="438395" cy="438395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8709926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9464873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8961973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9108901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916504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10192346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9323917" y="2609146"/>
            <a:ext cx="403753" cy="364335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12129883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12129884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12129883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12129884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12129884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12143024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232152" y="357089"/>
            <a:ext cx="7727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38695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86760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84261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586760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384261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113467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74642" y="158134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41929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80468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118201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79376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118201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79376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41929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380468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2276787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62116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1275766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536174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480031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1075084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8" name="Group 247"/>
          <p:cNvGrpSpPr/>
          <p:nvPr/>
        </p:nvGrpSpPr>
        <p:grpSpPr>
          <a:xfrm>
            <a:off x="1646072" y="1605736"/>
            <a:ext cx="394197" cy="455118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2169279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65700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1153923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41791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358188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97593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1499144" y="3542080"/>
            <a:ext cx="421671" cy="409726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3126103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6211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2121498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2373544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232576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91006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1" name="Group 250"/>
          <p:cNvGrpSpPr/>
          <p:nvPr/>
        </p:nvGrpSpPr>
        <p:grpSpPr>
          <a:xfrm>
            <a:off x="2503749" y="4421259"/>
            <a:ext cx="367918" cy="424060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2065354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51365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1038053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1290100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1242319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874401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2" name="Group 251"/>
          <p:cNvGrpSpPr/>
          <p:nvPr/>
        </p:nvGrpSpPr>
        <p:grpSpPr>
          <a:xfrm>
            <a:off x="1397608" y="5393611"/>
            <a:ext cx="438395" cy="438395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3086683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51365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2084467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2348459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228873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900508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9" name="Group 248"/>
          <p:cNvGrpSpPr/>
          <p:nvPr/>
        </p:nvGrpSpPr>
        <p:grpSpPr>
          <a:xfrm>
            <a:off x="2464330" y="2609146"/>
            <a:ext cx="403753" cy="364335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4335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67358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53002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21667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53002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93299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8546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065465" y="1581349"/>
            <a:ext cx="5287536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8487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53185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73280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70199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973280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70199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8487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53185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4455886" y="605692"/>
            <a:ext cx="3222172" cy="309928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996070"/>
            <a:ext cx="12192001" cy="186193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3432" y="3755379"/>
            <a:ext cx="2145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KENT SAMROCK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43806" y="4082602"/>
            <a:ext cx="1304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CEO Founder</a:t>
            </a:r>
            <a:endParaRPr lang="en-US" sz="14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5131" y="5465370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5075238" y="1141413"/>
            <a:ext cx="2041525" cy="2041525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91508" y="357089"/>
            <a:ext cx="5609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Oval 86"/>
          <p:cNvSpPr/>
          <p:nvPr/>
        </p:nvSpPr>
        <p:spPr>
          <a:xfrm>
            <a:off x="547632" y="2920556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47632" y="3861460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547632" y="4802364"/>
            <a:ext cx="490330" cy="4903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1185376" y="292268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268280" y="3215129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85376" y="38635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268280" y="415603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85376" y="48023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268280" y="5094806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547632" y="1961811"/>
            <a:ext cx="490330" cy="490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185376" y="1961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68280" y="225425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765884"/>
            <a:ext cx="12192000" cy="309211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3976164" y="1000566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5" name="Group 4"/>
          <p:cNvGrpSpPr/>
          <p:nvPr/>
        </p:nvGrpSpPr>
        <p:grpSpPr>
          <a:xfrm>
            <a:off x="3320664" y="244176"/>
            <a:ext cx="2984269" cy="610951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114532" y="259861"/>
            <a:ext cx="1396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</a:rPr>
              <a:t>California, </a:t>
            </a:r>
            <a:r>
              <a:rPr lang="en-ID" sz="1400" b="1" dirty="0">
                <a:solidFill>
                  <a:schemeClr val="bg1"/>
                </a:solidFill>
              </a:rPr>
              <a:t>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3153" y="521027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46398" y="521027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8530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50713" y="5005781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4236418" y="4982552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026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6490914" y="4973453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8951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8766839" y="4953306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54417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396343"/>
            <a:ext cx="12192000" cy="369541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25164" y="3393173"/>
            <a:ext cx="5341676" cy="359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 smtClean="0">
                <a:solidFill>
                  <a:schemeClr val="bg1"/>
                </a:solidFill>
              </a:rPr>
              <a:t>Midlle </a:t>
            </a:r>
            <a:r>
              <a:rPr lang="id-ID" sz="1333" dirty="0">
                <a:solidFill>
                  <a:schemeClr val="bg1"/>
                </a:solidFill>
              </a:rPr>
              <a:t>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2674230" y="2182599"/>
            <a:ext cx="68435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  <a:endParaRPr lang="en-US" sz="8800" dirty="0">
              <a:solidFill>
                <a:schemeClr val="accent2"/>
              </a:solidFill>
              <a:latin typeface="TrashHand" panose="00000400000000000000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5131" y="3752072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0" b="6910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-1" y="0"/>
            <a:ext cx="5300871" cy="59104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7535" y="1017157"/>
            <a:ext cx="36013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75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281700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535" y="3217114"/>
            <a:ext cx="36013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35" y="834168"/>
            <a:ext cx="5013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BEST 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1629418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35" y="2764566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7535" y="3164676"/>
            <a:ext cx="4725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55042" y="4765116"/>
            <a:ext cx="724307" cy="64027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83094" y="4765115"/>
            <a:ext cx="643828" cy="640271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5" r="202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49160" y="357089"/>
            <a:ext cx="4093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087" y="1563756"/>
            <a:ext cx="3128066" cy="201433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67144" y="1780292"/>
            <a:ext cx="782016" cy="503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36464" y="1563756"/>
            <a:ext cx="3128066" cy="2014330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73521" y="1780292"/>
            <a:ext cx="782016" cy="503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142845" y="1563756"/>
            <a:ext cx="3128066" cy="2014330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879902" y="1780292"/>
            <a:ext cx="782016" cy="503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30087" y="3962399"/>
            <a:ext cx="3128066" cy="2014330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267144" y="4178935"/>
            <a:ext cx="782016" cy="5035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336464" y="3962399"/>
            <a:ext cx="3128066" cy="2014330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73521" y="4178935"/>
            <a:ext cx="782016" cy="5035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142845" y="3962399"/>
            <a:ext cx="3128066" cy="2014330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879902" y="4178935"/>
            <a:ext cx="782016" cy="5035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95897" y="183202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09491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015872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00706" y="4230670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6285" y="4230670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015872" y="4230670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06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48035" y="179158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397882" y="1793225"/>
            <a:ext cx="493374" cy="490648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598711" y="179158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42571" y="4156929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3456" y="4138811"/>
            <a:ext cx="423092" cy="551026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13044" y="4138422"/>
            <a:ext cx="478496" cy="549012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382099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07785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886511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382099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107785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886511" y="420833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2571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2571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43456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08887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43456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08887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79135" y="1017157"/>
            <a:ext cx="41962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Our Objective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91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85182" y="3048003"/>
            <a:ext cx="490330" cy="4903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85182" y="3988907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85182" y="4929811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832596" y="3151129"/>
            <a:ext cx="195502" cy="284078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75320" y="4100349"/>
            <a:ext cx="310054" cy="267445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5785704" y="5064882"/>
            <a:ext cx="293362" cy="220187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TextBox 18"/>
          <p:cNvSpPr txBox="1"/>
          <p:nvPr/>
        </p:nvSpPr>
        <p:spPr>
          <a:xfrm>
            <a:off x="6322926" y="305013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5830" y="334257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2926" y="3991038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05830" y="4283480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22926" y="4929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05830" y="5222253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3" r="27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6674" y="357089"/>
            <a:ext cx="4478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5040580" y="2050342"/>
            <a:ext cx="2110841" cy="211084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45833" y="2050342"/>
            <a:ext cx="2110841" cy="211084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35327" y="2050342"/>
            <a:ext cx="2110841" cy="211084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076129" y="2586214"/>
            <a:ext cx="647750" cy="644172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74993" y="2559129"/>
            <a:ext cx="652520" cy="635818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84192" y="2598192"/>
            <a:ext cx="623616" cy="62021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13509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30433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72518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922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34569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931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95131" y="5483951"/>
            <a:ext cx="10601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1" b="223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2654570" y="1912448"/>
            <a:ext cx="784194" cy="7841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97059" y="1912448"/>
            <a:ext cx="784194" cy="7841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939548" y="1912448"/>
            <a:ext cx="784194" cy="7841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582037" y="1912448"/>
            <a:ext cx="784194" cy="7841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49944" y="4053955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6413" y="4053955"/>
            <a:ext cx="1476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97180" y="4053955"/>
            <a:ext cx="1640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42783" y="4053955"/>
            <a:ext cx="1633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623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6111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8599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71087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52553" y="2173740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CEO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6978" y="2173740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Admin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24510" y="2173740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Leader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82041" y="2173740"/>
            <a:ext cx="7841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Secretary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0 Juta 0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F5A10B"/>
      </a:accent1>
      <a:accent2>
        <a:srgbClr val="F17B05"/>
      </a:accent2>
      <a:accent3>
        <a:srgbClr val="F5A10B"/>
      </a:accent3>
      <a:accent4>
        <a:srgbClr val="F17B05"/>
      </a:accent4>
      <a:accent5>
        <a:srgbClr val="F5A10B"/>
      </a:accent5>
      <a:accent6>
        <a:srgbClr val="F17B05"/>
      </a:accent6>
      <a:hlink>
        <a:srgbClr val="A05024"/>
      </a:hlink>
      <a:folHlink>
        <a:srgbClr val="4FB1B4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1050</Words>
  <Application>Microsoft Office PowerPoint</Application>
  <PresentationFormat>Widescreen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77</cp:revision>
  <dcterms:created xsi:type="dcterms:W3CDTF">2018-04-30T03:38:48Z</dcterms:created>
  <dcterms:modified xsi:type="dcterms:W3CDTF">2018-07-19T05:24:00Z</dcterms:modified>
</cp:coreProperties>
</file>