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5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763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2305879" y="1716156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611758" y="-1"/>
            <a:ext cx="2166731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917637" y="1716156"/>
            <a:ext cx="2226363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378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364766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013792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6281531" y="1920851"/>
            <a:ext cx="1848678" cy="190974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53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4711149" y="0"/>
            <a:ext cx="4432851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3458818" y="3326295"/>
            <a:ext cx="5685182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2355575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2266122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794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186830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079117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294543" y="1879840"/>
            <a:ext cx="2770340" cy="2482096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068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5100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25674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46248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6682250" y="2019344"/>
            <a:ext cx="1951701" cy="317049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322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831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35348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9144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806688" y="1450221"/>
            <a:ext cx="1530626" cy="152704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05169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06628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697357" y="0"/>
            <a:ext cx="5446643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972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473191" y="922283"/>
            <a:ext cx="3406958" cy="4489976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32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9144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3041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2825692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4807559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7894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843826" y="2106205"/>
            <a:ext cx="1510749" cy="1539038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9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454965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2961862" y="2975113"/>
            <a:ext cx="2454965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471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273408"/>
            <a:ext cx="3458818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/>
          <p:cNvSpPr txBox="1"/>
          <p:nvPr userDrawn="1"/>
        </p:nvSpPr>
        <p:spPr>
          <a:xfrm>
            <a:off x="314733" y="6322150"/>
            <a:ext cx="12364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sz="135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7980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  <p:sldLayoutId id="2147483690" r:id="rId15"/>
    <p:sldLayoutId id="2147483651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148538" y="3881231"/>
            <a:ext cx="68469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b="1" dirty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dirty="0">
                <a:solidFill>
                  <a:schemeClr val="bg1"/>
                </a:solidFill>
                <a:latin typeface="+mj-lt"/>
              </a:rPr>
              <a:t> presentation template</a:t>
            </a:r>
          </a:p>
        </p:txBody>
      </p:sp>
      <p:sp>
        <p:nvSpPr>
          <p:cNvPr id="9" name="Rectangle 8"/>
          <p:cNvSpPr/>
          <p:nvPr/>
        </p:nvSpPr>
        <p:spPr>
          <a:xfrm>
            <a:off x="0" y="2976770"/>
            <a:ext cx="9144000" cy="904461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extBox 6"/>
          <p:cNvSpPr txBox="1"/>
          <p:nvPr/>
        </p:nvSpPr>
        <p:spPr>
          <a:xfrm>
            <a:off x="2559367" y="3013502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950" b="1" dirty="0">
                <a:solidFill>
                  <a:schemeClr val="accent1"/>
                </a:solidFill>
                <a:latin typeface="+mj-lt"/>
              </a:rPr>
              <a:t>CORPORATE</a:t>
            </a: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90189" y="3975693"/>
            <a:ext cx="249241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4500" b="1" dirty="0">
                <a:solidFill>
                  <a:schemeClr val="accent2"/>
                </a:solidFill>
                <a:latin typeface="+mj-lt"/>
              </a:rPr>
              <a:t>Team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38840" y="1015369"/>
            <a:ext cx="3023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2445" y="3158158"/>
            <a:ext cx="3142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24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24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38839" y="1453951"/>
            <a:ext cx="608608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22445" y="3596739"/>
            <a:ext cx="310248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95238" y="45937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95238" y="5008915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691516" y="387932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719970" y="4850868"/>
            <a:ext cx="1833656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6691516" y="4294492"/>
            <a:ext cx="168773" cy="2111867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5719969" y="5266038"/>
            <a:ext cx="1133669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Rounded Rectangle 22"/>
          <p:cNvSpPr/>
          <p:nvPr/>
        </p:nvSpPr>
        <p:spPr>
          <a:xfrm rot="5400000">
            <a:off x="4701171" y="194264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4701171" y="63822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2695800" y="2199635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2695801" y="2643593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38839" y="1989264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38839" y="2435843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1" r="32281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4" r="3222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56" r="38156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r="3814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26" r="37826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399749" y="4433714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74628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839096" y="2107450"/>
            <a:ext cx="110030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080506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94490" y="4437728"/>
            <a:ext cx="160127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28118" y="2107450"/>
            <a:ext cx="100540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386384" y="4733796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722079" y="1911243"/>
            <a:ext cx="617478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i="1" dirty="0">
                <a:solidFill>
                  <a:schemeClr val="accent1"/>
                </a:solidFill>
              </a:rPr>
              <a:t>Title Here</a:t>
            </a:r>
          </a:p>
        </p:txBody>
      </p:sp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87" r="22787"/>
          <a:stretch>
            <a:fillRect/>
          </a:stretch>
        </p:blipFill>
        <p:spPr/>
      </p:pic>
      <p:sp>
        <p:nvSpPr>
          <p:cNvPr id="9" name="TextBox 8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379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1379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1878040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3852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14" name="Rounded Rectangle 13"/>
          <p:cNvSpPr/>
          <p:nvPr/>
        </p:nvSpPr>
        <p:spPr>
          <a:xfrm rot="5400000">
            <a:off x="1878040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038524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647662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647662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4511909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3672394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1" name="Rounded Rectangle 20"/>
          <p:cNvSpPr/>
          <p:nvPr/>
        </p:nvSpPr>
        <p:spPr>
          <a:xfrm rot="5400000">
            <a:off x="4511909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3672393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57684" y="4310279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257684" y="4725447"/>
            <a:ext cx="974947" cy="274242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788" dirty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7121932" y="372788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6282416" y="4567400"/>
            <a:ext cx="1604381" cy="16877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27" name="Rounded Rectangle 26"/>
          <p:cNvSpPr/>
          <p:nvPr/>
        </p:nvSpPr>
        <p:spPr>
          <a:xfrm rot="5400000">
            <a:off x="7121932" y="4143056"/>
            <a:ext cx="168773" cy="184780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282416" y="4982570"/>
            <a:ext cx="991918" cy="16877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750" dirty="0">
                <a:solidFill>
                  <a:srgbClr val="FFFFFF"/>
                </a:solidFill>
              </a:rPr>
              <a:t>58%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290359" y="3974289"/>
            <a:ext cx="12955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 err="1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35132" y="3974289"/>
            <a:ext cx="147373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481700" y="3974289"/>
            <a:ext cx="144834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</a:p>
        </p:txBody>
      </p:sp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103" b="18103"/>
          <a:stretch>
            <a:fillRect/>
          </a:stretch>
        </p:blipFill>
        <p:spPr>
          <a:xfrm>
            <a:off x="3751263" y="3325813"/>
            <a:ext cx="5392737" cy="1935162"/>
          </a:xfrm>
        </p:spPr>
      </p:pic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99" r="11299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0" r="30220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3750906" y="3351972"/>
            <a:ext cx="5393094" cy="1908313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TextBox 8"/>
          <p:cNvSpPr txBox="1"/>
          <p:nvPr/>
        </p:nvSpPr>
        <p:spPr>
          <a:xfrm>
            <a:off x="190189" y="3440506"/>
            <a:ext cx="317939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5400" b="1" dirty="0">
                <a:solidFill>
                  <a:schemeClr val="accent2"/>
                </a:solidFill>
                <a:latin typeface="+mj-lt"/>
              </a:rPr>
              <a:t>Portfolio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62458" y="4156086"/>
            <a:ext cx="147790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spc="450" dirty="0">
                <a:solidFill>
                  <a:schemeClr val="bg1"/>
                </a:solidFill>
                <a:latin typeface="+mj-lt"/>
              </a:rPr>
              <a:t>See More</a:t>
            </a:r>
          </a:p>
        </p:txBody>
      </p:sp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8" name="Rectangle 7"/>
          <p:cNvSpPr/>
          <p:nvPr/>
        </p:nvSpPr>
        <p:spPr>
          <a:xfrm>
            <a:off x="294543" y="4206738"/>
            <a:ext cx="2770340" cy="5792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/>
          <p:cNvSpPr/>
          <p:nvPr/>
        </p:nvSpPr>
        <p:spPr>
          <a:xfrm>
            <a:off x="3186830" y="4206738"/>
            <a:ext cx="2770340" cy="57927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Rectangle 9"/>
          <p:cNvSpPr/>
          <p:nvPr/>
        </p:nvSpPr>
        <p:spPr>
          <a:xfrm>
            <a:off x="6080457" y="4206738"/>
            <a:ext cx="2770340" cy="57927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7" name="TextBox 16"/>
          <p:cNvSpPr txBox="1"/>
          <p:nvPr/>
        </p:nvSpPr>
        <p:spPr>
          <a:xfrm>
            <a:off x="294543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258514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85491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49462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77778" y="434633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041749" y="4346335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bg1"/>
                </a:solidFill>
                <a:latin typeface="+mj-lt"/>
              </a:rPr>
              <a:t>56,000</a:t>
            </a: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02" r="1860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20" r="1862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77" r="32677"/>
          <a:stretch>
            <a:fillRect/>
          </a:stretch>
        </p:blipFill>
        <p:spPr/>
      </p:pic>
      <p:sp>
        <p:nvSpPr>
          <p:cNvPr id="12" name="TextBox 11"/>
          <p:cNvSpPr txBox="1"/>
          <p:nvPr/>
        </p:nvSpPr>
        <p:spPr>
          <a:xfrm>
            <a:off x="2605508" y="1125067"/>
            <a:ext cx="393300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00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567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1"/>
                </a:solidFill>
                <a:latin typeface="+mj-lt"/>
              </a:rPr>
              <a:t>56,000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567449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714120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2"/>
                </a:solidFill>
                <a:latin typeface="+mj-lt"/>
              </a:rPr>
              <a:t>56,000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24848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771519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3"/>
                </a:solidFill>
                <a:latin typeface="+mj-lt"/>
              </a:rPr>
              <a:t>56,000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82250" y="47581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accent4"/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828922" y="4758123"/>
            <a:ext cx="8050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dirty="0">
                <a:solidFill>
                  <a:schemeClr val="accent4"/>
                </a:solidFill>
                <a:latin typeface="+mj-lt"/>
              </a:rPr>
              <a:t>56,000</a:t>
            </a:r>
          </a:p>
        </p:txBody>
      </p:sp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3583744" y="3240915"/>
            <a:ext cx="96890" cy="1167446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5102218" y="3240915"/>
            <a:ext cx="96890" cy="1167446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620691" y="3240915"/>
            <a:ext cx="98479" cy="1167446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063681" y="3240915"/>
            <a:ext cx="98479" cy="1167446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112920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3647278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180046" y="3112257"/>
            <a:ext cx="1485119" cy="746531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85725" y="4333708"/>
            <a:ext cx="9315450" cy="52417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8" name="Group 47"/>
          <p:cNvGrpSpPr/>
          <p:nvPr/>
        </p:nvGrpSpPr>
        <p:grpSpPr>
          <a:xfrm>
            <a:off x="5917046" y="1990873"/>
            <a:ext cx="1489883" cy="1488296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403338" y="1990873"/>
            <a:ext cx="1728137" cy="1488296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888041" y="1990873"/>
            <a:ext cx="1724960" cy="1488296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3429724" y="2553341"/>
            <a:ext cx="396987" cy="401166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43" name="Group 42"/>
          <p:cNvGrpSpPr/>
          <p:nvPr/>
        </p:nvGrpSpPr>
        <p:grpSpPr>
          <a:xfrm>
            <a:off x="4943266" y="2530603"/>
            <a:ext cx="411614" cy="405346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467257" y="2530603"/>
            <a:ext cx="405346" cy="405346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367978" y="1990873"/>
            <a:ext cx="1726550" cy="1488296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55753" y="2498095"/>
            <a:ext cx="488921" cy="491012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2954194" y="1125067"/>
            <a:ext cx="32356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58992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1450505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3110710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2970931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491357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011783" y="4750594"/>
            <a:ext cx="132251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4630772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152166" y="44505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698172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1698172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325125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325125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4807415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4807415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6361367" y="2980364"/>
            <a:ext cx="1084461" cy="192866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6361367" y="1846309"/>
            <a:ext cx="1084461" cy="1291655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9" name="Group 38"/>
          <p:cNvGrpSpPr/>
          <p:nvPr/>
        </p:nvGrpSpPr>
        <p:grpSpPr>
          <a:xfrm>
            <a:off x="2058557" y="4990396"/>
            <a:ext cx="5027989" cy="365896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020944" y="2088163"/>
            <a:ext cx="442225" cy="383541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3567354" y="2047629"/>
            <a:ext cx="461086" cy="456895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6" name="Group 35"/>
          <p:cNvGrpSpPr/>
          <p:nvPr/>
        </p:nvGrpSpPr>
        <p:grpSpPr>
          <a:xfrm>
            <a:off x="5130188" y="2088163"/>
            <a:ext cx="442222" cy="383541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6682433" y="2058823"/>
            <a:ext cx="440127" cy="442223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TextBox 33"/>
          <p:cNvSpPr txBox="1"/>
          <p:nvPr/>
        </p:nvSpPr>
        <p:spPr>
          <a:xfrm>
            <a:off x="2388495" y="1125067"/>
            <a:ext cx="436702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80359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1794088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36258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4914334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6467185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6779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904822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457673" y="356783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044787" y="504638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608581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164608" y="5046386"/>
            <a:ext cx="3786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6711578" y="5046386"/>
            <a:ext cx="381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4700875" y="2032907"/>
            <a:ext cx="4443125" cy="3348038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232395" y="1125067"/>
            <a:ext cx="467923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472039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8477650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8477650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476047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1172882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235061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15629" y="299561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77808" y="3214948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40704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46922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75586" y="440943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037764" y="462876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1" y="2032907"/>
            <a:ext cx="4443125" cy="3348038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30814" y="2301372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36425" y="313539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36425" y="3974394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34822" y="4813428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16650" y="228692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78828" y="2506251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443125" y="29961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505304" y="321544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3783084" y="37143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45263" y="3933636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184051" y="442111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246229" y="4640444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3930926"/>
            <a:ext cx="7398076" cy="904461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extBox 1"/>
          <p:cNvSpPr txBox="1"/>
          <p:nvPr/>
        </p:nvSpPr>
        <p:spPr>
          <a:xfrm>
            <a:off x="314733" y="3967658"/>
            <a:ext cx="4025269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72611" y="3908003"/>
            <a:ext cx="29767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dirty="0">
                <a:latin typeface="+mj-lt"/>
              </a:rPr>
              <a:t>presentation template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356659" y="4017353"/>
            <a:ext cx="0" cy="636104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684735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3253978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823222" y="2845765"/>
            <a:ext cx="1066800" cy="2336006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6405562" y="2845765"/>
            <a:ext cx="1053704" cy="2336006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1684735" y="2030186"/>
            <a:ext cx="1053704" cy="10596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3253978" y="2030186"/>
            <a:ext cx="1053704" cy="10596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4823222" y="2030186"/>
            <a:ext cx="1066800" cy="10596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6405562" y="2030186"/>
            <a:ext cx="1053704" cy="10596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1901429" y="4380479"/>
            <a:ext cx="621506" cy="610791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3470673" y="4380479"/>
            <a:ext cx="607219" cy="61079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5053013" y="4380479"/>
            <a:ext cx="607219" cy="610791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6635353" y="4380479"/>
            <a:ext cx="608410" cy="610791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050257" y="4543596"/>
            <a:ext cx="323850" cy="311944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37" name="Group 36"/>
          <p:cNvGrpSpPr/>
          <p:nvPr/>
        </p:nvGrpSpPr>
        <p:grpSpPr>
          <a:xfrm>
            <a:off x="3605213" y="4488826"/>
            <a:ext cx="351234" cy="366713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214938" y="4488826"/>
            <a:ext cx="283369" cy="366713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784182" y="4488826"/>
            <a:ext cx="310753" cy="366713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6497103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487591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921310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911799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3336007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766764" y="3426059"/>
            <a:ext cx="88964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3345518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808269" y="3219330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914870" y="2340723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492930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068721" y="2340723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41309" y="234072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224028" y="1125067"/>
            <a:ext cx="469596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934641" y="3612868"/>
            <a:ext cx="7274719" cy="507206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040607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389460" y="2381761"/>
            <a:ext cx="923925" cy="831056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632347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2405063" y="2074580"/>
            <a:ext cx="1621631" cy="1445419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752725" y="2381761"/>
            <a:ext cx="925116" cy="831056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995613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3754041" y="2074580"/>
            <a:ext cx="1635919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101704" y="2381761"/>
            <a:ext cx="940594" cy="831056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360069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5117307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5466160" y="2381761"/>
            <a:ext cx="939404" cy="831056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5723335" y="3920049"/>
            <a:ext cx="440531" cy="384572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6481763" y="2074580"/>
            <a:ext cx="1637110" cy="1445419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830616" y="2381761"/>
            <a:ext cx="939404" cy="831056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7087791" y="3920049"/>
            <a:ext cx="439341" cy="384572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TextBox 20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30848" y="3962293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00321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364777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727034" y="396229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085354" y="396229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1651538" y="2615963"/>
            <a:ext cx="410249" cy="362651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384017" y="2615585"/>
            <a:ext cx="384437" cy="36265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738548" y="2591913"/>
            <a:ext cx="404646" cy="402440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056624" y="2590654"/>
            <a:ext cx="317319" cy="413270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7120880" y="2590654"/>
            <a:ext cx="358872" cy="41175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416109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1193332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776571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137033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497495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857956" y="4357887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2553794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3914255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5274717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35179" y="4611802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787601" y="2182088"/>
            <a:ext cx="2851673" cy="2852754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745427" y="1832794"/>
            <a:ext cx="2001686" cy="1528029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745427" y="3019098"/>
            <a:ext cx="195735" cy="243317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677902" y="2119367"/>
            <a:ext cx="152479" cy="264944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373725" y="3284043"/>
            <a:ext cx="216281" cy="131932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2439993" y="2795248"/>
            <a:ext cx="181676" cy="181676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2635727" y="2663316"/>
            <a:ext cx="1359330" cy="2183362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3200222" y="2655745"/>
            <a:ext cx="286574" cy="133013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2928788" y="4671489"/>
            <a:ext cx="271434" cy="175188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2754683" y="2990982"/>
            <a:ext cx="152479" cy="216281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2635727" y="4135111"/>
            <a:ext cx="118955" cy="222770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62158" y="3737153"/>
            <a:ext cx="1799462" cy="1569122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2433505" y="4922376"/>
            <a:ext cx="167618" cy="251968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662158" y="3702548"/>
            <a:ext cx="208712" cy="216281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2322120" y="4274613"/>
            <a:ext cx="153560" cy="188165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352096" y="3646314"/>
            <a:ext cx="195735" cy="133013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1756543" y="2299962"/>
            <a:ext cx="14059" cy="56234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1575948" y="2384312"/>
            <a:ext cx="48664" cy="42175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1519714" y="2572477"/>
            <a:ext cx="56234" cy="14058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1958766" y="2558419"/>
            <a:ext cx="56234" cy="20546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1903614" y="2376742"/>
            <a:ext cx="48664" cy="42175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1610553" y="2376742"/>
            <a:ext cx="299550" cy="426075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1541343" y="4503871"/>
            <a:ext cx="20547" cy="35686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1575948" y="4567674"/>
            <a:ext cx="20547" cy="41093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485110" y="4288671"/>
            <a:ext cx="174107" cy="76780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414818" y="4385997"/>
            <a:ext cx="314690" cy="321178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3165618" y="3458150"/>
            <a:ext cx="307120" cy="285492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3186163" y="3688490"/>
            <a:ext cx="76781" cy="6921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102895" y="3723094"/>
            <a:ext cx="125444" cy="1395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3262944" y="3514383"/>
            <a:ext cx="90839" cy="55151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3361352" y="3528442"/>
            <a:ext cx="20547" cy="20546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2803345" y="2621140"/>
            <a:ext cx="125444" cy="160049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2607610" y="4546046"/>
            <a:ext cx="111386" cy="16112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017942" y="3472209"/>
            <a:ext cx="153560" cy="97327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TextBox 38"/>
          <p:cNvSpPr txBox="1"/>
          <p:nvPr/>
        </p:nvSpPr>
        <p:spPr>
          <a:xfrm>
            <a:off x="2269653" y="1125067"/>
            <a:ext cx="460472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040854" y="2258336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41" name="Rectangle 40"/>
          <p:cNvSpPr/>
          <p:nvPr/>
        </p:nvSpPr>
        <p:spPr>
          <a:xfrm>
            <a:off x="4040853" y="2558418"/>
            <a:ext cx="484189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6103185" y="1971072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6103185" y="2415030"/>
            <a:ext cx="168773" cy="4179515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4097814" y="3976442"/>
            <a:ext cx="3058597" cy="168771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76%</a:t>
            </a:r>
          </a:p>
        </p:txBody>
      </p:sp>
      <p:sp>
        <p:nvSpPr>
          <p:cNvPr id="45" name="Rounded Rectangle 44"/>
          <p:cNvSpPr/>
          <p:nvPr/>
        </p:nvSpPr>
        <p:spPr>
          <a:xfrm>
            <a:off x="4097815" y="4420400"/>
            <a:ext cx="3587261" cy="16877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91440" bIns="91440" rtlCol="0" anchor="ctr" anchorCtr="0"/>
          <a:lstStyle/>
          <a:p>
            <a:pPr algn="r"/>
            <a:r>
              <a:rPr lang="en-US" sz="900" dirty="0">
                <a:solidFill>
                  <a:srgbClr val="FFFFFF"/>
                </a:solidFill>
              </a:rPr>
              <a:t>80%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040853" y="3766072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4040853" y="4212650"/>
            <a:ext cx="80983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>
                    <a:lumMod val="65000"/>
                  </a:schemeClr>
                </a:solidFill>
              </a:rPr>
              <a:t>Sample Text</a:t>
            </a: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3509579" y="2476286"/>
            <a:ext cx="2123790" cy="212379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88697" y="3147514"/>
            <a:ext cx="696637" cy="1242936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02265" y="2106793"/>
            <a:ext cx="898853" cy="604529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4516420" y="2081383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5910752" y="3484186"/>
            <a:ext cx="109049" cy="109049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398333" y="2668973"/>
            <a:ext cx="596059" cy="890383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5507380" y="4465618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5365512" y="3567825"/>
            <a:ext cx="470072" cy="982491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4541829" y="4356571"/>
            <a:ext cx="898853" cy="604529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4516420" y="4877460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50869" y="4331162"/>
            <a:ext cx="990961" cy="46266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3525459" y="4474088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3114676" y="348418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3140085" y="3508537"/>
            <a:ext cx="604529" cy="898853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307363" y="2518635"/>
            <a:ext cx="470072" cy="981433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3525459" y="2493226"/>
            <a:ext cx="110107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4601117" y="2275130"/>
            <a:ext cx="982491" cy="461602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5507380" y="2484756"/>
            <a:ext cx="109049" cy="109049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TextBox 22"/>
          <p:cNvSpPr txBox="1"/>
          <p:nvPr/>
        </p:nvSpPr>
        <p:spPr>
          <a:xfrm>
            <a:off x="2246762" y="1125067"/>
            <a:ext cx="465050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565468" y="3338288"/>
            <a:ext cx="410249" cy="362651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036913" y="2323438"/>
            <a:ext cx="384437" cy="362651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6145386" y="3336961"/>
            <a:ext cx="404646" cy="402440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5765672" y="4452200"/>
            <a:ext cx="317319" cy="413270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6631745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93924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175719" y="444924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237898" y="4668577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1421552" y="33354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48039" y="3554735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932837" y="232319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59324" y="2542529"/>
            <a:ext cx="223576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3604845" y="3438883"/>
            <a:ext cx="694083" cy="800785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816900" y="2717866"/>
            <a:ext cx="702371" cy="799749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2797844" y="1996848"/>
            <a:ext cx="3538787" cy="2973161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884864" y="3535225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288882" y="4257279"/>
            <a:ext cx="517973" cy="607064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4106242" y="4257279"/>
            <a:ext cx="517973" cy="607064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5730604" y="2814208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509225" y="2093191"/>
            <a:ext cx="519008" cy="607064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326585" y="2093191"/>
            <a:ext cx="517973" cy="607064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4106242" y="2814208"/>
            <a:ext cx="517973" cy="607064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509225" y="3544549"/>
            <a:ext cx="519008" cy="597740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6" name="TextBox 15"/>
          <p:cNvSpPr txBox="1"/>
          <p:nvPr/>
        </p:nvSpPr>
        <p:spPr>
          <a:xfrm>
            <a:off x="2027821" y="1125067"/>
            <a:ext cx="508838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238118" y="4440903"/>
            <a:ext cx="254222" cy="23981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4634935" y="2263659"/>
            <a:ext cx="267586" cy="26612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3038932" y="3702113"/>
            <a:ext cx="209837" cy="273288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870932" y="2981595"/>
            <a:ext cx="237316" cy="272289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6049400" y="205207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111578" y="2271407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2878748" y="2704410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45911" y="2923741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071065" y="42515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38228" y="4470905"/>
            <a:ext cx="2895088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176351" y="35691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5238529" y="3788519"/>
            <a:ext cx="2812199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324360" y="1879657"/>
            <a:ext cx="4124325" cy="3207544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542244" y="2105876"/>
            <a:ext cx="3906441" cy="2763441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768463" y="2332094"/>
            <a:ext cx="3680222" cy="2311004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03017" y="2376148"/>
            <a:ext cx="3445669" cy="2022872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1673529" y="1125067"/>
            <a:ext cx="579697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276391" y="2944612"/>
            <a:ext cx="1219074" cy="1077633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4582516" y="2604002"/>
            <a:ext cx="593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91333" y="31184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91333" y="3630084"/>
            <a:ext cx="5757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588127" y="4141683"/>
            <a:ext cx="5822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90087" y="258334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152264" y="2802677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090087" y="312077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152264" y="3340104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090087" y="364521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52264" y="3864542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090087" y="4132687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2264" y="4352018"/>
            <a:ext cx="3937975" cy="30008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4620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2833687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4205288" y="2403022"/>
            <a:ext cx="763191" cy="865585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5562600" y="2403022"/>
            <a:ext cx="777479" cy="865585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6934200" y="2403022"/>
            <a:ext cx="777479" cy="865585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3077767" y="4319928"/>
            <a:ext cx="3002756" cy="294085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6828235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6385322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54709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502920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4099323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3656410" y="2789976"/>
            <a:ext cx="411956" cy="30956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2726531" y="2743541"/>
            <a:ext cx="61913" cy="123825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2284810" y="2789976"/>
            <a:ext cx="396479" cy="30956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050132" y="2789975"/>
            <a:ext cx="1951435" cy="1700213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339454" y="2743541"/>
            <a:ext cx="60722" cy="123825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6156722" y="4412797"/>
            <a:ext cx="61913" cy="123825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6248400" y="2789975"/>
            <a:ext cx="1829991" cy="1700213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1775611" y="1125067"/>
            <a:ext cx="559281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1695596" y="2654909"/>
            <a:ext cx="322133" cy="284759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425302" y="2654531"/>
            <a:ext cx="301866" cy="28476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5782004" y="2635132"/>
            <a:ext cx="317733" cy="316002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090701" y="2635036"/>
            <a:ext cx="249164" cy="324506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7159420" y="2634874"/>
            <a:ext cx="281792" cy="323319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4280094" y="4340013"/>
            <a:ext cx="5838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/>
                </a:solidFill>
                <a:latin typeface="+mj-lt"/>
              </a:rPr>
              <a:t>2018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41818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666388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77937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4151572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88665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5525228" y="3326622"/>
            <a:ext cx="8706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293250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911261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56217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191548" y="3580537"/>
            <a:ext cx="1316178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printing.</a:t>
            </a: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2327672" y="2180553"/>
            <a:ext cx="4488657" cy="3350419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sz="1350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2237661" y="1125067"/>
            <a:ext cx="466871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845585" y="208068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907763" y="2300020"/>
            <a:ext cx="1626638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246739" y="26499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587828" y="2869314"/>
            <a:ext cx="1621161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573442" y="457831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6635620" y="4797643"/>
            <a:ext cx="2203580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7137179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7678303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7329798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7438202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7482997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8263327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8" name="Group 67"/>
          <p:cNvGrpSpPr/>
          <p:nvPr/>
        </p:nvGrpSpPr>
        <p:grpSpPr>
          <a:xfrm>
            <a:off x="7613799" y="2061552"/>
            <a:ext cx="295648" cy="341339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721781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7569900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7421180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7529584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7573483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8337688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0" name="Group 69"/>
          <p:cNvGrpSpPr/>
          <p:nvPr/>
        </p:nvGrpSpPr>
        <p:grpSpPr>
          <a:xfrm>
            <a:off x="7703389" y="3513810"/>
            <a:ext cx="316253" cy="307295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6500192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6799423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6693707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6810174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6846010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763798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1" name="Group 70"/>
          <p:cNvGrpSpPr/>
          <p:nvPr/>
        </p:nvGrpSpPr>
        <p:grpSpPr>
          <a:xfrm>
            <a:off x="6990250" y="4173194"/>
            <a:ext cx="275939" cy="318045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7295754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7681888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750629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7622757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7658593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8413840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72" name="Group 71"/>
          <p:cNvGrpSpPr/>
          <p:nvPr/>
        </p:nvGrpSpPr>
        <p:grpSpPr>
          <a:xfrm>
            <a:off x="7766998" y="4902459"/>
            <a:ext cx="328796" cy="328796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6532445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7098655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672148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6831676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6873782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7644259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69" name="Group 68"/>
          <p:cNvGrpSpPr/>
          <p:nvPr/>
        </p:nvGrpSpPr>
        <p:grpSpPr>
          <a:xfrm>
            <a:off x="6992938" y="2814110"/>
            <a:ext cx="302815" cy="273251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9097412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9097413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9097412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9097413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9097413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9107268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1646447" y="1125067"/>
            <a:ext cx="5851154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6244448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5644305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624243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5644305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242431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539767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555982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019136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1035351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4543317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559532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4543317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1559532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019136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35351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1707591" y="2127849"/>
            <a:ext cx="299231" cy="20964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46587" y="2117098"/>
            <a:ext cx="1419110" cy="217705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956825" y="1819659"/>
            <a:ext cx="857378" cy="85648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152131" y="2008694"/>
            <a:ext cx="553668" cy="55098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110023" y="1972858"/>
            <a:ext cx="550980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806313" y="2174435"/>
            <a:ext cx="74360" cy="116468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8" name="Group 247"/>
          <p:cNvGrpSpPr/>
          <p:nvPr/>
        </p:nvGrpSpPr>
        <p:grpSpPr>
          <a:xfrm>
            <a:off x="1234554" y="2061552"/>
            <a:ext cx="295648" cy="341339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1626960" y="3562189"/>
            <a:ext cx="299231" cy="207849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49275" y="3549646"/>
            <a:ext cx="1524826" cy="218600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865443" y="3245040"/>
            <a:ext cx="857378" cy="85558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063436" y="3433178"/>
            <a:ext cx="550980" cy="55098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018642" y="3397343"/>
            <a:ext cx="551876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731953" y="3594441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0" name="Group 249"/>
          <p:cNvGrpSpPr/>
          <p:nvPr/>
        </p:nvGrpSpPr>
        <p:grpSpPr>
          <a:xfrm>
            <a:off x="1124359" y="3513810"/>
            <a:ext cx="316253" cy="307295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2344578" y="4255617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46588" y="4253826"/>
            <a:ext cx="2297990" cy="217705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1591124" y="3912486"/>
            <a:ext cx="859170" cy="85648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1780158" y="4094355"/>
            <a:ext cx="553668" cy="55366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1744322" y="4064790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432548" y="4311163"/>
            <a:ext cx="73464" cy="116468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1" name="Group 250"/>
          <p:cNvGrpSpPr/>
          <p:nvPr/>
        </p:nvGrpSpPr>
        <p:grpSpPr>
          <a:xfrm>
            <a:off x="1877812" y="4173194"/>
            <a:ext cx="275939" cy="318045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1549016" y="5000112"/>
            <a:ext cx="299231" cy="20964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38524" y="4980403"/>
            <a:ext cx="1423589" cy="218600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778540" y="4639064"/>
            <a:ext cx="859170" cy="85648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967575" y="4823620"/>
            <a:ext cx="553668" cy="55098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931739" y="4792262"/>
            <a:ext cx="553668" cy="55098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655801" y="5034156"/>
            <a:ext cx="74360" cy="116468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52" name="Group 251"/>
          <p:cNvGrpSpPr/>
          <p:nvPr/>
        </p:nvGrpSpPr>
        <p:grpSpPr>
          <a:xfrm>
            <a:off x="1048207" y="4902459"/>
            <a:ext cx="328796" cy="328796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2315013" y="2854426"/>
            <a:ext cx="296543" cy="207849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38524" y="2840091"/>
            <a:ext cx="2006822" cy="217705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1563350" y="2534588"/>
            <a:ext cx="859170" cy="8582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1761344" y="2722728"/>
            <a:ext cx="550980" cy="55366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1716550" y="2686892"/>
            <a:ext cx="553668" cy="55366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425381" y="2888470"/>
            <a:ext cx="74360" cy="116468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49" name="Group 248"/>
          <p:cNvGrpSpPr/>
          <p:nvPr/>
        </p:nvGrpSpPr>
        <p:grpSpPr>
          <a:xfrm>
            <a:off x="1848248" y="2814110"/>
            <a:ext cx="302815" cy="273251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011932"/>
            <a:ext cx="46587" cy="69522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4707152"/>
            <a:ext cx="46587" cy="693428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316712"/>
            <a:ext cx="46587" cy="69522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621492"/>
            <a:ext cx="46587" cy="6952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928063"/>
            <a:ext cx="46587" cy="693428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0752" y="1923583"/>
            <a:ext cx="25981" cy="4480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TextBox 66"/>
          <p:cNvSpPr txBox="1"/>
          <p:nvPr/>
        </p:nvSpPr>
        <p:spPr>
          <a:xfrm>
            <a:off x="2005185" y="2028609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1"/>
                </a:solidFill>
                <a:latin typeface="+mj-lt"/>
              </a:rPr>
              <a:t>20%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664752" y="2739060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latin typeface="+mj-lt"/>
              </a:rPr>
              <a:t>20%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1891251" y="345452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3"/>
                </a:solidFill>
                <a:latin typeface="+mj-lt"/>
              </a:rPr>
              <a:t>20%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2664752" y="4140251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4"/>
                </a:solidFill>
                <a:latin typeface="+mj-lt"/>
              </a:rPr>
              <a:t>20%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869975" y="4869847"/>
            <a:ext cx="7649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5"/>
                </a:solidFill>
                <a:latin typeface="+mj-lt"/>
              </a:rPr>
              <a:t>20%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2976410" y="182393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3049099" y="2043262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3663655" y="252038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3714889" y="2739715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979960" y="324920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3052649" y="346853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979960" y="463916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3052649" y="4858494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663655" y="3915358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3714889" y="4134689"/>
            <a:ext cx="3965652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3341915" y="1311519"/>
            <a:ext cx="2416629" cy="232446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604302"/>
            <a:ext cx="9144001" cy="1396448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5" name="TextBox 14"/>
          <p:cNvSpPr txBox="1"/>
          <p:nvPr/>
        </p:nvSpPr>
        <p:spPr>
          <a:xfrm>
            <a:off x="3742288" y="3673785"/>
            <a:ext cx="165942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KENT SAMROCK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058081" y="3919202"/>
            <a:ext cx="102784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i="1" dirty="0">
                <a:solidFill>
                  <a:schemeClr val="bg1"/>
                </a:solidFill>
                <a:latin typeface="+mj-lt"/>
              </a:rPr>
              <a:t>CEO Founder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6349" y="4956278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01" r="28901"/>
          <a:stretch>
            <a:fillRect/>
          </a:stretch>
        </p:blipFill>
        <p:spPr>
          <a:xfrm>
            <a:off x="3806688" y="1753811"/>
            <a:ext cx="1530626" cy="1527048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4685110" y="1956708"/>
            <a:ext cx="3803843" cy="3715430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443552" y="1125067"/>
            <a:ext cx="4256936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27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27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518871" y="4411680"/>
            <a:ext cx="312906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463009" y="3690900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79869" y="3139757"/>
            <a:ext cx="306495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181391" y="2573352"/>
            <a:ext cx="309701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5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7478986" y="2841111"/>
            <a:ext cx="523235" cy="462529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5956106" y="3938150"/>
            <a:ext cx="490316" cy="462531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6769648" y="3372089"/>
            <a:ext cx="516089" cy="51327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915856" y="4561307"/>
            <a:ext cx="404712" cy="527089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87" name="Oval 86"/>
          <p:cNvSpPr/>
          <p:nvPr/>
        </p:nvSpPr>
        <p:spPr>
          <a:xfrm>
            <a:off x="410724" y="3047667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Oval 87"/>
          <p:cNvSpPr/>
          <p:nvPr/>
        </p:nvSpPr>
        <p:spPr>
          <a:xfrm>
            <a:off x="410724" y="3753345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9" name="Oval 88"/>
          <p:cNvSpPr/>
          <p:nvPr/>
        </p:nvSpPr>
        <p:spPr>
          <a:xfrm>
            <a:off x="410724" y="4459023"/>
            <a:ext cx="367748" cy="3677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0" name="TextBox 89"/>
          <p:cNvSpPr txBox="1"/>
          <p:nvPr/>
        </p:nvSpPr>
        <p:spPr>
          <a:xfrm>
            <a:off x="889032" y="3049266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51210" y="3268597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889032" y="3754944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951210" y="397427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4" name="TextBox 93"/>
          <p:cNvSpPr txBox="1"/>
          <p:nvPr/>
        </p:nvSpPr>
        <p:spPr>
          <a:xfrm>
            <a:off x="889032" y="445902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951210" y="4678355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96" name="Oval 95"/>
          <p:cNvSpPr/>
          <p:nvPr/>
        </p:nvSpPr>
        <p:spPr>
          <a:xfrm>
            <a:off x="410724" y="2328608"/>
            <a:ext cx="367748" cy="3677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7" name="TextBox 96"/>
          <p:cNvSpPr txBox="1"/>
          <p:nvPr/>
        </p:nvSpPr>
        <p:spPr>
          <a:xfrm>
            <a:off x="889032" y="2328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951210" y="2547940"/>
            <a:ext cx="330723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681663"/>
            <a:ext cx="9144000" cy="3176337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2982123" y="1607675"/>
            <a:ext cx="324045" cy="52773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grpSp>
        <p:nvGrpSpPr>
          <p:cNvPr id="5" name="Group 4"/>
          <p:cNvGrpSpPr/>
          <p:nvPr/>
        </p:nvGrpSpPr>
        <p:grpSpPr>
          <a:xfrm>
            <a:off x="2490498" y="1040383"/>
            <a:ext cx="2238202" cy="458213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sz="135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062816" y="1052146"/>
            <a:ext cx="10935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50" b="1" dirty="0">
                <a:solidFill>
                  <a:schemeClr val="bg1"/>
                </a:solidFill>
              </a:rPr>
              <a:t>California, 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24865" y="1248020"/>
            <a:ext cx="9781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 err="1">
                <a:solidFill>
                  <a:schemeClr val="bg1"/>
                </a:solidFill>
              </a:rPr>
              <a:t>Lat</a:t>
            </a:r>
            <a:r>
              <a:rPr lang="en-ID" sz="825" dirty="0">
                <a:solidFill>
                  <a:schemeClr val="bg1"/>
                </a:solidFill>
              </a:rPr>
              <a:t>: </a:t>
            </a:r>
            <a:r>
              <a:rPr lang="en-ID" sz="900" dirty="0">
                <a:solidFill>
                  <a:schemeClr val="bg1"/>
                </a:solidFill>
              </a:rPr>
              <a:t>38.881397</a:t>
            </a:r>
            <a:r>
              <a:rPr lang="en-ID" sz="825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59799" y="1248020"/>
            <a:ext cx="10759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825" dirty="0">
                <a:solidFill>
                  <a:schemeClr val="bg1"/>
                </a:solidFill>
              </a:rPr>
              <a:t>Long: </a:t>
            </a:r>
            <a:r>
              <a:rPr lang="en-ID" sz="900" dirty="0">
                <a:solidFill>
                  <a:schemeClr val="bg1"/>
                </a:solidFill>
              </a:rPr>
              <a:t>-94.819130</a:t>
            </a:r>
            <a:endParaRPr lang="en-ID" sz="825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01398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463035" y="4611586"/>
            <a:ext cx="238362" cy="140630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3177314" y="4594165"/>
            <a:ext cx="214957" cy="175475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92270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4868186" y="4587340"/>
            <a:ext cx="207645" cy="189123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99214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6575130" y="4572230"/>
            <a:ext cx="101873" cy="219344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013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15813" y="4572229"/>
            <a:ext cx="989104" cy="216110"/>
          </a:xfrm>
          <a:prstGeom prst="rect">
            <a:avLst/>
          </a:prstGeom>
          <a:noFill/>
        </p:spPr>
        <p:txBody>
          <a:bodyPr wrap="none" lIns="54000" tIns="27000" rIns="54000" bIns="27000" rtlCol="0" anchor="t">
            <a:spAutoFit/>
          </a:bodyPr>
          <a:lstStyle/>
          <a:p>
            <a:r>
              <a:rPr lang="en-US" sz="105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404508"/>
            <a:ext cx="9144000" cy="277156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TextBox 19"/>
          <p:cNvSpPr txBox="1"/>
          <p:nvPr/>
        </p:nvSpPr>
        <p:spPr>
          <a:xfrm>
            <a:off x="2568873" y="3402130"/>
            <a:ext cx="400625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00" dirty="0">
                <a:solidFill>
                  <a:schemeClr val="bg1"/>
                </a:solidFill>
              </a:rPr>
              <a:t>Midlle Easton, 245 Eva. </a:t>
            </a:r>
            <a:r>
              <a:rPr lang="en-ID" sz="1000" dirty="0">
                <a:solidFill>
                  <a:schemeClr val="bg1"/>
                </a:solidFill>
              </a:rPr>
              <a:t>4304 Market Street Grand Island, NE 68801</a:t>
            </a:r>
            <a:endParaRPr lang="id-ID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1981387" y="2494199"/>
            <a:ext cx="518122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dirty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96349" y="3671304"/>
            <a:ext cx="7951304" cy="715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/>
                </a:solidFill>
              </a:rPr>
              <a:t>Lorem</a:t>
            </a:r>
            <a:r>
              <a:rPr lang="en-US" sz="900" dirty="0">
                <a:solidFill>
                  <a:schemeClr val="bg1"/>
                </a:solidFill>
              </a:rPr>
              <a:t> </a:t>
            </a:r>
            <a:r>
              <a:rPr lang="en-US" sz="900" dirty="0" err="1">
                <a:solidFill>
                  <a:schemeClr val="bg1"/>
                </a:solidFill>
              </a:rPr>
              <a:t>Ipsum</a:t>
            </a:r>
            <a:r>
              <a:rPr lang="en-US" sz="900" dirty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87" r="6487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0" y="857250"/>
            <a:ext cx="3975653" cy="4432853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/>
          <p:cNvSpPr txBox="1"/>
          <p:nvPr/>
        </p:nvSpPr>
        <p:spPr>
          <a:xfrm>
            <a:off x="298152" y="1620118"/>
            <a:ext cx="2750433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CORPORATE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1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2" y="2970003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7" name="Rectangle 6"/>
          <p:cNvSpPr/>
          <p:nvPr/>
        </p:nvSpPr>
        <p:spPr>
          <a:xfrm>
            <a:off x="298152" y="3270086"/>
            <a:ext cx="2701028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3" r="2766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98152" y="1482876"/>
            <a:ext cx="381001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BEST CORPORATE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8151" y="2079314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98152" y="2930675"/>
            <a:ext cx="87235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</a:p>
        </p:txBody>
      </p:sp>
      <p:sp>
        <p:nvSpPr>
          <p:cNvPr id="8" name="Rectangle 7"/>
          <p:cNvSpPr/>
          <p:nvPr/>
        </p:nvSpPr>
        <p:spPr>
          <a:xfrm>
            <a:off x="298151" y="3230757"/>
            <a:ext cx="35442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16282" y="4431088"/>
            <a:ext cx="543230" cy="480203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262321" y="4431087"/>
            <a:ext cx="482871" cy="480203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12183" y="1125067"/>
            <a:ext cx="311963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97565" y="2030067"/>
            <a:ext cx="2346050" cy="1510748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Rectangle 12"/>
          <p:cNvSpPr/>
          <p:nvPr/>
        </p:nvSpPr>
        <p:spPr>
          <a:xfrm>
            <a:off x="2450358" y="2192469"/>
            <a:ext cx="586512" cy="37768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Rectangle 18"/>
          <p:cNvSpPr/>
          <p:nvPr/>
        </p:nvSpPr>
        <p:spPr>
          <a:xfrm>
            <a:off x="3252348" y="2030067"/>
            <a:ext cx="2346050" cy="1510748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0" name="Rectangle 19"/>
          <p:cNvSpPr/>
          <p:nvPr/>
        </p:nvSpPr>
        <p:spPr>
          <a:xfrm>
            <a:off x="5305141" y="2192469"/>
            <a:ext cx="586512" cy="37768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/>
          <p:cNvSpPr/>
          <p:nvPr/>
        </p:nvSpPr>
        <p:spPr>
          <a:xfrm>
            <a:off x="6107134" y="2030067"/>
            <a:ext cx="2346050" cy="1510748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3" name="Rectangle 22"/>
          <p:cNvSpPr/>
          <p:nvPr/>
        </p:nvSpPr>
        <p:spPr>
          <a:xfrm>
            <a:off x="8159927" y="2192469"/>
            <a:ext cx="586512" cy="37768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5" name="Rectangle 24"/>
          <p:cNvSpPr/>
          <p:nvPr/>
        </p:nvSpPr>
        <p:spPr>
          <a:xfrm>
            <a:off x="397565" y="3829049"/>
            <a:ext cx="2346050" cy="1510748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6" name="Rectangle 25"/>
          <p:cNvSpPr/>
          <p:nvPr/>
        </p:nvSpPr>
        <p:spPr>
          <a:xfrm>
            <a:off x="2450358" y="3991452"/>
            <a:ext cx="586512" cy="3776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Rectangle 27"/>
          <p:cNvSpPr/>
          <p:nvPr/>
        </p:nvSpPr>
        <p:spPr>
          <a:xfrm>
            <a:off x="3252348" y="3829049"/>
            <a:ext cx="2346050" cy="1510748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9" name="Rectangle 28"/>
          <p:cNvSpPr/>
          <p:nvPr/>
        </p:nvSpPr>
        <p:spPr>
          <a:xfrm>
            <a:off x="5305141" y="3991452"/>
            <a:ext cx="586512" cy="37768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1" name="Rectangle 30"/>
          <p:cNvSpPr/>
          <p:nvPr/>
        </p:nvSpPr>
        <p:spPr>
          <a:xfrm>
            <a:off x="6107134" y="3829049"/>
            <a:ext cx="2346050" cy="1510748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2" name="Rectangle 31"/>
          <p:cNvSpPr/>
          <p:nvPr/>
        </p:nvSpPr>
        <p:spPr>
          <a:xfrm>
            <a:off x="8159927" y="3991452"/>
            <a:ext cx="586512" cy="377686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3" name="TextBox 32"/>
          <p:cNvSpPr txBox="1"/>
          <p:nvPr/>
        </p:nvSpPr>
        <p:spPr>
          <a:xfrm>
            <a:off x="2523038" y="2231271"/>
            <a:ext cx="4411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83434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8238220" y="2231271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2527046" y="4030253"/>
            <a:ext cx="43313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381631" y="4030253"/>
            <a:ext cx="4299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05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238421" y="4030253"/>
            <a:ext cx="42832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06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36026" y="2200939"/>
            <a:ext cx="410249" cy="36265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298411" y="2202169"/>
            <a:ext cx="370031" cy="367986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3449034" y="2200939"/>
            <a:ext cx="384437" cy="362651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31928" y="3974947"/>
            <a:ext cx="404646" cy="402440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3482592" y="3961358"/>
            <a:ext cx="317319" cy="413270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09783" y="3961067"/>
            <a:ext cx="358872" cy="411759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036574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3830839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664883" y="223127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1036574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3830839" y="4030253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664883" y="4013505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31928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631928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3482592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6306665" y="2682878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82592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6306665" y="4521993"/>
            <a:ext cx="1872344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184351" y="1620118"/>
            <a:ext cx="319420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2"/>
                </a:solidFill>
                <a:latin typeface="+mj-lt"/>
              </a:rPr>
              <a:t>Our Objective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184351" y="2216555"/>
            <a:ext cx="24689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1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</a:p>
        </p:txBody>
      </p:sp>
      <p:sp>
        <p:nvSpPr>
          <p:cNvPr id="9" name="Oval 8"/>
          <p:cNvSpPr/>
          <p:nvPr/>
        </p:nvSpPr>
        <p:spPr>
          <a:xfrm>
            <a:off x="4263886" y="3143252"/>
            <a:ext cx="367748" cy="367748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/>
          <p:cNvSpPr/>
          <p:nvPr/>
        </p:nvSpPr>
        <p:spPr>
          <a:xfrm>
            <a:off x="4263886" y="3848930"/>
            <a:ext cx="367748" cy="3677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" name="Oval 10"/>
          <p:cNvSpPr/>
          <p:nvPr/>
        </p:nvSpPr>
        <p:spPr>
          <a:xfrm>
            <a:off x="4263886" y="4554608"/>
            <a:ext cx="367748" cy="3677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" name="Group 11"/>
          <p:cNvGrpSpPr/>
          <p:nvPr/>
        </p:nvGrpSpPr>
        <p:grpSpPr>
          <a:xfrm>
            <a:off x="4374447" y="3220597"/>
            <a:ext cx="146627" cy="213059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31490" y="3932512"/>
            <a:ext cx="232541" cy="200584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4339278" y="4655912"/>
            <a:ext cx="220022" cy="165140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19" name="TextBox 18"/>
          <p:cNvSpPr txBox="1"/>
          <p:nvPr/>
        </p:nvSpPr>
        <p:spPr>
          <a:xfrm>
            <a:off x="4742195" y="3144851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804373" y="3364182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742195" y="385052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04373" y="406986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42195" y="4554609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804373" y="4773940"/>
            <a:ext cx="3922184" cy="5078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58" r="286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48" b="13148"/>
          <a:stretch>
            <a:fillRect/>
          </a:stretch>
        </p:blipFill>
        <p:spPr/>
      </p:pic>
      <p:sp>
        <p:nvSpPr>
          <p:cNvPr id="3" name="TextBox 2"/>
          <p:cNvSpPr txBox="1"/>
          <p:nvPr/>
        </p:nvSpPr>
        <p:spPr>
          <a:xfrm>
            <a:off x="2867275" y="757650"/>
            <a:ext cx="340945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</a:p>
        </p:txBody>
      </p:sp>
      <p:sp>
        <p:nvSpPr>
          <p:cNvPr id="6" name="Oval 5"/>
          <p:cNvSpPr/>
          <p:nvPr/>
        </p:nvSpPr>
        <p:spPr>
          <a:xfrm>
            <a:off x="3780435" y="2395007"/>
            <a:ext cx="1583131" cy="158313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1309375" y="2395007"/>
            <a:ext cx="1583131" cy="158313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Oval 7"/>
          <p:cNvSpPr/>
          <p:nvPr/>
        </p:nvSpPr>
        <p:spPr>
          <a:xfrm>
            <a:off x="6251496" y="2395007"/>
            <a:ext cx="1583131" cy="158313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9" name="Group 8"/>
          <p:cNvGrpSpPr/>
          <p:nvPr/>
        </p:nvGrpSpPr>
        <p:grpSpPr>
          <a:xfrm>
            <a:off x="6807097" y="2796911"/>
            <a:ext cx="485813" cy="483129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56245" y="2776597"/>
            <a:ext cx="489390" cy="476864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4338144" y="2805894"/>
            <a:ext cx="467712" cy="465162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1578651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405015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521218" y="3364782"/>
            <a:ext cx="104368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04419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7592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946987" y="4013356"/>
            <a:ext cx="2192147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been.</a:t>
            </a:r>
          </a:p>
        </p:txBody>
      </p:sp>
      <p:sp>
        <p:nvSpPr>
          <p:cNvPr id="37" name="Rectangle 36"/>
          <p:cNvSpPr/>
          <p:nvPr/>
        </p:nvSpPr>
        <p:spPr>
          <a:xfrm>
            <a:off x="596349" y="5588835"/>
            <a:ext cx="79513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900" dirty="0" err="1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900" dirty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68" r="22368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97" r="22397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2860255" y="1125067"/>
            <a:ext cx="342350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</a:p>
        </p:txBody>
      </p:sp>
      <p:sp>
        <p:nvSpPr>
          <p:cNvPr id="3" name="Oval 2"/>
          <p:cNvSpPr/>
          <p:nvPr/>
        </p:nvSpPr>
        <p:spPr>
          <a:xfrm>
            <a:off x="1990927" y="2291586"/>
            <a:ext cx="588146" cy="58814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Oval 4"/>
          <p:cNvSpPr/>
          <p:nvPr/>
        </p:nvSpPr>
        <p:spPr>
          <a:xfrm>
            <a:off x="3972794" y="2291586"/>
            <a:ext cx="588146" cy="5881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Oval 5"/>
          <p:cNvSpPr/>
          <p:nvPr/>
        </p:nvSpPr>
        <p:spPr>
          <a:xfrm>
            <a:off x="5954661" y="2291586"/>
            <a:ext cx="588146" cy="58814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Oval 6"/>
          <p:cNvSpPr/>
          <p:nvPr/>
        </p:nvSpPr>
        <p:spPr>
          <a:xfrm>
            <a:off x="7936528" y="2291586"/>
            <a:ext cx="588146" cy="58814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/>
          <p:cNvSpPr txBox="1"/>
          <p:nvPr/>
        </p:nvSpPr>
        <p:spPr>
          <a:xfrm>
            <a:off x="915585" y="3897717"/>
            <a:ext cx="136723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04627" y="3897717"/>
            <a:ext cx="115288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925804" y="3897717"/>
            <a:ext cx="127426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907995" y="3897717"/>
            <a:ext cx="127361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782718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764584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46450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28316" y="4197799"/>
            <a:ext cx="1632965" cy="71558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066332" y="2487556"/>
            <a:ext cx="401072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CEO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037752" y="2487556"/>
            <a:ext cx="49244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Admin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996903" y="2487556"/>
            <a:ext cx="503664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Leader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913048" y="2487556"/>
            <a:ext cx="635110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25" b="1" dirty="0">
                <a:solidFill>
                  <a:schemeClr val="bg1"/>
                </a:solidFill>
              </a:rPr>
              <a:t>Secretary</a:t>
            </a: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</TotalTime>
  <Words>1050</Words>
  <Application>Microsoft Office PowerPoint</Application>
  <PresentationFormat>On-screen Show (4:3)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75</cp:revision>
  <dcterms:created xsi:type="dcterms:W3CDTF">2018-04-30T03:38:48Z</dcterms:created>
  <dcterms:modified xsi:type="dcterms:W3CDTF">2018-07-19T04:52:13Z</dcterms:modified>
</cp:coreProperties>
</file>