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9 Orange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FF7043"/>
      </a:accent1>
      <a:accent2>
        <a:srgbClr val="FF5722"/>
      </a:accent2>
      <a:accent3>
        <a:srgbClr val="F4511E"/>
      </a:accent3>
      <a:accent4>
        <a:srgbClr val="E64A19"/>
      </a:accent4>
      <a:accent5>
        <a:srgbClr val="D84315"/>
      </a:accent5>
      <a:accent6>
        <a:srgbClr val="BF360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2018-06-17T11:22:33Z</dcterms:modified>
</cp:coreProperties>
</file>