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3 Light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9CCC65"/>
      </a:accent1>
      <a:accent2>
        <a:srgbClr val="8BC34A"/>
      </a:accent2>
      <a:accent3>
        <a:srgbClr val="7CB342"/>
      </a:accent3>
      <a:accent4>
        <a:srgbClr val="689F38"/>
      </a:accent4>
      <a:accent5>
        <a:srgbClr val="558B2F"/>
      </a:accent5>
      <a:accent6>
        <a:srgbClr val="3369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2018-06-17T11:18:23Z</dcterms:modified>
</cp:coreProperties>
</file>