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5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42A5F5"/>
      </a:accent1>
      <a:accent2>
        <a:srgbClr val="2196F3"/>
      </a:accent2>
      <a:accent3>
        <a:srgbClr val="1E88E5"/>
      </a:accent3>
      <a:accent4>
        <a:srgbClr val="1976D2"/>
      </a:accent4>
      <a:accent5>
        <a:srgbClr val="1565C0"/>
      </a:accent5>
      <a:accent6>
        <a:srgbClr val="0D47A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2018-06-17T11:19:38Z</dcterms:modified>
</cp:coreProperties>
</file>