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5" r:id="rId10"/>
    <p:sldId id="263" r:id="rId11"/>
    <p:sldId id="266" r:id="rId12"/>
    <p:sldId id="269" r:id="rId13"/>
    <p:sldId id="267" r:id="rId14"/>
    <p:sldId id="268" r:id="rId15"/>
    <p:sldId id="270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73" r:id="rId24"/>
    <p:sldId id="271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87" autoAdjust="0"/>
    <p:restoredTop sz="96763" autoAdjust="0"/>
  </p:normalViewPr>
  <p:slideViewPr>
    <p:cSldViewPr snapToGrid="0">
      <p:cViewPr varScale="1">
        <p:scale>
          <a:sx n="123" d="100"/>
          <a:sy n="123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34C3C-5855-491F-8EB5-6FA55A96D8F4}" type="datetimeFigureOut">
              <a:rPr lang="en-US" smtClean="0"/>
              <a:t>7/28/2018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AB95D6-4C7E-4382-8777-E4BD495E0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0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1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28F6B4A-EBBA-684D-AA6B-8F3ABDE03877}" type="slidenum">
              <a:rPr lang="en-US"/>
              <a:pPr/>
              <a:t>16</a:t>
            </a:fld>
            <a:endParaRPr lang="en-US"/>
          </a:p>
        </p:txBody>
      </p:sp>
      <p:sp>
        <p:nvSpPr>
          <p:cNvPr id="1228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693738"/>
            <a:ext cx="6081713" cy="34210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229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1" y="4342535"/>
            <a:ext cx="5478276" cy="410585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304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012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792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616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865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197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8862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2AB4931-FFCE-4925-9086-4B31EDA9672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034015" y="0"/>
            <a:ext cx="2154936" cy="6858000"/>
          </a:xfrm>
          <a:custGeom>
            <a:avLst/>
            <a:gdLst>
              <a:gd name="connsiteX0" fmla="*/ 0 w 2154936"/>
              <a:gd name="connsiteY0" fmla="*/ 0 h 6858000"/>
              <a:gd name="connsiteX1" fmla="*/ 2154936 w 2154936"/>
              <a:gd name="connsiteY1" fmla="*/ 0 h 6858000"/>
              <a:gd name="connsiteX2" fmla="*/ 2154936 w 2154936"/>
              <a:gd name="connsiteY2" fmla="*/ 6858000 h 6858000"/>
              <a:gd name="connsiteX3" fmla="*/ 0 w 21549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4936" h="6858000">
                <a:moveTo>
                  <a:pt x="0" y="0"/>
                </a:moveTo>
                <a:lnTo>
                  <a:pt x="2154936" y="0"/>
                </a:lnTo>
                <a:lnTo>
                  <a:pt x="21549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outerShdw blurRad="673100" dist="355600" dir="1440000" algn="l" rotWithShape="0">
              <a:prstClr val="black">
                <a:alpha val="86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5BF6C55-BB6C-4996-8DB4-C43BD04D61D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879080" y="0"/>
            <a:ext cx="2154936" cy="6858000"/>
          </a:xfrm>
          <a:custGeom>
            <a:avLst/>
            <a:gdLst>
              <a:gd name="connsiteX0" fmla="*/ 0 w 2154936"/>
              <a:gd name="connsiteY0" fmla="*/ 0 h 6858000"/>
              <a:gd name="connsiteX1" fmla="*/ 2154936 w 2154936"/>
              <a:gd name="connsiteY1" fmla="*/ 0 h 6858000"/>
              <a:gd name="connsiteX2" fmla="*/ 2154936 w 2154936"/>
              <a:gd name="connsiteY2" fmla="*/ 6858000 h 6858000"/>
              <a:gd name="connsiteX3" fmla="*/ 0 w 21549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4936" h="6858000">
                <a:moveTo>
                  <a:pt x="0" y="0"/>
                </a:moveTo>
                <a:lnTo>
                  <a:pt x="2154936" y="0"/>
                </a:lnTo>
                <a:lnTo>
                  <a:pt x="21549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outerShdw blurRad="673100" dist="355600" dir="1440000" algn="l" rotWithShape="0">
              <a:prstClr val="black">
                <a:alpha val="86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6705425-B018-4AF8-B9ED-A11FBA285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24144" y="-1"/>
            <a:ext cx="2154936" cy="6858000"/>
          </a:xfrm>
          <a:custGeom>
            <a:avLst/>
            <a:gdLst>
              <a:gd name="connsiteX0" fmla="*/ 0 w 2154936"/>
              <a:gd name="connsiteY0" fmla="*/ 0 h 6858000"/>
              <a:gd name="connsiteX1" fmla="*/ 2154936 w 2154936"/>
              <a:gd name="connsiteY1" fmla="*/ 0 h 6858000"/>
              <a:gd name="connsiteX2" fmla="*/ 2154936 w 2154936"/>
              <a:gd name="connsiteY2" fmla="*/ 6858000 h 6858000"/>
              <a:gd name="connsiteX3" fmla="*/ 0 w 21549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4936" h="6858000">
                <a:moveTo>
                  <a:pt x="0" y="0"/>
                </a:moveTo>
                <a:lnTo>
                  <a:pt x="2154936" y="0"/>
                </a:lnTo>
                <a:lnTo>
                  <a:pt x="21549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outerShdw blurRad="673100" dist="355600" dir="1440000" algn="l" rotWithShape="0">
              <a:prstClr val="black">
                <a:alpha val="86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630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157787" y="671517"/>
            <a:ext cx="6429376" cy="5529263"/>
          </a:xfrm>
          <a:custGeom>
            <a:avLst/>
            <a:gdLst>
              <a:gd name="connsiteX0" fmla="*/ 0 w 6429376"/>
              <a:gd name="connsiteY0" fmla="*/ 0 h 5529263"/>
              <a:gd name="connsiteX1" fmla="*/ 6429376 w 6429376"/>
              <a:gd name="connsiteY1" fmla="*/ 0 h 5529263"/>
              <a:gd name="connsiteX2" fmla="*/ 6429376 w 6429376"/>
              <a:gd name="connsiteY2" fmla="*/ 5529263 h 5529263"/>
              <a:gd name="connsiteX3" fmla="*/ 0 w 6429376"/>
              <a:gd name="connsiteY3" fmla="*/ 5529263 h 552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9376" h="5529263">
                <a:moveTo>
                  <a:pt x="0" y="0"/>
                </a:moveTo>
                <a:lnTo>
                  <a:pt x="6429376" y="0"/>
                </a:lnTo>
                <a:lnTo>
                  <a:pt x="6429376" y="5529263"/>
                </a:lnTo>
                <a:lnTo>
                  <a:pt x="0" y="552926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endParaRPr lang="en-US"/>
          </a:p>
        </p:txBody>
      </p:sp>
      <p:sp>
        <p:nvSpPr>
          <p:cNvPr id="9" name="Pentagon 8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85472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425" y="380690"/>
            <a:ext cx="9963150" cy="8001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5400">
                <a:solidFill>
                  <a:schemeClr val="bg1"/>
                </a:solidFill>
                <a:latin typeface="Bebas Neue" panose="020B0606020202050201" pitchFamily="34" charset="0"/>
              </a:defRPr>
            </a:lvl1pPr>
          </a:lstStyle>
          <a:p>
            <a:pPr lvl="0"/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734723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7"/>
          <p:cNvSpPr>
            <a:spLocks noEditPoints="1"/>
          </p:cNvSpPr>
          <p:nvPr userDrawn="1"/>
        </p:nvSpPr>
        <p:spPr bwMode="auto">
          <a:xfrm flipH="1">
            <a:off x="1" y="3118"/>
            <a:ext cx="12192000" cy="6827987"/>
          </a:xfrm>
          <a:custGeom>
            <a:avLst/>
            <a:gdLst>
              <a:gd name="T0" fmla="*/ 3122 w 3200"/>
              <a:gd name="T1" fmla="*/ 418 h 1791"/>
              <a:gd name="T2" fmla="*/ 2809 w 3200"/>
              <a:gd name="T3" fmla="*/ 610 h 1791"/>
              <a:gd name="T4" fmla="*/ 2790 w 3200"/>
              <a:gd name="T5" fmla="*/ 566 h 1791"/>
              <a:gd name="T6" fmla="*/ 2790 w 3200"/>
              <a:gd name="T7" fmla="*/ 657 h 1791"/>
              <a:gd name="T8" fmla="*/ 2614 w 3200"/>
              <a:gd name="T9" fmla="*/ 538 h 1791"/>
              <a:gd name="T10" fmla="*/ 2577 w 3200"/>
              <a:gd name="T11" fmla="*/ 478 h 1791"/>
              <a:gd name="T12" fmla="*/ 2587 w 3200"/>
              <a:gd name="T13" fmla="*/ 562 h 1791"/>
              <a:gd name="T14" fmla="*/ 2530 w 3200"/>
              <a:gd name="T15" fmla="*/ 642 h 1791"/>
              <a:gd name="T16" fmla="*/ 2525 w 3200"/>
              <a:gd name="T17" fmla="*/ 518 h 1791"/>
              <a:gd name="T18" fmla="*/ 2524 w 3200"/>
              <a:gd name="T19" fmla="*/ 427 h 1791"/>
              <a:gd name="T20" fmla="*/ 2493 w 3200"/>
              <a:gd name="T21" fmla="*/ 391 h 1791"/>
              <a:gd name="T22" fmla="*/ 2480 w 3200"/>
              <a:gd name="T23" fmla="*/ 532 h 1791"/>
              <a:gd name="T24" fmla="*/ 2480 w 3200"/>
              <a:gd name="T25" fmla="*/ 641 h 1791"/>
              <a:gd name="T26" fmla="*/ 2317 w 3200"/>
              <a:gd name="T27" fmla="*/ 686 h 1791"/>
              <a:gd name="T28" fmla="*/ 2265 w 3200"/>
              <a:gd name="T29" fmla="*/ 621 h 1791"/>
              <a:gd name="T30" fmla="*/ 2271 w 3200"/>
              <a:gd name="T31" fmla="*/ 747 h 1791"/>
              <a:gd name="T32" fmla="*/ 1964 w 3200"/>
              <a:gd name="T33" fmla="*/ 700 h 1791"/>
              <a:gd name="T34" fmla="*/ 1922 w 3200"/>
              <a:gd name="T35" fmla="*/ 812 h 1791"/>
              <a:gd name="T36" fmla="*/ 1905 w 3200"/>
              <a:gd name="T37" fmla="*/ 689 h 1791"/>
              <a:gd name="T38" fmla="*/ 1858 w 3200"/>
              <a:gd name="T39" fmla="*/ 724 h 1791"/>
              <a:gd name="T40" fmla="*/ 1879 w 3200"/>
              <a:gd name="T41" fmla="*/ 812 h 1791"/>
              <a:gd name="T42" fmla="*/ 1791 w 3200"/>
              <a:gd name="T43" fmla="*/ 708 h 1791"/>
              <a:gd name="T44" fmla="*/ 1771 w 3200"/>
              <a:gd name="T45" fmla="*/ 855 h 1791"/>
              <a:gd name="T46" fmla="*/ 1473 w 3200"/>
              <a:gd name="T47" fmla="*/ 720 h 1791"/>
              <a:gd name="T48" fmla="*/ 1454 w 3200"/>
              <a:gd name="T49" fmla="*/ 808 h 1791"/>
              <a:gd name="T50" fmla="*/ 1403 w 3200"/>
              <a:gd name="T51" fmla="*/ 676 h 1791"/>
              <a:gd name="T52" fmla="*/ 1384 w 3200"/>
              <a:gd name="T53" fmla="*/ 765 h 1791"/>
              <a:gd name="T54" fmla="*/ 1310 w 3200"/>
              <a:gd name="T55" fmla="*/ 658 h 1791"/>
              <a:gd name="T56" fmla="*/ 1273 w 3200"/>
              <a:gd name="T57" fmla="*/ 598 h 1791"/>
              <a:gd name="T58" fmla="*/ 1283 w 3200"/>
              <a:gd name="T59" fmla="*/ 682 h 1791"/>
              <a:gd name="T60" fmla="*/ 1216 w 3200"/>
              <a:gd name="T61" fmla="*/ 672 h 1791"/>
              <a:gd name="T62" fmla="*/ 1186 w 3200"/>
              <a:gd name="T63" fmla="*/ 617 h 1791"/>
              <a:gd name="T64" fmla="*/ 1105 w 3200"/>
              <a:gd name="T65" fmla="*/ 645 h 1791"/>
              <a:gd name="T66" fmla="*/ 1075 w 3200"/>
              <a:gd name="T67" fmla="*/ 591 h 1791"/>
              <a:gd name="T68" fmla="*/ 1034 w 3200"/>
              <a:gd name="T69" fmla="*/ 549 h 1791"/>
              <a:gd name="T70" fmla="*/ 997 w 3200"/>
              <a:gd name="T71" fmla="*/ 598 h 1791"/>
              <a:gd name="T72" fmla="*/ 909 w 3200"/>
              <a:gd name="T73" fmla="*/ 511 h 1791"/>
              <a:gd name="T74" fmla="*/ 888 w 3200"/>
              <a:gd name="T75" fmla="*/ 461 h 1791"/>
              <a:gd name="T76" fmla="*/ 881 w 3200"/>
              <a:gd name="T77" fmla="*/ 569 h 1791"/>
              <a:gd name="T78" fmla="*/ 777 w 3200"/>
              <a:gd name="T79" fmla="*/ 487 h 1791"/>
              <a:gd name="T80" fmla="*/ 717 w 3200"/>
              <a:gd name="T81" fmla="*/ 354 h 1791"/>
              <a:gd name="T82" fmla="*/ 702 w 3200"/>
              <a:gd name="T83" fmla="*/ 464 h 1791"/>
              <a:gd name="T84" fmla="*/ 623 w 3200"/>
              <a:gd name="T85" fmla="*/ 316 h 1791"/>
              <a:gd name="T86" fmla="*/ 592 w 3200"/>
              <a:gd name="T87" fmla="*/ 280 h 1791"/>
              <a:gd name="T88" fmla="*/ 610 w 3200"/>
              <a:gd name="T89" fmla="*/ 356 h 1791"/>
              <a:gd name="T90" fmla="*/ 549 w 3200"/>
              <a:gd name="T91" fmla="*/ 366 h 1791"/>
              <a:gd name="T92" fmla="*/ 495 w 3200"/>
              <a:gd name="T93" fmla="*/ 379 h 1791"/>
              <a:gd name="T94" fmla="*/ 450 w 3200"/>
              <a:gd name="T95" fmla="*/ 325 h 1791"/>
              <a:gd name="T96" fmla="*/ 406 w 3200"/>
              <a:gd name="T97" fmla="*/ 255 h 1791"/>
              <a:gd name="T98" fmla="*/ 407 w 3200"/>
              <a:gd name="T99" fmla="*/ 343 h 1791"/>
              <a:gd name="T100" fmla="*/ 351 w 3200"/>
              <a:gd name="T101" fmla="*/ 202 h 1791"/>
              <a:gd name="T102" fmla="*/ 332 w 3200"/>
              <a:gd name="T103" fmla="*/ 291 h 1791"/>
              <a:gd name="T104" fmla="*/ 188 w 3200"/>
              <a:gd name="T105" fmla="*/ 224 h 1791"/>
              <a:gd name="T106" fmla="*/ 170 w 3200"/>
              <a:gd name="T107" fmla="*/ 101 h 1791"/>
              <a:gd name="T108" fmla="*/ 124 w 3200"/>
              <a:gd name="T109" fmla="*/ 135 h 1791"/>
              <a:gd name="T110" fmla="*/ 73 w 3200"/>
              <a:gd name="T111" fmla="*/ 184 h 1791"/>
              <a:gd name="T112" fmla="*/ 36 w 3200"/>
              <a:gd name="T113" fmla="*/ 124 h 1791"/>
              <a:gd name="T114" fmla="*/ 3200 w 3200"/>
              <a:gd name="T115" fmla="*/ 903 h 1791"/>
              <a:gd name="T116" fmla="*/ 1057 w 3200"/>
              <a:gd name="T117" fmla="*/ 650 h 1791"/>
              <a:gd name="T118" fmla="*/ 3132 w 3200"/>
              <a:gd name="T119" fmla="*/ 462 h 1791"/>
              <a:gd name="T120" fmla="*/ 1989 w 3200"/>
              <a:gd name="T121" fmla="*/ 787 h 1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00" h="1791">
                <a:moveTo>
                  <a:pt x="3157" y="467"/>
                </a:moveTo>
                <a:cubicBezTo>
                  <a:pt x="3157" y="467"/>
                  <a:pt x="3157" y="467"/>
                  <a:pt x="3157" y="467"/>
                </a:cubicBezTo>
                <a:cubicBezTo>
                  <a:pt x="3157" y="462"/>
                  <a:pt x="3154" y="457"/>
                  <a:pt x="3151" y="452"/>
                </a:cubicBezTo>
                <a:cubicBezTo>
                  <a:pt x="3147" y="447"/>
                  <a:pt x="3145" y="442"/>
                  <a:pt x="3141" y="437"/>
                </a:cubicBezTo>
                <a:cubicBezTo>
                  <a:pt x="3138" y="431"/>
                  <a:pt x="3134" y="426"/>
                  <a:pt x="3133" y="419"/>
                </a:cubicBezTo>
                <a:cubicBezTo>
                  <a:pt x="3139" y="413"/>
                  <a:pt x="3146" y="433"/>
                  <a:pt x="3154" y="430"/>
                </a:cubicBezTo>
                <a:cubicBezTo>
                  <a:pt x="3160" y="428"/>
                  <a:pt x="3157" y="419"/>
                  <a:pt x="3154" y="414"/>
                </a:cubicBezTo>
                <a:cubicBezTo>
                  <a:pt x="3146" y="402"/>
                  <a:pt x="3141" y="389"/>
                  <a:pt x="3137" y="375"/>
                </a:cubicBezTo>
                <a:cubicBezTo>
                  <a:pt x="3136" y="368"/>
                  <a:pt x="3135" y="361"/>
                  <a:pt x="3134" y="354"/>
                </a:cubicBezTo>
                <a:cubicBezTo>
                  <a:pt x="3133" y="351"/>
                  <a:pt x="3134" y="335"/>
                  <a:pt x="3127" y="340"/>
                </a:cubicBezTo>
                <a:cubicBezTo>
                  <a:pt x="3125" y="341"/>
                  <a:pt x="3125" y="343"/>
                  <a:pt x="3124" y="346"/>
                </a:cubicBezTo>
                <a:cubicBezTo>
                  <a:pt x="3121" y="357"/>
                  <a:pt x="3119" y="369"/>
                  <a:pt x="3116" y="381"/>
                </a:cubicBezTo>
                <a:cubicBezTo>
                  <a:pt x="3113" y="390"/>
                  <a:pt x="3112" y="403"/>
                  <a:pt x="3106" y="411"/>
                </a:cubicBezTo>
                <a:cubicBezTo>
                  <a:pt x="3103" y="415"/>
                  <a:pt x="3099" y="418"/>
                  <a:pt x="3099" y="424"/>
                </a:cubicBezTo>
                <a:cubicBezTo>
                  <a:pt x="3099" y="425"/>
                  <a:pt x="3100" y="425"/>
                  <a:pt x="3100" y="426"/>
                </a:cubicBezTo>
                <a:cubicBezTo>
                  <a:pt x="3100" y="426"/>
                  <a:pt x="3101" y="427"/>
                  <a:pt x="3102" y="427"/>
                </a:cubicBezTo>
                <a:cubicBezTo>
                  <a:pt x="3108" y="429"/>
                  <a:pt x="3113" y="424"/>
                  <a:pt x="3118" y="420"/>
                </a:cubicBezTo>
                <a:cubicBezTo>
                  <a:pt x="3118" y="419"/>
                  <a:pt x="3119" y="418"/>
                  <a:pt x="3120" y="418"/>
                </a:cubicBezTo>
                <a:cubicBezTo>
                  <a:pt x="3120" y="418"/>
                  <a:pt x="3121" y="418"/>
                  <a:pt x="3122" y="418"/>
                </a:cubicBezTo>
                <a:cubicBezTo>
                  <a:pt x="3123" y="420"/>
                  <a:pt x="3122" y="424"/>
                  <a:pt x="3122" y="426"/>
                </a:cubicBezTo>
                <a:cubicBezTo>
                  <a:pt x="3121" y="432"/>
                  <a:pt x="3118" y="438"/>
                  <a:pt x="3115" y="443"/>
                </a:cubicBezTo>
                <a:cubicBezTo>
                  <a:pt x="3109" y="450"/>
                  <a:pt x="3101" y="457"/>
                  <a:pt x="3097" y="466"/>
                </a:cubicBezTo>
                <a:cubicBezTo>
                  <a:pt x="3096" y="466"/>
                  <a:pt x="3096" y="467"/>
                  <a:pt x="3096" y="467"/>
                </a:cubicBezTo>
                <a:cubicBezTo>
                  <a:pt x="3061" y="467"/>
                  <a:pt x="3061" y="467"/>
                  <a:pt x="3061" y="467"/>
                </a:cubicBezTo>
                <a:cubicBezTo>
                  <a:pt x="2829" y="700"/>
                  <a:pt x="2829" y="700"/>
                  <a:pt x="2829" y="700"/>
                </a:cubicBezTo>
                <a:cubicBezTo>
                  <a:pt x="2825" y="691"/>
                  <a:pt x="2818" y="685"/>
                  <a:pt x="2812" y="678"/>
                </a:cubicBezTo>
                <a:cubicBezTo>
                  <a:pt x="2809" y="673"/>
                  <a:pt x="2806" y="669"/>
                  <a:pt x="2805" y="664"/>
                </a:cubicBezTo>
                <a:cubicBezTo>
                  <a:pt x="2805" y="662"/>
                  <a:pt x="2803" y="657"/>
                  <a:pt x="2804" y="656"/>
                </a:cubicBezTo>
                <a:cubicBezTo>
                  <a:pt x="2805" y="653"/>
                  <a:pt x="2808" y="657"/>
                  <a:pt x="2809" y="659"/>
                </a:cubicBezTo>
                <a:cubicBezTo>
                  <a:pt x="2811" y="661"/>
                  <a:pt x="2812" y="664"/>
                  <a:pt x="2814" y="666"/>
                </a:cubicBezTo>
                <a:cubicBezTo>
                  <a:pt x="2815" y="668"/>
                  <a:pt x="2817" y="670"/>
                  <a:pt x="2819" y="671"/>
                </a:cubicBezTo>
                <a:cubicBezTo>
                  <a:pt x="2821" y="672"/>
                  <a:pt x="2823" y="673"/>
                  <a:pt x="2825" y="672"/>
                </a:cubicBezTo>
                <a:cubicBezTo>
                  <a:pt x="2828" y="671"/>
                  <a:pt x="2830" y="667"/>
                  <a:pt x="2830" y="664"/>
                </a:cubicBezTo>
                <a:cubicBezTo>
                  <a:pt x="2830" y="660"/>
                  <a:pt x="2828" y="655"/>
                  <a:pt x="2825" y="651"/>
                </a:cubicBezTo>
                <a:cubicBezTo>
                  <a:pt x="2823" y="647"/>
                  <a:pt x="2819" y="644"/>
                  <a:pt x="2816" y="640"/>
                </a:cubicBezTo>
                <a:cubicBezTo>
                  <a:pt x="2814" y="638"/>
                  <a:pt x="2811" y="635"/>
                  <a:pt x="2809" y="632"/>
                </a:cubicBezTo>
                <a:cubicBezTo>
                  <a:pt x="2807" y="629"/>
                  <a:pt x="2797" y="611"/>
                  <a:pt x="2804" y="609"/>
                </a:cubicBezTo>
                <a:cubicBezTo>
                  <a:pt x="2806" y="608"/>
                  <a:pt x="2808" y="609"/>
                  <a:pt x="2809" y="610"/>
                </a:cubicBezTo>
                <a:cubicBezTo>
                  <a:pt x="2811" y="611"/>
                  <a:pt x="2812" y="613"/>
                  <a:pt x="2813" y="614"/>
                </a:cubicBezTo>
                <a:cubicBezTo>
                  <a:pt x="2816" y="618"/>
                  <a:pt x="2820" y="619"/>
                  <a:pt x="2825" y="619"/>
                </a:cubicBezTo>
                <a:cubicBezTo>
                  <a:pt x="2826" y="619"/>
                  <a:pt x="2827" y="619"/>
                  <a:pt x="2828" y="618"/>
                </a:cubicBezTo>
                <a:cubicBezTo>
                  <a:pt x="2829" y="617"/>
                  <a:pt x="2830" y="615"/>
                  <a:pt x="2830" y="614"/>
                </a:cubicBezTo>
                <a:cubicBezTo>
                  <a:pt x="2830" y="608"/>
                  <a:pt x="2826" y="603"/>
                  <a:pt x="2823" y="599"/>
                </a:cubicBezTo>
                <a:cubicBezTo>
                  <a:pt x="2819" y="594"/>
                  <a:pt x="2817" y="588"/>
                  <a:pt x="2814" y="583"/>
                </a:cubicBezTo>
                <a:cubicBezTo>
                  <a:pt x="2810" y="578"/>
                  <a:pt x="2806" y="572"/>
                  <a:pt x="2805" y="565"/>
                </a:cubicBezTo>
                <a:cubicBezTo>
                  <a:pt x="2812" y="559"/>
                  <a:pt x="2818" y="579"/>
                  <a:pt x="2827" y="576"/>
                </a:cubicBezTo>
                <a:cubicBezTo>
                  <a:pt x="2833" y="574"/>
                  <a:pt x="2830" y="565"/>
                  <a:pt x="2826" y="560"/>
                </a:cubicBezTo>
                <a:cubicBezTo>
                  <a:pt x="2818" y="548"/>
                  <a:pt x="2813" y="535"/>
                  <a:pt x="2810" y="521"/>
                </a:cubicBezTo>
                <a:cubicBezTo>
                  <a:pt x="2808" y="514"/>
                  <a:pt x="2807" y="507"/>
                  <a:pt x="2806" y="500"/>
                </a:cubicBezTo>
                <a:cubicBezTo>
                  <a:pt x="2806" y="497"/>
                  <a:pt x="2806" y="482"/>
                  <a:pt x="2800" y="486"/>
                </a:cubicBezTo>
                <a:cubicBezTo>
                  <a:pt x="2798" y="487"/>
                  <a:pt x="2797" y="490"/>
                  <a:pt x="2796" y="492"/>
                </a:cubicBezTo>
                <a:cubicBezTo>
                  <a:pt x="2794" y="504"/>
                  <a:pt x="2791" y="516"/>
                  <a:pt x="2788" y="527"/>
                </a:cubicBezTo>
                <a:cubicBezTo>
                  <a:pt x="2786" y="537"/>
                  <a:pt x="2785" y="549"/>
                  <a:pt x="2779" y="557"/>
                </a:cubicBezTo>
                <a:cubicBezTo>
                  <a:pt x="2775" y="561"/>
                  <a:pt x="2771" y="565"/>
                  <a:pt x="2772" y="571"/>
                </a:cubicBezTo>
                <a:cubicBezTo>
                  <a:pt x="2772" y="571"/>
                  <a:pt x="2772" y="572"/>
                  <a:pt x="2772" y="572"/>
                </a:cubicBezTo>
                <a:cubicBezTo>
                  <a:pt x="2772" y="573"/>
                  <a:pt x="2773" y="573"/>
                  <a:pt x="2774" y="573"/>
                </a:cubicBezTo>
                <a:cubicBezTo>
                  <a:pt x="2781" y="575"/>
                  <a:pt x="2786" y="570"/>
                  <a:pt x="2790" y="566"/>
                </a:cubicBezTo>
                <a:cubicBezTo>
                  <a:pt x="2791" y="565"/>
                  <a:pt x="2791" y="565"/>
                  <a:pt x="2792" y="564"/>
                </a:cubicBezTo>
                <a:cubicBezTo>
                  <a:pt x="2793" y="564"/>
                  <a:pt x="2794" y="564"/>
                  <a:pt x="2794" y="565"/>
                </a:cubicBezTo>
                <a:cubicBezTo>
                  <a:pt x="2796" y="566"/>
                  <a:pt x="2794" y="571"/>
                  <a:pt x="2794" y="573"/>
                </a:cubicBezTo>
                <a:cubicBezTo>
                  <a:pt x="2793" y="579"/>
                  <a:pt x="2790" y="584"/>
                  <a:pt x="2787" y="589"/>
                </a:cubicBezTo>
                <a:cubicBezTo>
                  <a:pt x="2781" y="597"/>
                  <a:pt x="2774" y="603"/>
                  <a:pt x="2769" y="612"/>
                </a:cubicBezTo>
                <a:cubicBezTo>
                  <a:pt x="2768" y="614"/>
                  <a:pt x="2767" y="616"/>
                  <a:pt x="2767" y="618"/>
                </a:cubicBezTo>
                <a:cubicBezTo>
                  <a:pt x="2768" y="621"/>
                  <a:pt x="2771" y="624"/>
                  <a:pt x="2775" y="624"/>
                </a:cubicBezTo>
                <a:cubicBezTo>
                  <a:pt x="2780" y="624"/>
                  <a:pt x="2782" y="620"/>
                  <a:pt x="2784" y="616"/>
                </a:cubicBezTo>
                <a:cubicBezTo>
                  <a:pt x="2785" y="614"/>
                  <a:pt x="2786" y="611"/>
                  <a:pt x="2789" y="610"/>
                </a:cubicBezTo>
                <a:cubicBezTo>
                  <a:pt x="2789" y="609"/>
                  <a:pt x="2790" y="609"/>
                  <a:pt x="2791" y="610"/>
                </a:cubicBezTo>
                <a:cubicBezTo>
                  <a:pt x="2791" y="610"/>
                  <a:pt x="2791" y="610"/>
                  <a:pt x="2791" y="611"/>
                </a:cubicBezTo>
                <a:cubicBezTo>
                  <a:pt x="2791" y="616"/>
                  <a:pt x="2790" y="622"/>
                  <a:pt x="2788" y="627"/>
                </a:cubicBezTo>
                <a:cubicBezTo>
                  <a:pt x="2785" y="632"/>
                  <a:pt x="2781" y="636"/>
                  <a:pt x="2777" y="640"/>
                </a:cubicBezTo>
                <a:cubicBezTo>
                  <a:pt x="2775" y="642"/>
                  <a:pt x="2773" y="644"/>
                  <a:pt x="2771" y="647"/>
                </a:cubicBezTo>
                <a:cubicBezTo>
                  <a:pt x="2770" y="649"/>
                  <a:pt x="2769" y="651"/>
                  <a:pt x="2769" y="653"/>
                </a:cubicBezTo>
                <a:cubicBezTo>
                  <a:pt x="2770" y="656"/>
                  <a:pt x="2771" y="658"/>
                  <a:pt x="2773" y="659"/>
                </a:cubicBezTo>
                <a:cubicBezTo>
                  <a:pt x="2776" y="660"/>
                  <a:pt x="2779" y="658"/>
                  <a:pt x="2782" y="656"/>
                </a:cubicBezTo>
                <a:cubicBezTo>
                  <a:pt x="2783" y="655"/>
                  <a:pt x="2789" y="645"/>
                  <a:pt x="2791" y="649"/>
                </a:cubicBezTo>
                <a:cubicBezTo>
                  <a:pt x="2792" y="650"/>
                  <a:pt x="2790" y="656"/>
                  <a:pt x="2790" y="657"/>
                </a:cubicBezTo>
                <a:cubicBezTo>
                  <a:pt x="2789" y="663"/>
                  <a:pt x="2787" y="668"/>
                  <a:pt x="2785" y="673"/>
                </a:cubicBezTo>
                <a:cubicBezTo>
                  <a:pt x="2785" y="673"/>
                  <a:pt x="2785" y="674"/>
                  <a:pt x="2784" y="674"/>
                </a:cubicBezTo>
                <a:cubicBezTo>
                  <a:pt x="2772" y="662"/>
                  <a:pt x="2772" y="662"/>
                  <a:pt x="2772" y="662"/>
                </a:cubicBezTo>
                <a:cubicBezTo>
                  <a:pt x="2636" y="662"/>
                  <a:pt x="2636" y="662"/>
                  <a:pt x="2636" y="662"/>
                </a:cubicBezTo>
                <a:cubicBezTo>
                  <a:pt x="2636" y="654"/>
                  <a:pt x="2632" y="647"/>
                  <a:pt x="2627" y="641"/>
                </a:cubicBezTo>
                <a:cubicBezTo>
                  <a:pt x="2620" y="632"/>
                  <a:pt x="2611" y="623"/>
                  <a:pt x="2613" y="612"/>
                </a:cubicBezTo>
                <a:cubicBezTo>
                  <a:pt x="2621" y="613"/>
                  <a:pt x="2623" y="625"/>
                  <a:pt x="2630" y="625"/>
                </a:cubicBezTo>
                <a:cubicBezTo>
                  <a:pt x="2636" y="625"/>
                  <a:pt x="2638" y="618"/>
                  <a:pt x="2637" y="612"/>
                </a:cubicBezTo>
                <a:cubicBezTo>
                  <a:pt x="2634" y="601"/>
                  <a:pt x="2625" y="593"/>
                  <a:pt x="2618" y="584"/>
                </a:cubicBezTo>
                <a:cubicBezTo>
                  <a:pt x="2614" y="580"/>
                  <a:pt x="2611" y="575"/>
                  <a:pt x="2610" y="570"/>
                </a:cubicBezTo>
                <a:cubicBezTo>
                  <a:pt x="2610" y="568"/>
                  <a:pt x="2608" y="564"/>
                  <a:pt x="2609" y="562"/>
                </a:cubicBezTo>
                <a:cubicBezTo>
                  <a:pt x="2611" y="560"/>
                  <a:pt x="2613" y="563"/>
                  <a:pt x="2614" y="565"/>
                </a:cubicBezTo>
                <a:cubicBezTo>
                  <a:pt x="2616" y="567"/>
                  <a:pt x="2617" y="570"/>
                  <a:pt x="2619" y="572"/>
                </a:cubicBezTo>
                <a:cubicBezTo>
                  <a:pt x="2621" y="574"/>
                  <a:pt x="2622" y="576"/>
                  <a:pt x="2624" y="577"/>
                </a:cubicBezTo>
                <a:cubicBezTo>
                  <a:pt x="2626" y="578"/>
                  <a:pt x="2628" y="579"/>
                  <a:pt x="2631" y="578"/>
                </a:cubicBezTo>
                <a:cubicBezTo>
                  <a:pt x="2633" y="577"/>
                  <a:pt x="2635" y="574"/>
                  <a:pt x="2635" y="571"/>
                </a:cubicBezTo>
                <a:cubicBezTo>
                  <a:pt x="2635" y="566"/>
                  <a:pt x="2633" y="561"/>
                  <a:pt x="2630" y="557"/>
                </a:cubicBezTo>
                <a:cubicBezTo>
                  <a:pt x="2628" y="553"/>
                  <a:pt x="2624" y="550"/>
                  <a:pt x="2621" y="546"/>
                </a:cubicBezTo>
                <a:cubicBezTo>
                  <a:pt x="2619" y="544"/>
                  <a:pt x="2616" y="541"/>
                  <a:pt x="2614" y="538"/>
                </a:cubicBezTo>
                <a:cubicBezTo>
                  <a:pt x="2612" y="535"/>
                  <a:pt x="2602" y="517"/>
                  <a:pt x="2609" y="515"/>
                </a:cubicBezTo>
                <a:cubicBezTo>
                  <a:pt x="2611" y="514"/>
                  <a:pt x="2613" y="515"/>
                  <a:pt x="2615" y="516"/>
                </a:cubicBezTo>
                <a:cubicBezTo>
                  <a:pt x="2616" y="518"/>
                  <a:pt x="2617" y="519"/>
                  <a:pt x="2618" y="521"/>
                </a:cubicBezTo>
                <a:cubicBezTo>
                  <a:pt x="2621" y="524"/>
                  <a:pt x="2625" y="526"/>
                  <a:pt x="2630" y="526"/>
                </a:cubicBezTo>
                <a:cubicBezTo>
                  <a:pt x="2631" y="525"/>
                  <a:pt x="2632" y="525"/>
                  <a:pt x="2633" y="525"/>
                </a:cubicBezTo>
                <a:cubicBezTo>
                  <a:pt x="2634" y="524"/>
                  <a:pt x="2635" y="522"/>
                  <a:pt x="2635" y="520"/>
                </a:cubicBezTo>
                <a:cubicBezTo>
                  <a:pt x="2635" y="514"/>
                  <a:pt x="2632" y="509"/>
                  <a:pt x="2628" y="505"/>
                </a:cubicBezTo>
                <a:cubicBezTo>
                  <a:pt x="2625" y="500"/>
                  <a:pt x="2622" y="495"/>
                  <a:pt x="2619" y="490"/>
                </a:cubicBezTo>
                <a:cubicBezTo>
                  <a:pt x="2615" y="484"/>
                  <a:pt x="2611" y="479"/>
                  <a:pt x="2610" y="472"/>
                </a:cubicBezTo>
                <a:cubicBezTo>
                  <a:pt x="2617" y="465"/>
                  <a:pt x="2623" y="485"/>
                  <a:pt x="2632" y="483"/>
                </a:cubicBezTo>
                <a:cubicBezTo>
                  <a:pt x="2638" y="481"/>
                  <a:pt x="2635" y="472"/>
                  <a:pt x="2631" y="467"/>
                </a:cubicBezTo>
                <a:cubicBezTo>
                  <a:pt x="2623" y="455"/>
                  <a:pt x="2618" y="441"/>
                  <a:pt x="2615" y="427"/>
                </a:cubicBezTo>
                <a:cubicBezTo>
                  <a:pt x="2613" y="420"/>
                  <a:pt x="2612" y="413"/>
                  <a:pt x="2611" y="406"/>
                </a:cubicBezTo>
                <a:cubicBezTo>
                  <a:pt x="2611" y="403"/>
                  <a:pt x="2611" y="388"/>
                  <a:pt x="2605" y="392"/>
                </a:cubicBezTo>
                <a:cubicBezTo>
                  <a:pt x="2603" y="394"/>
                  <a:pt x="2602" y="396"/>
                  <a:pt x="2602" y="398"/>
                </a:cubicBezTo>
                <a:cubicBezTo>
                  <a:pt x="2599" y="410"/>
                  <a:pt x="2596" y="422"/>
                  <a:pt x="2593" y="434"/>
                </a:cubicBezTo>
                <a:cubicBezTo>
                  <a:pt x="2591" y="443"/>
                  <a:pt x="2590" y="456"/>
                  <a:pt x="2584" y="463"/>
                </a:cubicBezTo>
                <a:cubicBezTo>
                  <a:pt x="2581" y="468"/>
                  <a:pt x="2577" y="471"/>
                  <a:pt x="2577" y="477"/>
                </a:cubicBezTo>
                <a:cubicBezTo>
                  <a:pt x="2577" y="477"/>
                  <a:pt x="2577" y="478"/>
                  <a:pt x="2577" y="478"/>
                </a:cubicBezTo>
                <a:cubicBezTo>
                  <a:pt x="2578" y="479"/>
                  <a:pt x="2578" y="479"/>
                  <a:pt x="2579" y="479"/>
                </a:cubicBezTo>
                <a:cubicBezTo>
                  <a:pt x="2586" y="482"/>
                  <a:pt x="2591" y="477"/>
                  <a:pt x="2595" y="472"/>
                </a:cubicBezTo>
                <a:cubicBezTo>
                  <a:pt x="2596" y="472"/>
                  <a:pt x="2596" y="471"/>
                  <a:pt x="2597" y="471"/>
                </a:cubicBezTo>
                <a:cubicBezTo>
                  <a:pt x="2598" y="470"/>
                  <a:pt x="2599" y="470"/>
                  <a:pt x="2599" y="471"/>
                </a:cubicBezTo>
                <a:cubicBezTo>
                  <a:pt x="2601" y="472"/>
                  <a:pt x="2600" y="477"/>
                  <a:pt x="2599" y="479"/>
                </a:cubicBezTo>
                <a:cubicBezTo>
                  <a:pt x="2598" y="485"/>
                  <a:pt x="2596" y="490"/>
                  <a:pt x="2592" y="495"/>
                </a:cubicBezTo>
                <a:cubicBezTo>
                  <a:pt x="2586" y="503"/>
                  <a:pt x="2579" y="510"/>
                  <a:pt x="2574" y="518"/>
                </a:cubicBezTo>
                <a:cubicBezTo>
                  <a:pt x="2573" y="520"/>
                  <a:pt x="2572" y="522"/>
                  <a:pt x="2573" y="524"/>
                </a:cubicBezTo>
                <a:cubicBezTo>
                  <a:pt x="2573" y="528"/>
                  <a:pt x="2577" y="530"/>
                  <a:pt x="2580" y="530"/>
                </a:cubicBezTo>
                <a:cubicBezTo>
                  <a:pt x="2585" y="530"/>
                  <a:pt x="2587" y="527"/>
                  <a:pt x="2589" y="523"/>
                </a:cubicBezTo>
                <a:cubicBezTo>
                  <a:pt x="2590" y="520"/>
                  <a:pt x="2591" y="517"/>
                  <a:pt x="2594" y="516"/>
                </a:cubicBezTo>
                <a:cubicBezTo>
                  <a:pt x="2594" y="515"/>
                  <a:pt x="2595" y="515"/>
                  <a:pt x="2596" y="516"/>
                </a:cubicBezTo>
                <a:cubicBezTo>
                  <a:pt x="2596" y="516"/>
                  <a:pt x="2596" y="516"/>
                  <a:pt x="2596" y="517"/>
                </a:cubicBezTo>
                <a:cubicBezTo>
                  <a:pt x="2596" y="523"/>
                  <a:pt x="2595" y="528"/>
                  <a:pt x="2593" y="533"/>
                </a:cubicBezTo>
                <a:cubicBezTo>
                  <a:pt x="2590" y="539"/>
                  <a:pt x="2586" y="542"/>
                  <a:pt x="2582" y="546"/>
                </a:cubicBezTo>
                <a:cubicBezTo>
                  <a:pt x="2580" y="548"/>
                  <a:pt x="2578" y="550"/>
                  <a:pt x="2576" y="553"/>
                </a:cubicBezTo>
                <a:cubicBezTo>
                  <a:pt x="2575" y="555"/>
                  <a:pt x="2574" y="557"/>
                  <a:pt x="2575" y="560"/>
                </a:cubicBezTo>
                <a:cubicBezTo>
                  <a:pt x="2575" y="562"/>
                  <a:pt x="2576" y="564"/>
                  <a:pt x="2578" y="565"/>
                </a:cubicBezTo>
                <a:cubicBezTo>
                  <a:pt x="2581" y="566"/>
                  <a:pt x="2585" y="565"/>
                  <a:pt x="2587" y="562"/>
                </a:cubicBezTo>
                <a:cubicBezTo>
                  <a:pt x="2588" y="561"/>
                  <a:pt x="2594" y="551"/>
                  <a:pt x="2596" y="555"/>
                </a:cubicBezTo>
                <a:cubicBezTo>
                  <a:pt x="2597" y="557"/>
                  <a:pt x="2595" y="562"/>
                  <a:pt x="2595" y="564"/>
                </a:cubicBezTo>
                <a:cubicBezTo>
                  <a:pt x="2594" y="569"/>
                  <a:pt x="2592" y="574"/>
                  <a:pt x="2590" y="579"/>
                </a:cubicBezTo>
                <a:cubicBezTo>
                  <a:pt x="2586" y="589"/>
                  <a:pt x="2580" y="599"/>
                  <a:pt x="2572" y="607"/>
                </a:cubicBezTo>
                <a:cubicBezTo>
                  <a:pt x="2569" y="610"/>
                  <a:pt x="2565" y="614"/>
                  <a:pt x="2565" y="619"/>
                </a:cubicBezTo>
                <a:cubicBezTo>
                  <a:pt x="2566" y="625"/>
                  <a:pt x="2574" y="628"/>
                  <a:pt x="2579" y="626"/>
                </a:cubicBezTo>
                <a:cubicBezTo>
                  <a:pt x="2586" y="624"/>
                  <a:pt x="2586" y="616"/>
                  <a:pt x="2592" y="612"/>
                </a:cubicBezTo>
                <a:cubicBezTo>
                  <a:pt x="2592" y="612"/>
                  <a:pt x="2593" y="612"/>
                  <a:pt x="2593" y="612"/>
                </a:cubicBezTo>
                <a:cubicBezTo>
                  <a:pt x="2594" y="612"/>
                  <a:pt x="2594" y="614"/>
                  <a:pt x="2594" y="615"/>
                </a:cubicBezTo>
                <a:cubicBezTo>
                  <a:pt x="2592" y="625"/>
                  <a:pt x="2588" y="635"/>
                  <a:pt x="2582" y="644"/>
                </a:cubicBezTo>
                <a:cubicBezTo>
                  <a:pt x="2579" y="649"/>
                  <a:pt x="2575" y="653"/>
                  <a:pt x="2572" y="658"/>
                </a:cubicBezTo>
                <a:cubicBezTo>
                  <a:pt x="2572" y="659"/>
                  <a:pt x="2571" y="661"/>
                  <a:pt x="2571" y="662"/>
                </a:cubicBezTo>
                <a:cubicBezTo>
                  <a:pt x="2532" y="662"/>
                  <a:pt x="2532" y="662"/>
                  <a:pt x="2532" y="662"/>
                </a:cubicBezTo>
                <a:cubicBezTo>
                  <a:pt x="2531" y="659"/>
                  <a:pt x="2529" y="657"/>
                  <a:pt x="2527" y="654"/>
                </a:cubicBezTo>
                <a:cubicBezTo>
                  <a:pt x="2524" y="652"/>
                  <a:pt x="2521" y="650"/>
                  <a:pt x="2519" y="647"/>
                </a:cubicBezTo>
                <a:cubicBezTo>
                  <a:pt x="2517" y="645"/>
                  <a:pt x="2510" y="633"/>
                  <a:pt x="2518" y="634"/>
                </a:cubicBezTo>
                <a:cubicBezTo>
                  <a:pt x="2518" y="634"/>
                  <a:pt x="2519" y="634"/>
                  <a:pt x="2520" y="635"/>
                </a:cubicBezTo>
                <a:cubicBezTo>
                  <a:pt x="2522" y="636"/>
                  <a:pt x="2523" y="639"/>
                  <a:pt x="2524" y="640"/>
                </a:cubicBezTo>
                <a:cubicBezTo>
                  <a:pt x="2526" y="642"/>
                  <a:pt x="2528" y="643"/>
                  <a:pt x="2530" y="642"/>
                </a:cubicBezTo>
                <a:cubicBezTo>
                  <a:pt x="2533" y="641"/>
                  <a:pt x="2533" y="637"/>
                  <a:pt x="2532" y="634"/>
                </a:cubicBezTo>
                <a:cubicBezTo>
                  <a:pt x="2530" y="627"/>
                  <a:pt x="2527" y="621"/>
                  <a:pt x="2522" y="616"/>
                </a:cubicBezTo>
                <a:cubicBezTo>
                  <a:pt x="2518" y="611"/>
                  <a:pt x="2512" y="607"/>
                  <a:pt x="2514" y="600"/>
                </a:cubicBezTo>
                <a:cubicBezTo>
                  <a:pt x="2514" y="599"/>
                  <a:pt x="2514" y="598"/>
                  <a:pt x="2515" y="597"/>
                </a:cubicBezTo>
                <a:cubicBezTo>
                  <a:pt x="2516" y="596"/>
                  <a:pt x="2518" y="596"/>
                  <a:pt x="2520" y="597"/>
                </a:cubicBezTo>
                <a:cubicBezTo>
                  <a:pt x="2521" y="598"/>
                  <a:pt x="2522" y="599"/>
                  <a:pt x="2523" y="600"/>
                </a:cubicBezTo>
                <a:cubicBezTo>
                  <a:pt x="2524" y="602"/>
                  <a:pt x="2531" y="612"/>
                  <a:pt x="2533" y="607"/>
                </a:cubicBezTo>
                <a:cubicBezTo>
                  <a:pt x="2534" y="606"/>
                  <a:pt x="2534" y="605"/>
                  <a:pt x="2534" y="604"/>
                </a:cubicBezTo>
                <a:cubicBezTo>
                  <a:pt x="2533" y="596"/>
                  <a:pt x="2531" y="588"/>
                  <a:pt x="2526" y="582"/>
                </a:cubicBezTo>
                <a:cubicBezTo>
                  <a:pt x="2522" y="576"/>
                  <a:pt x="2516" y="571"/>
                  <a:pt x="2514" y="564"/>
                </a:cubicBezTo>
                <a:cubicBezTo>
                  <a:pt x="2512" y="560"/>
                  <a:pt x="2512" y="553"/>
                  <a:pt x="2517" y="553"/>
                </a:cubicBezTo>
                <a:cubicBezTo>
                  <a:pt x="2522" y="553"/>
                  <a:pt x="2525" y="558"/>
                  <a:pt x="2529" y="561"/>
                </a:cubicBezTo>
                <a:cubicBezTo>
                  <a:pt x="2532" y="562"/>
                  <a:pt x="2537" y="562"/>
                  <a:pt x="2537" y="559"/>
                </a:cubicBezTo>
                <a:cubicBezTo>
                  <a:pt x="2538" y="557"/>
                  <a:pt x="2538" y="556"/>
                  <a:pt x="2537" y="555"/>
                </a:cubicBezTo>
                <a:cubicBezTo>
                  <a:pt x="2535" y="548"/>
                  <a:pt x="2531" y="540"/>
                  <a:pt x="2526" y="535"/>
                </a:cubicBezTo>
                <a:cubicBezTo>
                  <a:pt x="2520" y="530"/>
                  <a:pt x="2516" y="527"/>
                  <a:pt x="2513" y="520"/>
                </a:cubicBezTo>
                <a:cubicBezTo>
                  <a:pt x="2512" y="517"/>
                  <a:pt x="2512" y="513"/>
                  <a:pt x="2514" y="512"/>
                </a:cubicBezTo>
                <a:cubicBezTo>
                  <a:pt x="2516" y="510"/>
                  <a:pt x="2519" y="511"/>
                  <a:pt x="2520" y="513"/>
                </a:cubicBezTo>
                <a:cubicBezTo>
                  <a:pt x="2522" y="514"/>
                  <a:pt x="2523" y="516"/>
                  <a:pt x="2525" y="518"/>
                </a:cubicBezTo>
                <a:cubicBezTo>
                  <a:pt x="2526" y="519"/>
                  <a:pt x="2529" y="520"/>
                  <a:pt x="2531" y="519"/>
                </a:cubicBezTo>
                <a:cubicBezTo>
                  <a:pt x="2532" y="518"/>
                  <a:pt x="2533" y="516"/>
                  <a:pt x="2533" y="514"/>
                </a:cubicBezTo>
                <a:cubicBezTo>
                  <a:pt x="2532" y="513"/>
                  <a:pt x="2531" y="511"/>
                  <a:pt x="2530" y="509"/>
                </a:cubicBezTo>
                <a:cubicBezTo>
                  <a:pt x="2527" y="504"/>
                  <a:pt x="2524" y="500"/>
                  <a:pt x="2521" y="495"/>
                </a:cubicBezTo>
                <a:cubicBezTo>
                  <a:pt x="2519" y="491"/>
                  <a:pt x="2514" y="486"/>
                  <a:pt x="2514" y="481"/>
                </a:cubicBezTo>
                <a:cubicBezTo>
                  <a:pt x="2514" y="480"/>
                  <a:pt x="2514" y="478"/>
                  <a:pt x="2515" y="477"/>
                </a:cubicBezTo>
                <a:cubicBezTo>
                  <a:pt x="2516" y="477"/>
                  <a:pt x="2518" y="477"/>
                  <a:pt x="2519" y="478"/>
                </a:cubicBezTo>
                <a:cubicBezTo>
                  <a:pt x="2519" y="478"/>
                  <a:pt x="2520" y="479"/>
                  <a:pt x="2521" y="480"/>
                </a:cubicBezTo>
                <a:cubicBezTo>
                  <a:pt x="2523" y="482"/>
                  <a:pt x="2525" y="483"/>
                  <a:pt x="2527" y="483"/>
                </a:cubicBezTo>
                <a:cubicBezTo>
                  <a:pt x="2529" y="483"/>
                  <a:pt x="2530" y="483"/>
                  <a:pt x="2531" y="482"/>
                </a:cubicBezTo>
                <a:cubicBezTo>
                  <a:pt x="2532" y="481"/>
                  <a:pt x="2532" y="480"/>
                  <a:pt x="2532" y="478"/>
                </a:cubicBezTo>
                <a:cubicBezTo>
                  <a:pt x="2532" y="473"/>
                  <a:pt x="2528" y="469"/>
                  <a:pt x="2524" y="466"/>
                </a:cubicBezTo>
                <a:cubicBezTo>
                  <a:pt x="2521" y="463"/>
                  <a:pt x="2509" y="448"/>
                  <a:pt x="2515" y="445"/>
                </a:cubicBezTo>
                <a:cubicBezTo>
                  <a:pt x="2519" y="443"/>
                  <a:pt x="2525" y="457"/>
                  <a:pt x="2530" y="451"/>
                </a:cubicBezTo>
                <a:cubicBezTo>
                  <a:pt x="2531" y="450"/>
                  <a:pt x="2531" y="447"/>
                  <a:pt x="2530" y="445"/>
                </a:cubicBezTo>
                <a:cubicBezTo>
                  <a:pt x="2529" y="443"/>
                  <a:pt x="2528" y="441"/>
                  <a:pt x="2526" y="440"/>
                </a:cubicBezTo>
                <a:cubicBezTo>
                  <a:pt x="2524" y="438"/>
                  <a:pt x="2522" y="437"/>
                  <a:pt x="2519" y="436"/>
                </a:cubicBezTo>
                <a:cubicBezTo>
                  <a:pt x="2516" y="434"/>
                  <a:pt x="2509" y="424"/>
                  <a:pt x="2514" y="421"/>
                </a:cubicBezTo>
                <a:cubicBezTo>
                  <a:pt x="2519" y="420"/>
                  <a:pt x="2521" y="426"/>
                  <a:pt x="2524" y="427"/>
                </a:cubicBezTo>
                <a:cubicBezTo>
                  <a:pt x="2525" y="428"/>
                  <a:pt x="2527" y="428"/>
                  <a:pt x="2528" y="427"/>
                </a:cubicBezTo>
                <a:cubicBezTo>
                  <a:pt x="2528" y="427"/>
                  <a:pt x="2528" y="427"/>
                  <a:pt x="2528" y="427"/>
                </a:cubicBezTo>
                <a:cubicBezTo>
                  <a:pt x="2528" y="427"/>
                  <a:pt x="2528" y="426"/>
                  <a:pt x="2528" y="426"/>
                </a:cubicBezTo>
                <a:cubicBezTo>
                  <a:pt x="2529" y="419"/>
                  <a:pt x="2525" y="413"/>
                  <a:pt x="2522" y="408"/>
                </a:cubicBezTo>
                <a:cubicBezTo>
                  <a:pt x="2518" y="402"/>
                  <a:pt x="2514" y="397"/>
                  <a:pt x="2513" y="390"/>
                </a:cubicBezTo>
                <a:cubicBezTo>
                  <a:pt x="2513" y="389"/>
                  <a:pt x="2513" y="388"/>
                  <a:pt x="2513" y="387"/>
                </a:cubicBezTo>
                <a:cubicBezTo>
                  <a:pt x="2514" y="386"/>
                  <a:pt x="2515" y="385"/>
                  <a:pt x="2516" y="385"/>
                </a:cubicBezTo>
                <a:cubicBezTo>
                  <a:pt x="2518" y="386"/>
                  <a:pt x="2517" y="389"/>
                  <a:pt x="2518" y="390"/>
                </a:cubicBezTo>
                <a:cubicBezTo>
                  <a:pt x="2520" y="391"/>
                  <a:pt x="2522" y="391"/>
                  <a:pt x="2524" y="390"/>
                </a:cubicBezTo>
                <a:cubicBezTo>
                  <a:pt x="2526" y="389"/>
                  <a:pt x="2527" y="385"/>
                  <a:pt x="2526" y="382"/>
                </a:cubicBezTo>
                <a:cubicBezTo>
                  <a:pt x="2525" y="380"/>
                  <a:pt x="2523" y="377"/>
                  <a:pt x="2521" y="375"/>
                </a:cubicBezTo>
                <a:cubicBezTo>
                  <a:pt x="2516" y="367"/>
                  <a:pt x="2513" y="359"/>
                  <a:pt x="2511" y="350"/>
                </a:cubicBezTo>
                <a:cubicBezTo>
                  <a:pt x="2509" y="341"/>
                  <a:pt x="2510" y="333"/>
                  <a:pt x="2510" y="324"/>
                </a:cubicBezTo>
                <a:cubicBezTo>
                  <a:pt x="2510" y="322"/>
                  <a:pt x="2511" y="310"/>
                  <a:pt x="2507" y="310"/>
                </a:cubicBezTo>
                <a:cubicBezTo>
                  <a:pt x="2503" y="310"/>
                  <a:pt x="2503" y="321"/>
                  <a:pt x="2503" y="323"/>
                </a:cubicBezTo>
                <a:cubicBezTo>
                  <a:pt x="2501" y="343"/>
                  <a:pt x="2500" y="364"/>
                  <a:pt x="2487" y="379"/>
                </a:cubicBezTo>
                <a:cubicBezTo>
                  <a:pt x="2485" y="381"/>
                  <a:pt x="2484" y="383"/>
                  <a:pt x="2483" y="386"/>
                </a:cubicBezTo>
                <a:cubicBezTo>
                  <a:pt x="2483" y="388"/>
                  <a:pt x="2484" y="391"/>
                  <a:pt x="2487" y="392"/>
                </a:cubicBezTo>
                <a:cubicBezTo>
                  <a:pt x="2489" y="393"/>
                  <a:pt x="2492" y="392"/>
                  <a:pt x="2493" y="391"/>
                </a:cubicBezTo>
                <a:cubicBezTo>
                  <a:pt x="2495" y="389"/>
                  <a:pt x="2496" y="386"/>
                  <a:pt x="2498" y="388"/>
                </a:cubicBezTo>
                <a:cubicBezTo>
                  <a:pt x="2499" y="389"/>
                  <a:pt x="2499" y="391"/>
                  <a:pt x="2499" y="392"/>
                </a:cubicBezTo>
                <a:cubicBezTo>
                  <a:pt x="2500" y="400"/>
                  <a:pt x="2496" y="408"/>
                  <a:pt x="2492" y="414"/>
                </a:cubicBezTo>
                <a:cubicBezTo>
                  <a:pt x="2487" y="421"/>
                  <a:pt x="2482" y="428"/>
                  <a:pt x="2480" y="436"/>
                </a:cubicBezTo>
                <a:cubicBezTo>
                  <a:pt x="2479" y="438"/>
                  <a:pt x="2478" y="441"/>
                  <a:pt x="2479" y="443"/>
                </a:cubicBezTo>
                <a:cubicBezTo>
                  <a:pt x="2480" y="446"/>
                  <a:pt x="2482" y="448"/>
                  <a:pt x="2484" y="448"/>
                </a:cubicBezTo>
                <a:cubicBezTo>
                  <a:pt x="2489" y="448"/>
                  <a:pt x="2489" y="444"/>
                  <a:pt x="2492" y="443"/>
                </a:cubicBezTo>
                <a:cubicBezTo>
                  <a:pt x="2494" y="442"/>
                  <a:pt x="2496" y="442"/>
                  <a:pt x="2497" y="443"/>
                </a:cubicBezTo>
                <a:cubicBezTo>
                  <a:pt x="2498" y="444"/>
                  <a:pt x="2498" y="445"/>
                  <a:pt x="2498" y="447"/>
                </a:cubicBezTo>
                <a:cubicBezTo>
                  <a:pt x="2498" y="453"/>
                  <a:pt x="2493" y="457"/>
                  <a:pt x="2488" y="461"/>
                </a:cubicBezTo>
                <a:cubicBezTo>
                  <a:pt x="2483" y="466"/>
                  <a:pt x="2479" y="472"/>
                  <a:pt x="2477" y="479"/>
                </a:cubicBezTo>
                <a:cubicBezTo>
                  <a:pt x="2476" y="481"/>
                  <a:pt x="2476" y="483"/>
                  <a:pt x="2476" y="485"/>
                </a:cubicBezTo>
                <a:cubicBezTo>
                  <a:pt x="2476" y="487"/>
                  <a:pt x="2477" y="489"/>
                  <a:pt x="2478" y="490"/>
                </a:cubicBezTo>
                <a:cubicBezTo>
                  <a:pt x="2481" y="492"/>
                  <a:pt x="2485" y="491"/>
                  <a:pt x="2487" y="489"/>
                </a:cubicBezTo>
                <a:cubicBezTo>
                  <a:pt x="2489" y="487"/>
                  <a:pt x="2491" y="484"/>
                  <a:pt x="2492" y="481"/>
                </a:cubicBezTo>
                <a:cubicBezTo>
                  <a:pt x="2493" y="479"/>
                  <a:pt x="2494" y="478"/>
                  <a:pt x="2496" y="477"/>
                </a:cubicBezTo>
                <a:cubicBezTo>
                  <a:pt x="2503" y="476"/>
                  <a:pt x="2498" y="488"/>
                  <a:pt x="2497" y="490"/>
                </a:cubicBezTo>
                <a:cubicBezTo>
                  <a:pt x="2488" y="501"/>
                  <a:pt x="2476" y="512"/>
                  <a:pt x="2477" y="526"/>
                </a:cubicBezTo>
                <a:cubicBezTo>
                  <a:pt x="2477" y="528"/>
                  <a:pt x="2478" y="531"/>
                  <a:pt x="2480" y="532"/>
                </a:cubicBezTo>
                <a:cubicBezTo>
                  <a:pt x="2483" y="533"/>
                  <a:pt x="2486" y="530"/>
                  <a:pt x="2488" y="527"/>
                </a:cubicBezTo>
                <a:cubicBezTo>
                  <a:pt x="2489" y="526"/>
                  <a:pt x="2497" y="509"/>
                  <a:pt x="2498" y="518"/>
                </a:cubicBezTo>
                <a:cubicBezTo>
                  <a:pt x="2499" y="526"/>
                  <a:pt x="2493" y="530"/>
                  <a:pt x="2489" y="535"/>
                </a:cubicBezTo>
                <a:cubicBezTo>
                  <a:pt x="2483" y="541"/>
                  <a:pt x="2480" y="549"/>
                  <a:pt x="2477" y="556"/>
                </a:cubicBezTo>
                <a:cubicBezTo>
                  <a:pt x="2476" y="560"/>
                  <a:pt x="2476" y="564"/>
                  <a:pt x="2479" y="566"/>
                </a:cubicBezTo>
                <a:cubicBezTo>
                  <a:pt x="2484" y="568"/>
                  <a:pt x="2486" y="561"/>
                  <a:pt x="2489" y="559"/>
                </a:cubicBezTo>
                <a:cubicBezTo>
                  <a:pt x="2492" y="556"/>
                  <a:pt x="2496" y="558"/>
                  <a:pt x="2497" y="562"/>
                </a:cubicBezTo>
                <a:cubicBezTo>
                  <a:pt x="2498" y="564"/>
                  <a:pt x="2497" y="567"/>
                  <a:pt x="2496" y="569"/>
                </a:cubicBezTo>
                <a:cubicBezTo>
                  <a:pt x="2490" y="578"/>
                  <a:pt x="2480" y="584"/>
                  <a:pt x="2476" y="593"/>
                </a:cubicBezTo>
                <a:cubicBezTo>
                  <a:pt x="2475" y="596"/>
                  <a:pt x="2475" y="600"/>
                  <a:pt x="2477" y="601"/>
                </a:cubicBezTo>
                <a:cubicBezTo>
                  <a:pt x="2481" y="604"/>
                  <a:pt x="2485" y="599"/>
                  <a:pt x="2487" y="597"/>
                </a:cubicBezTo>
                <a:cubicBezTo>
                  <a:pt x="2488" y="596"/>
                  <a:pt x="2489" y="596"/>
                  <a:pt x="2490" y="596"/>
                </a:cubicBezTo>
                <a:cubicBezTo>
                  <a:pt x="2491" y="596"/>
                  <a:pt x="2492" y="597"/>
                  <a:pt x="2493" y="598"/>
                </a:cubicBezTo>
                <a:cubicBezTo>
                  <a:pt x="2493" y="599"/>
                  <a:pt x="2493" y="600"/>
                  <a:pt x="2492" y="602"/>
                </a:cubicBezTo>
                <a:cubicBezTo>
                  <a:pt x="2489" y="612"/>
                  <a:pt x="2480" y="616"/>
                  <a:pt x="2474" y="624"/>
                </a:cubicBezTo>
                <a:cubicBezTo>
                  <a:pt x="2472" y="628"/>
                  <a:pt x="2470" y="632"/>
                  <a:pt x="2469" y="636"/>
                </a:cubicBezTo>
                <a:cubicBezTo>
                  <a:pt x="2469" y="638"/>
                  <a:pt x="2469" y="641"/>
                  <a:pt x="2469" y="643"/>
                </a:cubicBezTo>
                <a:cubicBezTo>
                  <a:pt x="2470" y="645"/>
                  <a:pt x="2472" y="646"/>
                  <a:pt x="2474" y="646"/>
                </a:cubicBezTo>
                <a:cubicBezTo>
                  <a:pt x="2477" y="646"/>
                  <a:pt x="2479" y="644"/>
                  <a:pt x="2480" y="641"/>
                </a:cubicBezTo>
                <a:cubicBezTo>
                  <a:pt x="2481" y="639"/>
                  <a:pt x="2482" y="636"/>
                  <a:pt x="2484" y="634"/>
                </a:cubicBezTo>
                <a:cubicBezTo>
                  <a:pt x="2486" y="631"/>
                  <a:pt x="2491" y="631"/>
                  <a:pt x="2491" y="635"/>
                </a:cubicBezTo>
                <a:cubicBezTo>
                  <a:pt x="2492" y="639"/>
                  <a:pt x="2487" y="643"/>
                  <a:pt x="2485" y="645"/>
                </a:cubicBezTo>
                <a:cubicBezTo>
                  <a:pt x="2482" y="651"/>
                  <a:pt x="2478" y="656"/>
                  <a:pt x="2475" y="662"/>
                </a:cubicBezTo>
                <a:cubicBezTo>
                  <a:pt x="2433" y="662"/>
                  <a:pt x="2433" y="662"/>
                  <a:pt x="2433" y="662"/>
                </a:cubicBezTo>
                <a:cubicBezTo>
                  <a:pt x="2326" y="769"/>
                  <a:pt x="2326" y="769"/>
                  <a:pt x="2326" y="769"/>
                </a:cubicBezTo>
                <a:cubicBezTo>
                  <a:pt x="2324" y="767"/>
                  <a:pt x="2322" y="764"/>
                  <a:pt x="2320" y="762"/>
                </a:cubicBezTo>
                <a:cubicBezTo>
                  <a:pt x="2313" y="755"/>
                  <a:pt x="2308" y="746"/>
                  <a:pt x="2305" y="736"/>
                </a:cubicBezTo>
                <a:cubicBezTo>
                  <a:pt x="2308" y="740"/>
                  <a:pt x="2312" y="744"/>
                  <a:pt x="2316" y="747"/>
                </a:cubicBezTo>
                <a:cubicBezTo>
                  <a:pt x="2319" y="749"/>
                  <a:pt x="2323" y="749"/>
                  <a:pt x="2324" y="745"/>
                </a:cubicBezTo>
                <a:cubicBezTo>
                  <a:pt x="2324" y="743"/>
                  <a:pt x="2324" y="742"/>
                  <a:pt x="2324" y="740"/>
                </a:cubicBezTo>
                <a:cubicBezTo>
                  <a:pt x="2324" y="736"/>
                  <a:pt x="2323" y="732"/>
                  <a:pt x="2322" y="729"/>
                </a:cubicBezTo>
                <a:cubicBezTo>
                  <a:pt x="2319" y="723"/>
                  <a:pt x="2314" y="718"/>
                  <a:pt x="2310" y="713"/>
                </a:cubicBezTo>
                <a:cubicBezTo>
                  <a:pt x="2305" y="708"/>
                  <a:pt x="2302" y="702"/>
                  <a:pt x="2303" y="696"/>
                </a:cubicBezTo>
                <a:cubicBezTo>
                  <a:pt x="2304" y="695"/>
                  <a:pt x="2304" y="694"/>
                  <a:pt x="2305" y="693"/>
                </a:cubicBezTo>
                <a:cubicBezTo>
                  <a:pt x="2306" y="692"/>
                  <a:pt x="2308" y="694"/>
                  <a:pt x="2309" y="695"/>
                </a:cubicBezTo>
                <a:cubicBezTo>
                  <a:pt x="2311" y="698"/>
                  <a:pt x="2311" y="700"/>
                  <a:pt x="2315" y="699"/>
                </a:cubicBezTo>
                <a:cubicBezTo>
                  <a:pt x="2318" y="698"/>
                  <a:pt x="2319" y="695"/>
                  <a:pt x="2319" y="692"/>
                </a:cubicBezTo>
                <a:cubicBezTo>
                  <a:pt x="2319" y="690"/>
                  <a:pt x="2318" y="688"/>
                  <a:pt x="2317" y="686"/>
                </a:cubicBezTo>
                <a:cubicBezTo>
                  <a:pt x="2311" y="675"/>
                  <a:pt x="2299" y="665"/>
                  <a:pt x="2301" y="652"/>
                </a:cubicBezTo>
                <a:cubicBezTo>
                  <a:pt x="2301" y="651"/>
                  <a:pt x="2301" y="650"/>
                  <a:pt x="2302" y="649"/>
                </a:cubicBezTo>
                <a:cubicBezTo>
                  <a:pt x="2304" y="648"/>
                  <a:pt x="2306" y="650"/>
                  <a:pt x="2308" y="652"/>
                </a:cubicBezTo>
                <a:cubicBezTo>
                  <a:pt x="2309" y="654"/>
                  <a:pt x="2311" y="656"/>
                  <a:pt x="2313" y="655"/>
                </a:cubicBezTo>
                <a:cubicBezTo>
                  <a:pt x="2315" y="654"/>
                  <a:pt x="2315" y="651"/>
                  <a:pt x="2315" y="649"/>
                </a:cubicBezTo>
                <a:cubicBezTo>
                  <a:pt x="2312" y="639"/>
                  <a:pt x="2306" y="630"/>
                  <a:pt x="2302" y="621"/>
                </a:cubicBezTo>
                <a:cubicBezTo>
                  <a:pt x="2300" y="618"/>
                  <a:pt x="2299" y="615"/>
                  <a:pt x="2300" y="613"/>
                </a:cubicBezTo>
                <a:cubicBezTo>
                  <a:pt x="2300" y="612"/>
                  <a:pt x="2300" y="612"/>
                  <a:pt x="2300" y="611"/>
                </a:cubicBezTo>
                <a:cubicBezTo>
                  <a:pt x="2301" y="610"/>
                  <a:pt x="2303" y="610"/>
                  <a:pt x="2304" y="611"/>
                </a:cubicBezTo>
                <a:cubicBezTo>
                  <a:pt x="2306" y="613"/>
                  <a:pt x="2306" y="617"/>
                  <a:pt x="2309" y="617"/>
                </a:cubicBezTo>
                <a:cubicBezTo>
                  <a:pt x="2313" y="618"/>
                  <a:pt x="2315" y="614"/>
                  <a:pt x="2315" y="611"/>
                </a:cubicBezTo>
                <a:cubicBezTo>
                  <a:pt x="2315" y="607"/>
                  <a:pt x="2313" y="604"/>
                  <a:pt x="2311" y="601"/>
                </a:cubicBezTo>
                <a:cubicBezTo>
                  <a:pt x="2298" y="580"/>
                  <a:pt x="2298" y="553"/>
                  <a:pt x="2290" y="530"/>
                </a:cubicBezTo>
                <a:cubicBezTo>
                  <a:pt x="2289" y="529"/>
                  <a:pt x="2289" y="528"/>
                  <a:pt x="2288" y="527"/>
                </a:cubicBezTo>
                <a:cubicBezTo>
                  <a:pt x="2287" y="526"/>
                  <a:pt x="2284" y="527"/>
                  <a:pt x="2284" y="529"/>
                </a:cubicBezTo>
                <a:cubicBezTo>
                  <a:pt x="2283" y="531"/>
                  <a:pt x="2283" y="533"/>
                  <a:pt x="2283" y="534"/>
                </a:cubicBezTo>
                <a:cubicBezTo>
                  <a:pt x="2285" y="550"/>
                  <a:pt x="2282" y="566"/>
                  <a:pt x="2279" y="582"/>
                </a:cubicBezTo>
                <a:cubicBezTo>
                  <a:pt x="2278" y="588"/>
                  <a:pt x="2277" y="594"/>
                  <a:pt x="2275" y="600"/>
                </a:cubicBezTo>
                <a:cubicBezTo>
                  <a:pt x="2272" y="607"/>
                  <a:pt x="2268" y="614"/>
                  <a:pt x="2265" y="621"/>
                </a:cubicBezTo>
                <a:cubicBezTo>
                  <a:pt x="2264" y="625"/>
                  <a:pt x="2263" y="630"/>
                  <a:pt x="2267" y="632"/>
                </a:cubicBezTo>
                <a:cubicBezTo>
                  <a:pt x="2272" y="633"/>
                  <a:pt x="2275" y="626"/>
                  <a:pt x="2280" y="626"/>
                </a:cubicBezTo>
                <a:cubicBezTo>
                  <a:pt x="2288" y="626"/>
                  <a:pt x="2282" y="637"/>
                  <a:pt x="2280" y="640"/>
                </a:cubicBezTo>
                <a:cubicBezTo>
                  <a:pt x="2277" y="647"/>
                  <a:pt x="2271" y="654"/>
                  <a:pt x="2271" y="663"/>
                </a:cubicBezTo>
                <a:cubicBezTo>
                  <a:pt x="2271" y="664"/>
                  <a:pt x="2271" y="665"/>
                  <a:pt x="2271" y="666"/>
                </a:cubicBezTo>
                <a:cubicBezTo>
                  <a:pt x="2276" y="673"/>
                  <a:pt x="2282" y="662"/>
                  <a:pt x="2284" y="659"/>
                </a:cubicBezTo>
                <a:cubicBezTo>
                  <a:pt x="2284" y="658"/>
                  <a:pt x="2286" y="657"/>
                  <a:pt x="2288" y="658"/>
                </a:cubicBezTo>
                <a:cubicBezTo>
                  <a:pt x="2289" y="659"/>
                  <a:pt x="2289" y="660"/>
                  <a:pt x="2289" y="662"/>
                </a:cubicBezTo>
                <a:cubicBezTo>
                  <a:pt x="2287" y="679"/>
                  <a:pt x="2269" y="689"/>
                  <a:pt x="2265" y="705"/>
                </a:cubicBezTo>
                <a:cubicBezTo>
                  <a:pt x="2264" y="707"/>
                  <a:pt x="2264" y="709"/>
                  <a:pt x="2265" y="711"/>
                </a:cubicBezTo>
                <a:cubicBezTo>
                  <a:pt x="2267" y="715"/>
                  <a:pt x="2274" y="714"/>
                  <a:pt x="2277" y="711"/>
                </a:cubicBezTo>
                <a:cubicBezTo>
                  <a:pt x="2280" y="709"/>
                  <a:pt x="2281" y="705"/>
                  <a:pt x="2284" y="703"/>
                </a:cubicBezTo>
                <a:cubicBezTo>
                  <a:pt x="2286" y="701"/>
                  <a:pt x="2291" y="699"/>
                  <a:pt x="2289" y="705"/>
                </a:cubicBezTo>
                <a:cubicBezTo>
                  <a:pt x="2289" y="707"/>
                  <a:pt x="2288" y="708"/>
                  <a:pt x="2286" y="710"/>
                </a:cubicBezTo>
                <a:cubicBezTo>
                  <a:pt x="2283" y="714"/>
                  <a:pt x="2279" y="718"/>
                  <a:pt x="2275" y="722"/>
                </a:cubicBezTo>
                <a:cubicBezTo>
                  <a:pt x="2273" y="724"/>
                  <a:pt x="2271" y="726"/>
                  <a:pt x="2269" y="728"/>
                </a:cubicBezTo>
                <a:cubicBezTo>
                  <a:pt x="2267" y="731"/>
                  <a:pt x="2266" y="734"/>
                  <a:pt x="2265" y="738"/>
                </a:cubicBezTo>
                <a:cubicBezTo>
                  <a:pt x="2264" y="741"/>
                  <a:pt x="2263" y="745"/>
                  <a:pt x="2265" y="747"/>
                </a:cubicBezTo>
                <a:cubicBezTo>
                  <a:pt x="2267" y="748"/>
                  <a:pt x="2269" y="748"/>
                  <a:pt x="2271" y="747"/>
                </a:cubicBezTo>
                <a:cubicBezTo>
                  <a:pt x="2272" y="746"/>
                  <a:pt x="2274" y="745"/>
                  <a:pt x="2275" y="743"/>
                </a:cubicBezTo>
                <a:cubicBezTo>
                  <a:pt x="2277" y="741"/>
                  <a:pt x="2279" y="738"/>
                  <a:pt x="2281" y="736"/>
                </a:cubicBezTo>
                <a:cubicBezTo>
                  <a:pt x="2282" y="735"/>
                  <a:pt x="2283" y="736"/>
                  <a:pt x="2283" y="737"/>
                </a:cubicBezTo>
                <a:cubicBezTo>
                  <a:pt x="2284" y="738"/>
                  <a:pt x="2284" y="739"/>
                  <a:pt x="2284" y="740"/>
                </a:cubicBezTo>
                <a:cubicBezTo>
                  <a:pt x="2282" y="749"/>
                  <a:pt x="2278" y="754"/>
                  <a:pt x="2271" y="759"/>
                </a:cubicBezTo>
                <a:cubicBezTo>
                  <a:pt x="2264" y="766"/>
                  <a:pt x="2256" y="773"/>
                  <a:pt x="2255" y="782"/>
                </a:cubicBezTo>
                <a:cubicBezTo>
                  <a:pt x="2255" y="784"/>
                  <a:pt x="2255" y="786"/>
                  <a:pt x="2255" y="787"/>
                </a:cubicBezTo>
                <a:cubicBezTo>
                  <a:pt x="2005" y="787"/>
                  <a:pt x="2005" y="787"/>
                  <a:pt x="2005" y="787"/>
                </a:cubicBezTo>
                <a:cubicBezTo>
                  <a:pt x="2005" y="787"/>
                  <a:pt x="2005" y="786"/>
                  <a:pt x="2005" y="786"/>
                </a:cubicBezTo>
                <a:cubicBezTo>
                  <a:pt x="2005" y="781"/>
                  <a:pt x="2002" y="776"/>
                  <a:pt x="1999" y="771"/>
                </a:cubicBezTo>
                <a:cubicBezTo>
                  <a:pt x="1995" y="766"/>
                  <a:pt x="1993" y="761"/>
                  <a:pt x="1989" y="756"/>
                </a:cubicBezTo>
                <a:cubicBezTo>
                  <a:pt x="1986" y="750"/>
                  <a:pt x="1982" y="745"/>
                  <a:pt x="1981" y="738"/>
                </a:cubicBezTo>
                <a:cubicBezTo>
                  <a:pt x="1987" y="732"/>
                  <a:pt x="1994" y="751"/>
                  <a:pt x="2002" y="749"/>
                </a:cubicBezTo>
                <a:cubicBezTo>
                  <a:pt x="2008" y="747"/>
                  <a:pt x="2005" y="738"/>
                  <a:pt x="2002" y="733"/>
                </a:cubicBezTo>
                <a:cubicBezTo>
                  <a:pt x="1994" y="721"/>
                  <a:pt x="1989" y="707"/>
                  <a:pt x="1985" y="693"/>
                </a:cubicBezTo>
                <a:cubicBezTo>
                  <a:pt x="1984" y="687"/>
                  <a:pt x="1983" y="679"/>
                  <a:pt x="1982" y="672"/>
                </a:cubicBezTo>
                <a:cubicBezTo>
                  <a:pt x="1981" y="670"/>
                  <a:pt x="1982" y="654"/>
                  <a:pt x="1975" y="659"/>
                </a:cubicBezTo>
                <a:cubicBezTo>
                  <a:pt x="1973" y="660"/>
                  <a:pt x="1973" y="662"/>
                  <a:pt x="1972" y="665"/>
                </a:cubicBezTo>
                <a:cubicBezTo>
                  <a:pt x="1969" y="676"/>
                  <a:pt x="1967" y="688"/>
                  <a:pt x="1964" y="700"/>
                </a:cubicBezTo>
                <a:cubicBezTo>
                  <a:pt x="1961" y="709"/>
                  <a:pt x="1960" y="722"/>
                  <a:pt x="1954" y="730"/>
                </a:cubicBezTo>
                <a:cubicBezTo>
                  <a:pt x="1951" y="734"/>
                  <a:pt x="1947" y="737"/>
                  <a:pt x="1947" y="743"/>
                </a:cubicBezTo>
                <a:cubicBezTo>
                  <a:pt x="1947" y="744"/>
                  <a:pt x="1948" y="744"/>
                  <a:pt x="1948" y="744"/>
                </a:cubicBezTo>
                <a:cubicBezTo>
                  <a:pt x="1948" y="745"/>
                  <a:pt x="1949" y="745"/>
                  <a:pt x="1950" y="746"/>
                </a:cubicBezTo>
                <a:cubicBezTo>
                  <a:pt x="1956" y="748"/>
                  <a:pt x="1961" y="743"/>
                  <a:pt x="1966" y="738"/>
                </a:cubicBezTo>
                <a:cubicBezTo>
                  <a:pt x="1966" y="738"/>
                  <a:pt x="1967" y="737"/>
                  <a:pt x="1968" y="737"/>
                </a:cubicBezTo>
                <a:cubicBezTo>
                  <a:pt x="1968" y="736"/>
                  <a:pt x="1969" y="737"/>
                  <a:pt x="1970" y="737"/>
                </a:cubicBezTo>
                <a:cubicBezTo>
                  <a:pt x="1971" y="739"/>
                  <a:pt x="1970" y="743"/>
                  <a:pt x="1970" y="745"/>
                </a:cubicBezTo>
                <a:cubicBezTo>
                  <a:pt x="1969" y="751"/>
                  <a:pt x="1966" y="757"/>
                  <a:pt x="1963" y="761"/>
                </a:cubicBezTo>
                <a:cubicBezTo>
                  <a:pt x="1957" y="769"/>
                  <a:pt x="1949" y="776"/>
                  <a:pt x="1945" y="784"/>
                </a:cubicBezTo>
                <a:cubicBezTo>
                  <a:pt x="1944" y="786"/>
                  <a:pt x="1943" y="788"/>
                  <a:pt x="1943" y="790"/>
                </a:cubicBezTo>
                <a:cubicBezTo>
                  <a:pt x="1943" y="794"/>
                  <a:pt x="1947" y="796"/>
                  <a:pt x="1951" y="796"/>
                </a:cubicBezTo>
                <a:cubicBezTo>
                  <a:pt x="1955" y="797"/>
                  <a:pt x="1958" y="793"/>
                  <a:pt x="1960" y="789"/>
                </a:cubicBezTo>
                <a:cubicBezTo>
                  <a:pt x="1961" y="786"/>
                  <a:pt x="1962" y="783"/>
                  <a:pt x="1964" y="782"/>
                </a:cubicBezTo>
                <a:cubicBezTo>
                  <a:pt x="1965" y="782"/>
                  <a:pt x="1966" y="782"/>
                  <a:pt x="1966" y="782"/>
                </a:cubicBezTo>
                <a:cubicBezTo>
                  <a:pt x="1967" y="782"/>
                  <a:pt x="1967" y="783"/>
                  <a:pt x="1967" y="783"/>
                </a:cubicBezTo>
                <a:cubicBezTo>
                  <a:pt x="1967" y="788"/>
                  <a:pt x="1966" y="793"/>
                  <a:pt x="1964" y="797"/>
                </a:cubicBezTo>
                <a:cubicBezTo>
                  <a:pt x="1922" y="812"/>
                  <a:pt x="1922" y="812"/>
                  <a:pt x="1922" y="812"/>
                </a:cubicBezTo>
                <a:cubicBezTo>
                  <a:pt x="1922" y="812"/>
                  <a:pt x="1922" y="812"/>
                  <a:pt x="1922" y="812"/>
                </a:cubicBezTo>
                <a:cubicBezTo>
                  <a:pt x="1920" y="801"/>
                  <a:pt x="1910" y="792"/>
                  <a:pt x="1903" y="784"/>
                </a:cubicBezTo>
                <a:cubicBezTo>
                  <a:pt x="1900" y="779"/>
                  <a:pt x="1897" y="775"/>
                  <a:pt x="1896" y="770"/>
                </a:cubicBezTo>
                <a:cubicBezTo>
                  <a:pt x="1895" y="768"/>
                  <a:pt x="1894" y="763"/>
                  <a:pt x="1894" y="762"/>
                </a:cubicBezTo>
                <a:cubicBezTo>
                  <a:pt x="1896" y="759"/>
                  <a:pt x="1899" y="763"/>
                  <a:pt x="1900" y="765"/>
                </a:cubicBezTo>
                <a:cubicBezTo>
                  <a:pt x="1902" y="767"/>
                  <a:pt x="1903" y="770"/>
                  <a:pt x="1905" y="772"/>
                </a:cubicBezTo>
                <a:cubicBezTo>
                  <a:pt x="1906" y="774"/>
                  <a:pt x="1908" y="776"/>
                  <a:pt x="1910" y="777"/>
                </a:cubicBezTo>
                <a:cubicBezTo>
                  <a:pt x="1912" y="778"/>
                  <a:pt x="1914" y="779"/>
                  <a:pt x="1916" y="778"/>
                </a:cubicBezTo>
                <a:cubicBezTo>
                  <a:pt x="1919" y="777"/>
                  <a:pt x="1920" y="773"/>
                  <a:pt x="1920" y="770"/>
                </a:cubicBezTo>
                <a:cubicBezTo>
                  <a:pt x="1921" y="765"/>
                  <a:pt x="1919" y="761"/>
                  <a:pt x="1916" y="757"/>
                </a:cubicBezTo>
                <a:cubicBezTo>
                  <a:pt x="1913" y="753"/>
                  <a:pt x="1910" y="750"/>
                  <a:pt x="1907" y="746"/>
                </a:cubicBezTo>
                <a:cubicBezTo>
                  <a:pt x="1904" y="744"/>
                  <a:pt x="1902" y="741"/>
                  <a:pt x="1900" y="738"/>
                </a:cubicBezTo>
                <a:cubicBezTo>
                  <a:pt x="1898" y="735"/>
                  <a:pt x="1888" y="717"/>
                  <a:pt x="1895" y="715"/>
                </a:cubicBezTo>
                <a:cubicBezTo>
                  <a:pt x="1897" y="714"/>
                  <a:pt x="1899" y="715"/>
                  <a:pt x="1900" y="716"/>
                </a:cubicBezTo>
                <a:cubicBezTo>
                  <a:pt x="1902" y="717"/>
                  <a:pt x="1903" y="719"/>
                  <a:pt x="1904" y="720"/>
                </a:cubicBezTo>
                <a:cubicBezTo>
                  <a:pt x="1907" y="724"/>
                  <a:pt x="1911" y="725"/>
                  <a:pt x="1915" y="725"/>
                </a:cubicBezTo>
                <a:cubicBezTo>
                  <a:pt x="1916" y="725"/>
                  <a:pt x="1918" y="725"/>
                  <a:pt x="1918" y="724"/>
                </a:cubicBezTo>
                <a:cubicBezTo>
                  <a:pt x="1920" y="723"/>
                  <a:pt x="1920" y="721"/>
                  <a:pt x="1920" y="720"/>
                </a:cubicBezTo>
                <a:cubicBezTo>
                  <a:pt x="1920" y="714"/>
                  <a:pt x="1917" y="709"/>
                  <a:pt x="1914" y="705"/>
                </a:cubicBezTo>
                <a:cubicBezTo>
                  <a:pt x="1910" y="700"/>
                  <a:pt x="1908" y="694"/>
                  <a:pt x="1905" y="689"/>
                </a:cubicBezTo>
                <a:cubicBezTo>
                  <a:pt x="1901" y="683"/>
                  <a:pt x="1897" y="678"/>
                  <a:pt x="1896" y="671"/>
                </a:cubicBezTo>
                <a:cubicBezTo>
                  <a:pt x="1903" y="665"/>
                  <a:pt x="1909" y="685"/>
                  <a:pt x="1917" y="682"/>
                </a:cubicBezTo>
                <a:cubicBezTo>
                  <a:pt x="1923" y="680"/>
                  <a:pt x="1921" y="671"/>
                  <a:pt x="1917" y="666"/>
                </a:cubicBezTo>
                <a:cubicBezTo>
                  <a:pt x="1909" y="654"/>
                  <a:pt x="1904" y="641"/>
                  <a:pt x="1901" y="627"/>
                </a:cubicBezTo>
                <a:cubicBezTo>
                  <a:pt x="1899" y="620"/>
                  <a:pt x="1898" y="613"/>
                  <a:pt x="1897" y="606"/>
                </a:cubicBezTo>
                <a:cubicBezTo>
                  <a:pt x="1897" y="603"/>
                  <a:pt x="1897" y="588"/>
                  <a:pt x="1890" y="592"/>
                </a:cubicBezTo>
                <a:cubicBezTo>
                  <a:pt x="1888" y="593"/>
                  <a:pt x="1888" y="596"/>
                  <a:pt x="1887" y="598"/>
                </a:cubicBezTo>
                <a:cubicBezTo>
                  <a:pt x="1885" y="610"/>
                  <a:pt x="1882" y="622"/>
                  <a:pt x="1879" y="633"/>
                </a:cubicBezTo>
                <a:cubicBezTo>
                  <a:pt x="1877" y="643"/>
                  <a:pt x="1875" y="655"/>
                  <a:pt x="1870" y="663"/>
                </a:cubicBezTo>
                <a:cubicBezTo>
                  <a:pt x="1866" y="667"/>
                  <a:pt x="1862" y="671"/>
                  <a:pt x="1863" y="677"/>
                </a:cubicBezTo>
                <a:cubicBezTo>
                  <a:pt x="1863" y="677"/>
                  <a:pt x="1863" y="677"/>
                  <a:pt x="1863" y="678"/>
                </a:cubicBezTo>
                <a:cubicBezTo>
                  <a:pt x="1863" y="679"/>
                  <a:pt x="1864" y="679"/>
                  <a:pt x="1865" y="679"/>
                </a:cubicBezTo>
                <a:cubicBezTo>
                  <a:pt x="1872" y="681"/>
                  <a:pt x="1876" y="676"/>
                  <a:pt x="1881" y="672"/>
                </a:cubicBezTo>
                <a:cubicBezTo>
                  <a:pt x="1881" y="671"/>
                  <a:pt x="1882" y="671"/>
                  <a:pt x="1883" y="670"/>
                </a:cubicBezTo>
                <a:cubicBezTo>
                  <a:pt x="1884" y="670"/>
                  <a:pt x="1884" y="670"/>
                  <a:pt x="1885" y="671"/>
                </a:cubicBezTo>
                <a:cubicBezTo>
                  <a:pt x="1887" y="672"/>
                  <a:pt x="1885" y="677"/>
                  <a:pt x="1885" y="678"/>
                </a:cubicBezTo>
                <a:cubicBezTo>
                  <a:pt x="1884" y="684"/>
                  <a:pt x="1881" y="690"/>
                  <a:pt x="1878" y="695"/>
                </a:cubicBezTo>
                <a:cubicBezTo>
                  <a:pt x="1872" y="703"/>
                  <a:pt x="1864" y="709"/>
                  <a:pt x="1860" y="718"/>
                </a:cubicBezTo>
                <a:cubicBezTo>
                  <a:pt x="1859" y="720"/>
                  <a:pt x="1858" y="722"/>
                  <a:pt x="1858" y="724"/>
                </a:cubicBezTo>
                <a:cubicBezTo>
                  <a:pt x="1859" y="727"/>
                  <a:pt x="1862" y="730"/>
                  <a:pt x="1866" y="730"/>
                </a:cubicBezTo>
                <a:cubicBezTo>
                  <a:pt x="1871" y="730"/>
                  <a:pt x="1873" y="726"/>
                  <a:pt x="1875" y="722"/>
                </a:cubicBezTo>
                <a:cubicBezTo>
                  <a:pt x="1876" y="720"/>
                  <a:pt x="1877" y="717"/>
                  <a:pt x="1880" y="715"/>
                </a:cubicBezTo>
                <a:cubicBezTo>
                  <a:pt x="1880" y="715"/>
                  <a:pt x="1881" y="715"/>
                  <a:pt x="1881" y="716"/>
                </a:cubicBezTo>
                <a:cubicBezTo>
                  <a:pt x="1882" y="716"/>
                  <a:pt x="1882" y="716"/>
                  <a:pt x="1882" y="716"/>
                </a:cubicBezTo>
                <a:cubicBezTo>
                  <a:pt x="1882" y="722"/>
                  <a:pt x="1881" y="728"/>
                  <a:pt x="1879" y="733"/>
                </a:cubicBezTo>
                <a:cubicBezTo>
                  <a:pt x="1876" y="738"/>
                  <a:pt x="1872" y="742"/>
                  <a:pt x="1868" y="746"/>
                </a:cubicBezTo>
                <a:cubicBezTo>
                  <a:pt x="1866" y="748"/>
                  <a:pt x="1863" y="750"/>
                  <a:pt x="1862" y="753"/>
                </a:cubicBezTo>
                <a:cubicBezTo>
                  <a:pt x="1861" y="755"/>
                  <a:pt x="1860" y="757"/>
                  <a:pt x="1860" y="759"/>
                </a:cubicBezTo>
                <a:cubicBezTo>
                  <a:pt x="1861" y="762"/>
                  <a:pt x="1862" y="764"/>
                  <a:pt x="1864" y="765"/>
                </a:cubicBezTo>
                <a:cubicBezTo>
                  <a:pt x="1867" y="766"/>
                  <a:pt x="1870" y="764"/>
                  <a:pt x="1872" y="762"/>
                </a:cubicBezTo>
                <a:cubicBezTo>
                  <a:pt x="1874" y="761"/>
                  <a:pt x="1880" y="751"/>
                  <a:pt x="1882" y="755"/>
                </a:cubicBezTo>
                <a:cubicBezTo>
                  <a:pt x="1883" y="756"/>
                  <a:pt x="1881" y="762"/>
                  <a:pt x="1881" y="763"/>
                </a:cubicBezTo>
                <a:cubicBezTo>
                  <a:pt x="1880" y="769"/>
                  <a:pt x="1878" y="774"/>
                  <a:pt x="1876" y="779"/>
                </a:cubicBezTo>
                <a:cubicBezTo>
                  <a:pt x="1872" y="789"/>
                  <a:pt x="1866" y="798"/>
                  <a:pt x="1858" y="806"/>
                </a:cubicBezTo>
                <a:cubicBezTo>
                  <a:pt x="1855" y="810"/>
                  <a:pt x="1851" y="814"/>
                  <a:pt x="1851" y="818"/>
                </a:cubicBezTo>
                <a:cubicBezTo>
                  <a:pt x="1851" y="825"/>
                  <a:pt x="1859" y="827"/>
                  <a:pt x="1865" y="826"/>
                </a:cubicBezTo>
                <a:cubicBezTo>
                  <a:pt x="1872" y="824"/>
                  <a:pt x="1872" y="816"/>
                  <a:pt x="1877" y="812"/>
                </a:cubicBezTo>
                <a:cubicBezTo>
                  <a:pt x="1878" y="812"/>
                  <a:pt x="1878" y="811"/>
                  <a:pt x="1879" y="812"/>
                </a:cubicBezTo>
                <a:cubicBezTo>
                  <a:pt x="1880" y="812"/>
                  <a:pt x="1880" y="813"/>
                  <a:pt x="1880" y="814"/>
                </a:cubicBezTo>
                <a:cubicBezTo>
                  <a:pt x="1879" y="819"/>
                  <a:pt x="1878" y="824"/>
                  <a:pt x="1876" y="829"/>
                </a:cubicBezTo>
                <a:cubicBezTo>
                  <a:pt x="1808" y="853"/>
                  <a:pt x="1808" y="853"/>
                  <a:pt x="1808" y="853"/>
                </a:cubicBezTo>
                <a:cubicBezTo>
                  <a:pt x="1806" y="851"/>
                  <a:pt x="1805" y="850"/>
                  <a:pt x="1803" y="848"/>
                </a:cubicBezTo>
                <a:cubicBezTo>
                  <a:pt x="1801" y="845"/>
                  <a:pt x="1791" y="827"/>
                  <a:pt x="1798" y="824"/>
                </a:cubicBezTo>
                <a:cubicBezTo>
                  <a:pt x="1800" y="824"/>
                  <a:pt x="1802" y="825"/>
                  <a:pt x="1804" y="826"/>
                </a:cubicBezTo>
                <a:cubicBezTo>
                  <a:pt x="1805" y="827"/>
                  <a:pt x="1806" y="829"/>
                  <a:pt x="1807" y="830"/>
                </a:cubicBezTo>
                <a:cubicBezTo>
                  <a:pt x="1810" y="833"/>
                  <a:pt x="1814" y="835"/>
                  <a:pt x="1819" y="835"/>
                </a:cubicBezTo>
                <a:cubicBezTo>
                  <a:pt x="1820" y="835"/>
                  <a:pt x="1821" y="835"/>
                  <a:pt x="1822" y="834"/>
                </a:cubicBezTo>
                <a:cubicBezTo>
                  <a:pt x="1823" y="833"/>
                  <a:pt x="1824" y="831"/>
                  <a:pt x="1824" y="829"/>
                </a:cubicBezTo>
                <a:cubicBezTo>
                  <a:pt x="1824" y="824"/>
                  <a:pt x="1821" y="819"/>
                  <a:pt x="1817" y="814"/>
                </a:cubicBezTo>
                <a:cubicBezTo>
                  <a:pt x="1814" y="809"/>
                  <a:pt x="1811" y="804"/>
                  <a:pt x="1808" y="799"/>
                </a:cubicBezTo>
                <a:cubicBezTo>
                  <a:pt x="1804" y="793"/>
                  <a:pt x="1800" y="788"/>
                  <a:pt x="1799" y="781"/>
                </a:cubicBezTo>
                <a:cubicBezTo>
                  <a:pt x="1806" y="775"/>
                  <a:pt x="1812" y="795"/>
                  <a:pt x="1821" y="792"/>
                </a:cubicBezTo>
                <a:cubicBezTo>
                  <a:pt x="1827" y="790"/>
                  <a:pt x="1824" y="781"/>
                  <a:pt x="1820" y="776"/>
                </a:cubicBezTo>
                <a:cubicBezTo>
                  <a:pt x="1812" y="764"/>
                  <a:pt x="1807" y="751"/>
                  <a:pt x="1804" y="737"/>
                </a:cubicBezTo>
                <a:cubicBezTo>
                  <a:pt x="1802" y="730"/>
                  <a:pt x="1801" y="723"/>
                  <a:pt x="1800" y="716"/>
                </a:cubicBezTo>
                <a:cubicBezTo>
                  <a:pt x="1800" y="713"/>
                  <a:pt x="1800" y="697"/>
                  <a:pt x="1794" y="702"/>
                </a:cubicBezTo>
                <a:cubicBezTo>
                  <a:pt x="1792" y="703"/>
                  <a:pt x="1791" y="705"/>
                  <a:pt x="1791" y="708"/>
                </a:cubicBezTo>
                <a:cubicBezTo>
                  <a:pt x="1788" y="719"/>
                  <a:pt x="1785" y="731"/>
                  <a:pt x="1782" y="743"/>
                </a:cubicBezTo>
                <a:cubicBezTo>
                  <a:pt x="1780" y="752"/>
                  <a:pt x="1779" y="765"/>
                  <a:pt x="1773" y="773"/>
                </a:cubicBezTo>
                <a:cubicBezTo>
                  <a:pt x="1770" y="777"/>
                  <a:pt x="1766" y="780"/>
                  <a:pt x="1766" y="786"/>
                </a:cubicBezTo>
                <a:cubicBezTo>
                  <a:pt x="1766" y="787"/>
                  <a:pt x="1766" y="787"/>
                  <a:pt x="1766" y="788"/>
                </a:cubicBezTo>
                <a:cubicBezTo>
                  <a:pt x="1767" y="788"/>
                  <a:pt x="1767" y="789"/>
                  <a:pt x="1768" y="789"/>
                </a:cubicBezTo>
                <a:cubicBezTo>
                  <a:pt x="1775" y="791"/>
                  <a:pt x="1780" y="786"/>
                  <a:pt x="1784" y="781"/>
                </a:cubicBezTo>
                <a:cubicBezTo>
                  <a:pt x="1785" y="781"/>
                  <a:pt x="1785" y="780"/>
                  <a:pt x="1786" y="780"/>
                </a:cubicBezTo>
                <a:cubicBezTo>
                  <a:pt x="1787" y="780"/>
                  <a:pt x="1788" y="780"/>
                  <a:pt x="1788" y="780"/>
                </a:cubicBezTo>
                <a:cubicBezTo>
                  <a:pt x="1790" y="782"/>
                  <a:pt x="1789" y="786"/>
                  <a:pt x="1788" y="788"/>
                </a:cubicBezTo>
                <a:cubicBezTo>
                  <a:pt x="1787" y="794"/>
                  <a:pt x="1785" y="800"/>
                  <a:pt x="1781" y="805"/>
                </a:cubicBezTo>
                <a:cubicBezTo>
                  <a:pt x="1775" y="812"/>
                  <a:pt x="1768" y="819"/>
                  <a:pt x="1763" y="828"/>
                </a:cubicBezTo>
                <a:cubicBezTo>
                  <a:pt x="1762" y="829"/>
                  <a:pt x="1761" y="831"/>
                  <a:pt x="1762" y="833"/>
                </a:cubicBezTo>
                <a:cubicBezTo>
                  <a:pt x="1762" y="837"/>
                  <a:pt x="1766" y="839"/>
                  <a:pt x="1769" y="839"/>
                </a:cubicBezTo>
                <a:cubicBezTo>
                  <a:pt x="1774" y="840"/>
                  <a:pt x="1776" y="836"/>
                  <a:pt x="1778" y="832"/>
                </a:cubicBezTo>
                <a:cubicBezTo>
                  <a:pt x="1779" y="829"/>
                  <a:pt x="1780" y="826"/>
                  <a:pt x="1783" y="825"/>
                </a:cubicBezTo>
                <a:cubicBezTo>
                  <a:pt x="1783" y="825"/>
                  <a:pt x="1784" y="825"/>
                  <a:pt x="1785" y="825"/>
                </a:cubicBezTo>
                <a:cubicBezTo>
                  <a:pt x="1785" y="825"/>
                  <a:pt x="1785" y="826"/>
                  <a:pt x="1785" y="826"/>
                </a:cubicBezTo>
                <a:cubicBezTo>
                  <a:pt x="1785" y="832"/>
                  <a:pt x="1784" y="837"/>
                  <a:pt x="1782" y="843"/>
                </a:cubicBezTo>
                <a:cubicBezTo>
                  <a:pt x="1779" y="848"/>
                  <a:pt x="1775" y="851"/>
                  <a:pt x="1771" y="855"/>
                </a:cubicBezTo>
                <a:cubicBezTo>
                  <a:pt x="1769" y="858"/>
                  <a:pt x="1767" y="860"/>
                  <a:pt x="1765" y="863"/>
                </a:cubicBezTo>
                <a:cubicBezTo>
                  <a:pt x="1764" y="864"/>
                  <a:pt x="1763" y="867"/>
                  <a:pt x="1763" y="869"/>
                </a:cubicBezTo>
                <a:cubicBezTo>
                  <a:pt x="1721" y="884"/>
                  <a:pt x="1721" y="884"/>
                  <a:pt x="1721" y="884"/>
                </a:cubicBezTo>
                <a:cubicBezTo>
                  <a:pt x="1565" y="884"/>
                  <a:pt x="1565" y="884"/>
                  <a:pt x="1565" y="884"/>
                </a:cubicBezTo>
                <a:cubicBezTo>
                  <a:pt x="1489" y="849"/>
                  <a:pt x="1489" y="849"/>
                  <a:pt x="1489" y="849"/>
                </a:cubicBezTo>
                <a:cubicBezTo>
                  <a:pt x="1486" y="845"/>
                  <a:pt x="1483" y="842"/>
                  <a:pt x="1480" y="839"/>
                </a:cubicBezTo>
                <a:cubicBezTo>
                  <a:pt x="1477" y="836"/>
                  <a:pt x="1475" y="834"/>
                  <a:pt x="1473" y="831"/>
                </a:cubicBezTo>
                <a:cubicBezTo>
                  <a:pt x="1470" y="828"/>
                  <a:pt x="1461" y="810"/>
                  <a:pt x="1468" y="807"/>
                </a:cubicBezTo>
                <a:cubicBezTo>
                  <a:pt x="1470" y="807"/>
                  <a:pt x="1472" y="808"/>
                  <a:pt x="1473" y="809"/>
                </a:cubicBezTo>
                <a:cubicBezTo>
                  <a:pt x="1474" y="810"/>
                  <a:pt x="1475" y="812"/>
                  <a:pt x="1477" y="813"/>
                </a:cubicBezTo>
                <a:cubicBezTo>
                  <a:pt x="1479" y="816"/>
                  <a:pt x="1484" y="818"/>
                  <a:pt x="1488" y="818"/>
                </a:cubicBezTo>
                <a:cubicBezTo>
                  <a:pt x="1489" y="818"/>
                  <a:pt x="1490" y="818"/>
                  <a:pt x="1491" y="817"/>
                </a:cubicBezTo>
                <a:cubicBezTo>
                  <a:pt x="1493" y="816"/>
                  <a:pt x="1493" y="814"/>
                  <a:pt x="1493" y="812"/>
                </a:cubicBezTo>
                <a:cubicBezTo>
                  <a:pt x="1493" y="807"/>
                  <a:pt x="1490" y="802"/>
                  <a:pt x="1487" y="797"/>
                </a:cubicBezTo>
                <a:cubicBezTo>
                  <a:pt x="1483" y="792"/>
                  <a:pt x="1481" y="787"/>
                  <a:pt x="1477" y="782"/>
                </a:cubicBezTo>
                <a:cubicBezTo>
                  <a:pt x="1474" y="776"/>
                  <a:pt x="1470" y="771"/>
                  <a:pt x="1469" y="764"/>
                </a:cubicBezTo>
                <a:cubicBezTo>
                  <a:pt x="1475" y="758"/>
                  <a:pt x="1482" y="778"/>
                  <a:pt x="1490" y="775"/>
                </a:cubicBezTo>
                <a:cubicBezTo>
                  <a:pt x="1496" y="773"/>
                  <a:pt x="1493" y="764"/>
                  <a:pt x="1490" y="759"/>
                </a:cubicBezTo>
                <a:cubicBezTo>
                  <a:pt x="1482" y="747"/>
                  <a:pt x="1476" y="734"/>
                  <a:pt x="1473" y="720"/>
                </a:cubicBezTo>
                <a:cubicBezTo>
                  <a:pt x="1472" y="713"/>
                  <a:pt x="1471" y="706"/>
                  <a:pt x="1470" y="699"/>
                </a:cubicBezTo>
                <a:cubicBezTo>
                  <a:pt x="1469" y="696"/>
                  <a:pt x="1470" y="680"/>
                  <a:pt x="1463" y="685"/>
                </a:cubicBezTo>
                <a:cubicBezTo>
                  <a:pt x="1461" y="686"/>
                  <a:pt x="1461" y="688"/>
                  <a:pt x="1460" y="691"/>
                </a:cubicBezTo>
                <a:cubicBezTo>
                  <a:pt x="1457" y="702"/>
                  <a:pt x="1455" y="714"/>
                  <a:pt x="1452" y="726"/>
                </a:cubicBezTo>
                <a:cubicBezTo>
                  <a:pt x="1449" y="735"/>
                  <a:pt x="1448" y="748"/>
                  <a:pt x="1442" y="756"/>
                </a:cubicBezTo>
                <a:cubicBezTo>
                  <a:pt x="1439" y="760"/>
                  <a:pt x="1435" y="763"/>
                  <a:pt x="1435" y="769"/>
                </a:cubicBezTo>
                <a:cubicBezTo>
                  <a:pt x="1435" y="770"/>
                  <a:pt x="1435" y="770"/>
                  <a:pt x="1436" y="771"/>
                </a:cubicBezTo>
                <a:cubicBezTo>
                  <a:pt x="1436" y="771"/>
                  <a:pt x="1437" y="772"/>
                  <a:pt x="1437" y="772"/>
                </a:cubicBezTo>
                <a:cubicBezTo>
                  <a:pt x="1444" y="774"/>
                  <a:pt x="1449" y="769"/>
                  <a:pt x="1454" y="764"/>
                </a:cubicBezTo>
                <a:cubicBezTo>
                  <a:pt x="1454" y="764"/>
                  <a:pt x="1455" y="763"/>
                  <a:pt x="1455" y="763"/>
                </a:cubicBezTo>
                <a:cubicBezTo>
                  <a:pt x="1456" y="763"/>
                  <a:pt x="1457" y="763"/>
                  <a:pt x="1458" y="763"/>
                </a:cubicBezTo>
                <a:cubicBezTo>
                  <a:pt x="1459" y="765"/>
                  <a:pt x="1458" y="769"/>
                  <a:pt x="1458" y="771"/>
                </a:cubicBezTo>
                <a:cubicBezTo>
                  <a:pt x="1457" y="777"/>
                  <a:pt x="1454" y="783"/>
                  <a:pt x="1450" y="788"/>
                </a:cubicBezTo>
                <a:cubicBezTo>
                  <a:pt x="1445" y="795"/>
                  <a:pt x="1437" y="802"/>
                  <a:pt x="1433" y="811"/>
                </a:cubicBezTo>
                <a:cubicBezTo>
                  <a:pt x="1432" y="812"/>
                  <a:pt x="1431" y="814"/>
                  <a:pt x="1431" y="816"/>
                </a:cubicBezTo>
                <a:cubicBezTo>
                  <a:pt x="1431" y="820"/>
                  <a:pt x="1435" y="822"/>
                  <a:pt x="1439" y="822"/>
                </a:cubicBezTo>
                <a:cubicBezTo>
                  <a:pt x="1443" y="823"/>
                  <a:pt x="1446" y="819"/>
                  <a:pt x="1448" y="815"/>
                </a:cubicBezTo>
                <a:cubicBezTo>
                  <a:pt x="1449" y="812"/>
                  <a:pt x="1450" y="809"/>
                  <a:pt x="1452" y="808"/>
                </a:cubicBezTo>
                <a:cubicBezTo>
                  <a:pt x="1453" y="808"/>
                  <a:pt x="1454" y="808"/>
                  <a:pt x="1454" y="808"/>
                </a:cubicBezTo>
                <a:cubicBezTo>
                  <a:pt x="1454" y="808"/>
                  <a:pt x="1454" y="809"/>
                  <a:pt x="1454" y="809"/>
                </a:cubicBezTo>
                <a:cubicBezTo>
                  <a:pt x="1455" y="815"/>
                  <a:pt x="1454" y="820"/>
                  <a:pt x="1451" y="826"/>
                </a:cubicBezTo>
                <a:cubicBezTo>
                  <a:pt x="1450" y="827"/>
                  <a:pt x="1449" y="829"/>
                  <a:pt x="1448" y="831"/>
                </a:cubicBezTo>
                <a:cubicBezTo>
                  <a:pt x="1423" y="819"/>
                  <a:pt x="1423" y="819"/>
                  <a:pt x="1423" y="819"/>
                </a:cubicBezTo>
                <a:cubicBezTo>
                  <a:pt x="1423" y="815"/>
                  <a:pt x="1422" y="810"/>
                  <a:pt x="1419" y="806"/>
                </a:cubicBezTo>
                <a:cubicBezTo>
                  <a:pt x="1416" y="802"/>
                  <a:pt x="1413" y="799"/>
                  <a:pt x="1410" y="796"/>
                </a:cubicBezTo>
                <a:cubicBezTo>
                  <a:pt x="1407" y="793"/>
                  <a:pt x="1405" y="790"/>
                  <a:pt x="1403" y="788"/>
                </a:cubicBezTo>
                <a:cubicBezTo>
                  <a:pt x="1400" y="785"/>
                  <a:pt x="1391" y="767"/>
                  <a:pt x="1398" y="764"/>
                </a:cubicBezTo>
                <a:cubicBezTo>
                  <a:pt x="1400" y="764"/>
                  <a:pt x="1402" y="764"/>
                  <a:pt x="1403" y="766"/>
                </a:cubicBezTo>
                <a:cubicBezTo>
                  <a:pt x="1405" y="767"/>
                  <a:pt x="1406" y="769"/>
                  <a:pt x="1407" y="770"/>
                </a:cubicBezTo>
                <a:cubicBezTo>
                  <a:pt x="1410" y="773"/>
                  <a:pt x="1414" y="775"/>
                  <a:pt x="1418" y="775"/>
                </a:cubicBezTo>
                <a:cubicBezTo>
                  <a:pt x="1419" y="775"/>
                  <a:pt x="1420" y="774"/>
                  <a:pt x="1421" y="774"/>
                </a:cubicBezTo>
                <a:cubicBezTo>
                  <a:pt x="1423" y="773"/>
                  <a:pt x="1423" y="771"/>
                  <a:pt x="1423" y="769"/>
                </a:cubicBezTo>
                <a:cubicBezTo>
                  <a:pt x="1423" y="764"/>
                  <a:pt x="1420" y="759"/>
                  <a:pt x="1417" y="754"/>
                </a:cubicBezTo>
                <a:cubicBezTo>
                  <a:pt x="1413" y="749"/>
                  <a:pt x="1411" y="744"/>
                  <a:pt x="1407" y="739"/>
                </a:cubicBezTo>
                <a:cubicBezTo>
                  <a:pt x="1404" y="733"/>
                  <a:pt x="1400" y="728"/>
                  <a:pt x="1399" y="721"/>
                </a:cubicBezTo>
                <a:cubicBezTo>
                  <a:pt x="1405" y="715"/>
                  <a:pt x="1412" y="734"/>
                  <a:pt x="1420" y="732"/>
                </a:cubicBezTo>
                <a:cubicBezTo>
                  <a:pt x="1426" y="730"/>
                  <a:pt x="1423" y="721"/>
                  <a:pt x="1420" y="716"/>
                </a:cubicBezTo>
                <a:cubicBezTo>
                  <a:pt x="1412" y="704"/>
                  <a:pt x="1407" y="690"/>
                  <a:pt x="1403" y="676"/>
                </a:cubicBezTo>
                <a:cubicBezTo>
                  <a:pt x="1402" y="669"/>
                  <a:pt x="1401" y="662"/>
                  <a:pt x="1400" y="655"/>
                </a:cubicBezTo>
                <a:cubicBezTo>
                  <a:pt x="1399" y="653"/>
                  <a:pt x="1400" y="637"/>
                  <a:pt x="1393" y="642"/>
                </a:cubicBezTo>
                <a:cubicBezTo>
                  <a:pt x="1391" y="643"/>
                  <a:pt x="1391" y="645"/>
                  <a:pt x="1390" y="648"/>
                </a:cubicBezTo>
                <a:cubicBezTo>
                  <a:pt x="1387" y="659"/>
                  <a:pt x="1385" y="671"/>
                  <a:pt x="1382" y="683"/>
                </a:cubicBezTo>
                <a:cubicBezTo>
                  <a:pt x="1380" y="692"/>
                  <a:pt x="1378" y="705"/>
                  <a:pt x="1372" y="713"/>
                </a:cubicBezTo>
                <a:cubicBezTo>
                  <a:pt x="1369" y="717"/>
                  <a:pt x="1365" y="720"/>
                  <a:pt x="1366" y="726"/>
                </a:cubicBezTo>
                <a:cubicBezTo>
                  <a:pt x="1366" y="727"/>
                  <a:pt x="1366" y="727"/>
                  <a:pt x="1366" y="727"/>
                </a:cubicBezTo>
                <a:cubicBezTo>
                  <a:pt x="1366" y="728"/>
                  <a:pt x="1367" y="728"/>
                  <a:pt x="1368" y="729"/>
                </a:cubicBezTo>
                <a:cubicBezTo>
                  <a:pt x="1375" y="731"/>
                  <a:pt x="1379" y="726"/>
                  <a:pt x="1384" y="721"/>
                </a:cubicBezTo>
                <a:cubicBezTo>
                  <a:pt x="1384" y="721"/>
                  <a:pt x="1385" y="720"/>
                  <a:pt x="1386" y="720"/>
                </a:cubicBezTo>
                <a:cubicBezTo>
                  <a:pt x="1386" y="719"/>
                  <a:pt x="1387" y="720"/>
                  <a:pt x="1388" y="720"/>
                </a:cubicBezTo>
                <a:cubicBezTo>
                  <a:pt x="1389" y="722"/>
                  <a:pt x="1388" y="726"/>
                  <a:pt x="1388" y="728"/>
                </a:cubicBezTo>
                <a:cubicBezTo>
                  <a:pt x="1387" y="734"/>
                  <a:pt x="1384" y="740"/>
                  <a:pt x="1381" y="744"/>
                </a:cubicBezTo>
                <a:cubicBezTo>
                  <a:pt x="1375" y="752"/>
                  <a:pt x="1367" y="759"/>
                  <a:pt x="1363" y="767"/>
                </a:cubicBezTo>
                <a:cubicBezTo>
                  <a:pt x="1362" y="769"/>
                  <a:pt x="1361" y="771"/>
                  <a:pt x="1361" y="773"/>
                </a:cubicBezTo>
                <a:cubicBezTo>
                  <a:pt x="1361" y="777"/>
                  <a:pt x="1365" y="779"/>
                  <a:pt x="1369" y="779"/>
                </a:cubicBezTo>
                <a:cubicBezTo>
                  <a:pt x="1373" y="780"/>
                  <a:pt x="1376" y="776"/>
                  <a:pt x="1378" y="772"/>
                </a:cubicBezTo>
                <a:cubicBezTo>
                  <a:pt x="1379" y="769"/>
                  <a:pt x="1380" y="766"/>
                  <a:pt x="1382" y="765"/>
                </a:cubicBezTo>
                <a:cubicBezTo>
                  <a:pt x="1383" y="765"/>
                  <a:pt x="1384" y="765"/>
                  <a:pt x="1384" y="765"/>
                </a:cubicBezTo>
                <a:cubicBezTo>
                  <a:pt x="1385" y="765"/>
                  <a:pt x="1385" y="766"/>
                  <a:pt x="1385" y="766"/>
                </a:cubicBezTo>
                <a:cubicBezTo>
                  <a:pt x="1385" y="772"/>
                  <a:pt x="1384" y="777"/>
                  <a:pt x="1381" y="783"/>
                </a:cubicBezTo>
                <a:cubicBezTo>
                  <a:pt x="1379" y="788"/>
                  <a:pt x="1375" y="791"/>
                  <a:pt x="1371" y="795"/>
                </a:cubicBezTo>
                <a:cubicBezTo>
                  <a:pt x="1332" y="777"/>
                  <a:pt x="1332" y="777"/>
                  <a:pt x="1332" y="777"/>
                </a:cubicBezTo>
                <a:cubicBezTo>
                  <a:pt x="1331" y="771"/>
                  <a:pt x="1327" y="765"/>
                  <a:pt x="1323" y="761"/>
                </a:cubicBezTo>
                <a:cubicBezTo>
                  <a:pt x="1316" y="752"/>
                  <a:pt x="1307" y="743"/>
                  <a:pt x="1309" y="732"/>
                </a:cubicBezTo>
                <a:cubicBezTo>
                  <a:pt x="1317" y="732"/>
                  <a:pt x="1319" y="745"/>
                  <a:pt x="1326" y="745"/>
                </a:cubicBezTo>
                <a:cubicBezTo>
                  <a:pt x="1332" y="745"/>
                  <a:pt x="1334" y="738"/>
                  <a:pt x="1333" y="732"/>
                </a:cubicBezTo>
                <a:cubicBezTo>
                  <a:pt x="1330" y="721"/>
                  <a:pt x="1321" y="713"/>
                  <a:pt x="1314" y="704"/>
                </a:cubicBezTo>
                <a:cubicBezTo>
                  <a:pt x="1310" y="700"/>
                  <a:pt x="1307" y="695"/>
                  <a:pt x="1306" y="690"/>
                </a:cubicBezTo>
                <a:cubicBezTo>
                  <a:pt x="1306" y="688"/>
                  <a:pt x="1304" y="684"/>
                  <a:pt x="1305" y="682"/>
                </a:cubicBezTo>
                <a:cubicBezTo>
                  <a:pt x="1307" y="680"/>
                  <a:pt x="1310" y="683"/>
                  <a:pt x="1310" y="685"/>
                </a:cubicBezTo>
                <a:cubicBezTo>
                  <a:pt x="1312" y="687"/>
                  <a:pt x="1314" y="690"/>
                  <a:pt x="1315" y="692"/>
                </a:cubicBezTo>
                <a:cubicBezTo>
                  <a:pt x="1317" y="694"/>
                  <a:pt x="1318" y="696"/>
                  <a:pt x="1320" y="697"/>
                </a:cubicBezTo>
                <a:cubicBezTo>
                  <a:pt x="1322" y="698"/>
                  <a:pt x="1325" y="699"/>
                  <a:pt x="1327" y="698"/>
                </a:cubicBezTo>
                <a:cubicBezTo>
                  <a:pt x="1330" y="697"/>
                  <a:pt x="1331" y="693"/>
                  <a:pt x="1331" y="690"/>
                </a:cubicBezTo>
                <a:cubicBezTo>
                  <a:pt x="1331" y="686"/>
                  <a:pt x="1329" y="681"/>
                  <a:pt x="1327" y="677"/>
                </a:cubicBezTo>
                <a:cubicBezTo>
                  <a:pt x="1324" y="673"/>
                  <a:pt x="1321" y="670"/>
                  <a:pt x="1317" y="666"/>
                </a:cubicBezTo>
                <a:cubicBezTo>
                  <a:pt x="1315" y="664"/>
                  <a:pt x="1313" y="661"/>
                  <a:pt x="1310" y="658"/>
                </a:cubicBezTo>
                <a:cubicBezTo>
                  <a:pt x="1308" y="655"/>
                  <a:pt x="1298" y="637"/>
                  <a:pt x="1306" y="635"/>
                </a:cubicBezTo>
                <a:cubicBezTo>
                  <a:pt x="1307" y="634"/>
                  <a:pt x="1309" y="635"/>
                  <a:pt x="1311" y="636"/>
                </a:cubicBezTo>
                <a:cubicBezTo>
                  <a:pt x="1312" y="638"/>
                  <a:pt x="1313" y="639"/>
                  <a:pt x="1314" y="641"/>
                </a:cubicBezTo>
                <a:cubicBezTo>
                  <a:pt x="1317" y="644"/>
                  <a:pt x="1322" y="646"/>
                  <a:pt x="1326" y="645"/>
                </a:cubicBezTo>
                <a:cubicBezTo>
                  <a:pt x="1327" y="645"/>
                  <a:pt x="1328" y="645"/>
                  <a:pt x="1329" y="644"/>
                </a:cubicBezTo>
                <a:cubicBezTo>
                  <a:pt x="1330" y="643"/>
                  <a:pt x="1331" y="642"/>
                  <a:pt x="1331" y="640"/>
                </a:cubicBezTo>
                <a:cubicBezTo>
                  <a:pt x="1331" y="634"/>
                  <a:pt x="1328" y="629"/>
                  <a:pt x="1324" y="625"/>
                </a:cubicBezTo>
                <a:cubicBezTo>
                  <a:pt x="1321" y="620"/>
                  <a:pt x="1318" y="615"/>
                  <a:pt x="1315" y="609"/>
                </a:cubicBezTo>
                <a:cubicBezTo>
                  <a:pt x="1311" y="604"/>
                  <a:pt x="1307" y="599"/>
                  <a:pt x="1307" y="591"/>
                </a:cubicBezTo>
                <a:cubicBezTo>
                  <a:pt x="1313" y="585"/>
                  <a:pt x="1319" y="605"/>
                  <a:pt x="1328" y="602"/>
                </a:cubicBezTo>
                <a:cubicBezTo>
                  <a:pt x="1334" y="600"/>
                  <a:pt x="1331" y="592"/>
                  <a:pt x="1327" y="586"/>
                </a:cubicBezTo>
                <a:cubicBezTo>
                  <a:pt x="1319" y="575"/>
                  <a:pt x="1314" y="561"/>
                  <a:pt x="1311" y="547"/>
                </a:cubicBezTo>
                <a:cubicBezTo>
                  <a:pt x="1309" y="540"/>
                  <a:pt x="1308" y="533"/>
                  <a:pt x="1307" y="526"/>
                </a:cubicBezTo>
                <a:cubicBezTo>
                  <a:pt x="1307" y="523"/>
                  <a:pt x="1307" y="508"/>
                  <a:pt x="1301" y="512"/>
                </a:cubicBezTo>
                <a:cubicBezTo>
                  <a:pt x="1299" y="513"/>
                  <a:pt x="1298" y="516"/>
                  <a:pt x="1298" y="518"/>
                </a:cubicBezTo>
                <a:cubicBezTo>
                  <a:pt x="1295" y="530"/>
                  <a:pt x="1293" y="542"/>
                  <a:pt x="1290" y="553"/>
                </a:cubicBezTo>
                <a:cubicBezTo>
                  <a:pt x="1287" y="563"/>
                  <a:pt x="1286" y="575"/>
                  <a:pt x="1280" y="583"/>
                </a:cubicBezTo>
                <a:cubicBezTo>
                  <a:pt x="1277" y="588"/>
                  <a:pt x="1273" y="591"/>
                  <a:pt x="1273" y="597"/>
                </a:cubicBezTo>
                <a:cubicBezTo>
                  <a:pt x="1273" y="597"/>
                  <a:pt x="1273" y="598"/>
                  <a:pt x="1273" y="598"/>
                </a:cubicBezTo>
                <a:cubicBezTo>
                  <a:pt x="1274" y="599"/>
                  <a:pt x="1275" y="599"/>
                  <a:pt x="1275" y="599"/>
                </a:cubicBezTo>
                <a:cubicBezTo>
                  <a:pt x="1282" y="602"/>
                  <a:pt x="1287" y="597"/>
                  <a:pt x="1291" y="592"/>
                </a:cubicBezTo>
                <a:cubicBezTo>
                  <a:pt x="1292" y="591"/>
                  <a:pt x="1292" y="591"/>
                  <a:pt x="1293" y="590"/>
                </a:cubicBezTo>
                <a:cubicBezTo>
                  <a:pt x="1294" y="590"/>
                  <a:pt x="1295" y="590"/>
                  <a:pt x="1296" y="591"/>
                </a:cubicBezTo>
                <a:cubicBezTo>
                  <a:pt x="1297" y="592"/>
                  <a:pt x="1296" y="597"/>
                  <a:pt x="1295" y="599"/>
                </a:cubicBezTo>
                <a:cubicBezTo>
                  <a:pt x="1295" y="605"/>
                  <a:pt x="1292" y="610"/>
                  <a:pt x="1288" y="615"/>
                </a:cubicBezTo>
                <a:cubicBezTo>
                  <a:pt x="1282" y="623"/>
                  <a:pt x="1275" y="629"/>
                  <a:pt x="1270" y="638"/>
                </a:cubicBezTo>
                <a:cubicBezTo>
                  <a:pt x="1269" y="640"/>
                  <a:pt x="1269" y="642"/>
                  <a:pt x="1269" y="644"/>
                </a:cubicBezTo>
                <a:cubicBezTo>
                  <a:pt x="1269" y="648"/>
                  <a:pt x="1273" y="650"/>
                  <a:pt x="1276" y="650"/>
                </a:cubicBezTo>
                <a:cubicBezTo>
                  <a:pt x="1281" y="650"/>
                  <a:pt x="1284" y="647"/>
                  <a:pt x="1285" y="643"/>
                </a:cubicBezTo>
                <a:cubicBezTo>
                  <a:pt x="1286" y="640"/>
                  <a:pt x="1287" y="637"/>
                  <a:pt x="1290" y="636"/>
                </a:cubicBezTo>
                <a:cubicBezTo>
                  <a:pt x="1291" y="635"/>
                  <a:pt x="1292" y="635"/>
                  <a:pt x="1292" y="636"/>
                </a:cubicBezTo>
                <a:cubicBezTo>
                  <a:pt x="1292" y="636"/>
                  <a:pt x="1292" y="636"/>
                  <a:pt x="1292" y="637"/>
                </a:cubicBezTo>
                <a:cubicBezTo>
                  <a:pt x="1293" y="642"/>
                  <a:pt x="1291" y="648"/>
                  <a:pt x="1289" y="653"/>
                </a:cubicBezTo>
                <a:cubicBezTo>
                  <a:pt x="1287" y="659"/>
                  <a:pt x="1283" y="662"/>
                  <a:pt x="1278" y="666"/>
                </a:cubicBezTo>
                <a:cubicBezTo>
                  <a:pt x="1276" y="668"/>
                  <a:pt x="1274" y="670"/>
                  <a:pt x="1272" y="673"/>
                </a:cubicBezTo>
                <a:cubicBezTo>
                  <a:pt x="1271" y="675"/>
                  <a:pt x="1270" y="677"/>
                  <a:pt x="1271" y="680"/>
                </a:cubicBezTo>
                <a:cubicBezTo>
                  <a:pt x="1271" y="682"/>
                  <a:pt x="1272" y="684"/>
                  <a:pt x="1274" y="685"/>
                </a:cubicBezTo>
                <a:cubicBezTo>
                  <a:pt x="1277" y="686"/>
                  <a:pt x="1281" y="684"/>
                  <a:pt x="1283" y="682"/>
                </a:cubicBezTo>
                <a:cubicBezTo>
                  <a:pt x="1284" y="681"/>
                  <a:pt x="1290" y="671"/>
                  <a:pt x="1292" y="675"/>
                </a:cubicBezTo>
                <a:cubicBezTo>
                  <a:pt x="1293" y="676"/>
                  <a:pt x="1292" y="682"/>
                  <a:pt x="1291" y="683"/>
                </a:cubicBezTo>
                <a:cubicBezTo>
                  <a:pt x="1290" y="689"/>
                  <a:pt x="1289" y="694"/>
                  <a:pt x="1286" y="699"/>
                </a:cubicBezTo>
                <a:cubicBezTo>
                  <a:pt x="1282" y="709"/>
                  <a:pt x="1276" y="719"/>
                  <a:pt x="1268" y="727"/>
                </a:cubicBezTo>
                <a:cubicBezTo>
                  <a:pt x="1265" y="730"/>
                  <a:pt x="1261" y="734"/>
                  <a:pt x="1261" y="738"/>
                </a:cubicBezTo>
                <a:cubicBezTo>
                  <a:pt x="1262" y="745"/>
                  <a:pt x="1270" y="748"/>
                  <a:pt x="1275" y="746"/>
                </a:cubicBezTo>
                <a:cubicBezTo>
                  <a:pt x="1283" y="744"/>
                  <a:pt x="1282" y="736"/>
                  <a:pt x="1288" y="732"/>
                </a:cubicBezTo>
                <a:cubicBezTo>
                  <a:pt x="1288" y="732"/>
                  <a:pt x="1289" y="732"/>
                  <a:pt x="1289" y="732"/>
                </a:cubicBezTo>
                <a:cubicBezTo>
                  <a:pt x="1290" y="732"/>
                  <a:pt x="1290" y="733"/>
                  <a:pt x="1290" y="734"/>
                </a:cubicBezTo>
                <a:cubicBezTo>
                  <a:pt x="1289" y="741"/>
                  <a:pt x="1287" y="748"/>
                  <a:pt x="1284" y="754"/>
                </a:cubicBezTo>
                <a:cubicBezTo>
                  <a:pt x="1218" y="724"/>
                  <a:pt x="1218" y="724"/>
                  <a:pt x="1218" y="724"/>
                </a:cubicBezTo>
                <a:cubicBezTo>
                  <a:pt x="1220" y="723"/>
                  <a:pt x="1221" y="720"/>
                  <a:pt x="1221" y="717"/>
                </a:cubicBezTo>
                <a:cubicBezTo>
                  <a:pt x="1221" y="712"/>
                  <a:pt x="1219" y="708"/>
                  <a:pt x="1217" y="704"/>
                </a:cubicBezTo>
                <a:cubicBezTo>
                  <a:pt x="1214" y="700"/>
                  <a:pt x="1211" y="696"/>
                  <a:pt x="1207" y="693"/>
                </a:cubicBezTo>
                <a:cubicBezTo>
                  <a:pt x="1205" y="690"/>
                  <a:pt x="1203" y="688"/>
                  <a:pt x="1201" y="685"/>
                </a:cubicBezTo>
                <a:cubicBezTo>
                  <a:pt x="1198" y="682"/>
                  <a:pt x="1189" y="664"/>
                  <a:pt x="1196" y="661"/>
                </a:cubicBezTo>
                <a:cubicBezTo>
                  <a:pt x="1198" y="661"/>
                  <a:pt x="1200" y="662"/>
                  <a:pt x="1201" y="663"/>
                </a:cubicBezTo>
                <a:cubicBezTo>
                  <a:pt x="1202" y="664"/>
                  <a:pt x="1203" y="666"/>
                  <a:pt x="1204" y="667"/>
                </a:cubicBezTo>
                <a:cubicBezTo>
                  <a:pt x="1207" y="670"/>
                  <a:pt x="1212" y="672"/>
                  <a:pt x="1216" y="672"/>
                </a:cubicBezTo>
                <a:cubicBezTo>
                  <a:pt x="1217" y="672"/>
                  <a:pt x="1218" y="672"/>
                  <a:pt x="1219" y="671"/>
                </a:cubicBezTo>
                <a:cubicBezTo>
                  <a:pt x="1220" y="670"/>
                  <a:pt x="1221" y="668"/>
                  <a:pt x="1221" y="666"/>
                </a:cubicBezTo>
                <a:cubicBezTo>
                  <a:pt x="1221" y="661"/>
                  <a:pt x="1218" y="656"/>
                  <a:pt x="1215" y="651"/>
                </a:cubicBezTo>
                <a:cubicBezTo>
                  <a:pt x="1211" y="646"/>
                  <a:pt x="1208" y="641"/>
                  <a:pt x="1205" y="636"/>
                </a:cubicBezTo>
                <a:cubicBezTo>
                  <a:pt x="1202" y="630"/>
                  <a:pt x="1198" y="625"/>
                  <a:pt x="1197" y="618"/>
                </a:cubicBezTo>
                <a:cubicBezTo>
                  <a:pt x="1203" y="612"/>
                  <a:pt x="1210" y="632"/>
                  <a:pt x="1218" y="629"/>
                </a:cubicBezTo>
                <a:cubicBezTo>
                  <a:pt x="1224" y="627"/>
                  <a:pt x="1221" y="618"/>
                  <a:pt x="1218" y="613"/>
                </a:cubicBezTo>
                <a:cubicBezTo>
                  <a:pt x="1209" y="601"/>
                  <a:pt x="1204" y="588"/>
                  <a:pt x="1201" y="574"/>
                </a:cubicBezTo>
                <a:cubicBezTo>
                  <a:pt x="1200" y="567"/>
                  <a:pt x="1198" y="560"/>
                  <a:pt x="1198" y="553"/>
                </a:cubicBezTo>
                <a:cubicBezTo>
                  <a:pt x="1197" y="550"/>
                  <a:pt x="1197" y="534"/>
                  <a:pt x="1191" y="539"/>
                </a:cubicBezTo>
                <a:cubicBezTo>
                  <a:pt x="1189" y="540"/>
                  <a:pt x="1188" y="542"/>
                  <a:pt x="1188" y="545"/>
                </a:cubicBezTo>
                <a:cubicBezTo>
                  <a:pt x="1185" y="556"/>
                  <a:pt x="1183" y="568"/>
                  <a:pt x="1180" y="580"/>
                </a:cubicBezTo>
                <a:cubicBezTo>
                  <a:pt x="1177" y="589"/>
                  <a:pt x="1176" y="602"/>
                  <a:pt x="1170" y="610"/>
                </a:cubicBezTo>
                <a:cubicBezTo>
                  <a:pt x="1167" y="614"/>
                  <a:pt x="1163" y="617"/>
                  <a:pt x="1163" y="623"/>
                </a:cubicBezTo>
                <a:cubicBezTo>
                  <a:pt x="1163" y="624"/>
                  <a:pt x="1163" y="624"/>
                  <a:pt x="1164" y="625"/>
                </a:cubicBezTo>
                <a:cubicBezTo>
                  <a:pt x="1164" y="625"/>
                  <a:pt x="1165" y="626"/>
                  <a:pt x="1165" y="626"/>
                </a:cubicBezTo>
                <a:cubicBezTo>
                  <a:pt x="1172" y="628"/>
                  <a:pt x="1177" y="623"/>
                  <a:pt x="1181" y="619"/>
                </a:cubicBezTo>
                <a:cubicBezTo>
                  <a:pt x="1182" y="618"/>
                  <a:pt x="1183" y="617"/>
                  <a:pt x="1183" y="617"/>
                </a:cubicBezTo>
                <a:cubicBezTo>
                  <a:pt x="1184" y="617"/>
                  <a:pt x="1185" y="617"/>
                  <a:pt x="1186" y="617"/>
                </a:cubicBezTo>
                <a:cubicBezTo>
                  <a:pt x="1187" y="619"/>
                  <a:pt x="1186" y="623"/>
                  <a:pt x="1186" y="625"/>
                </a:cubicBezTo>
                <a:cubicBezTo>
                  <a:pt x="1185" y="631"/>
                  <a:pt x="1182" y="637"/>
                  <a:pt x="1178" y="642"/>
                </a:cubicBezTo>
                <a:cubicBezTo>
                  <a:pt x="1173" y="649"/>
                  <a:pt x="1165" y="656"/>
                  <a:pt x="1160" y="665"/>
                </a:cubicBezTo>
                <a:cubicBezTo>
                  <a:pt x="1160" y="666"/>
                  <a:pt x="1159" y="668"/>
                  <a:pt x="1159" y="670"/>
                </a:cubicBezTo>
                <a:cubicBezTo>
                  <a:pt x="1159" y="674"/>
                  <a:pt x="1163" y="676"/>
                  <a:pt x="1166" y="676"/>
                </a:cubicBezTo>
                <a:cubicBezTo>
                  <a:pt x="1171" y="677"/>
                  <a:pt x="1174" y="673"/>
                  <a:pt x="1175" y="669"/>
                </a:cubicBezTo>
                <a:cubicBezTo>
                  <a:pt x="1176" y="666"/>
                  <a:pt x="1178" y="664"/>
                  <a:pt x="1180" y="662"/>
                </a:cubicBezTo>
                <a:cubicBezTo>
                  <a:pt x="1181" y="662"/>
                  <a:pt x="1182" y="662"/>
                  <a:pt x="1182" y="662"/>
                </a:cubicBezTo>
                <a:cubicBezTo>
                  <a:pt x="1182" y="663"/>
                  <a:pt x="1182" y="663"/>
                  <a:pt x="1182" y="663"/>
                </a:cubicBezTo>
                <a:cubicBezTo>
                  <a:pt x="1183" y="669"/>
                  <a:pt x="1182" y="674"/>
                  <a:pt x="1179" y="680"/>
                </a:cubicBezTo>
                <a:cubicBezTo>
                  <a:pt x="1177" y="685"/>
                  <a:pt x="1173" y="688"/>
                  <a:pt x="1169" y="692"/>
                </a:cubicBezTo>
                <a:cubicBezTo>
                  <a:pt x="1167" y="694"/>
                  <a:pt x="1164" y="696"/>
                  <a:pt x="1163" y="699"/>
                </a:cubicBezTo>
                <a:cubicBezTo>
                  <a:pt x="1100" y="669"/>
                  <a:pt x="1100" y="669"/>
                  <a:pt x="1100" y="669"/>
                </a:cubicBezTo>
                <a:cubicBezTo>
                  <a:pt x="1099" y="668"/>
                  <a:pt x="1098" y="667"/>
                  <a:pt x="1097" y="666"/>
                </a:cubicBezTo>
                <a:cubicBezTo>
                  <a:pt x="1094" y="664"/>
                  <a:pt x="1092" y="661"/>
                  <a:pt x="1090" y="658"/>
                </a:cubicBezTo>
                <a:cubicBezTo>
                  <a:pt x="1087" y="655"/>
                  <a:pt x="1078" y="637"/>
                  <a:pt x="1085" y="635"/>
                </a:cubicBezTo>
                <a:cubicBezTo>
                  <a:pt x="1087" y="634"/>
                  <a:pt x="1089" y="635"/>
                  <a:pt x="1090" y="636"/>
                </a:cubicBezTo>
                <a:cubicBezTo>
                  <a:pt x="1091" y="638"/>
                  <a:pt x="1092" y="639"/>
                  <a:pt x="1094" y="641"/>
                </a:cubicBezTo>
                <a:cubicBezTo>
                  <a:pt x="1097" y="644"/>
                  <a:pt x="1101" y="646"/>
                  <a:pt x="1105" y="645"/>
                </a:cubicBezTo>
                <a:cubicBezTo>
                  <a:pt x="1106" y="645"/>
                  <a:pt x="1107" y="645"/>
                  <a:pt x="1108" y="644"/>
                </a:cubicBezTo>
                <a:cubicBezTo>
                  <a:pt x="1110" y="643"/>
                  <a:pt x="1110" y="642"/>
                  <a:pt x="1110" y="640"/>
                </a:cubicBezTo>
                <a:cubicBezTo>
                  <a:pt x="1110" y="634"/>
                  <a:pt x="1107" y="629"/>
                  <a:pt x="1104" y="625"/>
                </a:cubicBezTo>
                <a:cubicBezTo>
                  <a:pt x="1100" y="620"/>
                  <a:pt x="1098" y="615"/>
                  <a:pt x="1094" y="609"/>
                </a:cubicBezTo>
                <a:cubicBezTo>
                  <a:pt x="1091" y="604"/>
                  <a:pt x="1087" y="599"/>
                  <a:pt x="1086" y="591"/>
                </a:cubicBezTo>
                <a:cubicBezTo>
                  <a:pt x="1092" y="585"/>
                  <a:pt x="1099" y="605"/>
                  <a:pt x="1107" y="602"/>
                </a:cubicBezTo>
                <a:cubicBezTo>
                  <a:pt x="1113" y="600"/>
                  <a:pt x="1110" y="592"/>
                  <a:pt x="1107" y="586"/>
                </a:cubicBezTo>
                <a:cubicBezTo>
                  <a:pt x="1099" y="575"/>
                  <a:pt x="1094" y="561"/>
                  <a:pt x="1090" y="547"/>
                </a:cubicBezTo>
                <a:cubicBezTo>
                  <a:pt x="1089" y="540"/>
                  <a:pt x="1088" y="533"/>
                  <a:pt x="1087" y="526"/>
                </a:cubicBezTo>
                <a:cubicBezTo>
                  <a:pt x="1086" y="523"/>
                  <a:pt x="1087" y="508"/>
                  <a:pt x="1080" y="512"/>
                </a:cubicBezTo>
                <a:cubicBezTo>
                  <a:pt x="1078" y="513"/>
                  <a:pt x="1078" y="516"/>
                  <a:pt x="1077" y="518"/>
                </a:cubicBezTo>
                <a:cubicBezTo>
                  <a:pt x="1074" y="530"/>
                  <a:pt x="1072" y="542"/>
                  <a:pt x="1069" y="553"/>
                </a:cubicBezTo>
                <a:cubicBezTo>
                  <a:pt x="1066" y="563"/>
                  <a:pt x="1065" y="575"/>
                  <a:pt x="1059" y="583"/>
                </a:cubicBezTo>
                <a:cubicBezTo>
                  <a:pt x="1056" y="588"/>
                  <a:pt x="1052" y="591"/>
                  <a:pt x="1052" y="597"/>
                </a:cubicBezTo>
                <a:cubicBezTo>
                  <a:pt x="1052" y="597"/>
                  <a:pt x="1053" y="598"/>
                  <a:pt x="1053" y="598"/>
                </a:cubicBezTo>
                <a:cubicBezTo>
                  <a:pt x="1053" y="599"/>
                  <a:pt x="1054" y="599"/>
                  <a:pt x="1055" y="599"/>
                </a:cubicBezTo>
                <a:cubicBezTo>
                  <a:pt x="1061" y="602"/>
                  <a:pt x="1066" y="597"/>
                  <a:pt x="1071" y="592"/>
                </a:cubicBezTo>
                <a:cubicBezTo>
                  <a:pt x="1071" y="591"/>
                  <a:pt x="1072" y="591"/>
                  <a:pt x="1073" y="590"/>
                </a:cubicBezTo>
                <a:cubicBezTo>
                  <a:pt x="1073" y="590"/>
                  <a:pt x="1074" y="590"/>
                  <a:pt x="1075" y="591"/>
                </a:cubicBezTo>
                <a:cubicBezTo>
                  <a:pt x="1076" y="592"/>
                  <a:pt x="1075" y="597"/>
                  <a:pt x="1075" y="599"/>
                </a:cubicBezTo>
                <a:cubicBezTo>
                  <a:pt x="1074" y="605"/>
                  <a:pt x="1071" y="610"/>
                  <a:pt x="1068" y="615"/>
                </a:cubicBezTo>
                <a:cubicBezTo>
                  <a:pt x="1062" y="623"/>
                  <a:pt x="1054" y="629"/>
                  <a:pt x="1050" y="638"/>
                </a:cubicBezTo>
                <a:cubicBezTo>
                  <a:pt x="1049" y="640"/>
                  <a:pt x="1048" y="642"/>
                  <a:pt x="1048" y="644"/>
                </a:cubicBezTo>
                <a:cubicBezTo>
                  <a:pt x="1048" y="645"/>
                  <a:pt x="1048" y="645"/>
                  <a:pt x="1049" y="646"/>
                </a:cubicBezTo>
                <a:cubicBezTo>
                  <a:pt x="1033" y="639"/>
                  <a:pt x="1033" y="639"/>
                  <a:pt x="1033" y="639"/>
                </a:cubicBezTo>
                <a:cubicBezTo>
                  <a:pt x="1030" y="635"/>
                  <a:pt x="1027" y="632"/>
                  <a:pt x="1024" y="628"/>
                </a:cubicBezTo>
                <a:cubicBezTo>
                  <a:pt x="1022" y="626"/>
                  <a:pt x="1019" y="623"/>
                  <a:pt x="1017" y="621"/>
                </a:cubicBezTo>
                <a:cubicBezTo>
                  <a:pt x="1015" y="618"/>
                  <a:pt x="1005" y="599"/>
                  <a:pt x="1012" y="597"/>
                </a:cubicBezTo>
                <a:cubicBezTo>
                  <a:pt x="1014" y="596"/>
                  <a:pt x="1016" y="597"/>
                  <a:pt x="1017" y="599"/>
                </a:cubicBezTo>
                <a:cubicBezTo>
                  <a:pt x="1019" y="600"/>
                  <a:pt x="1020" y="601"/>
                  <a:pt x="1021" y="603"/>
                </a:cubicBezTo>
                <a:cubicBezTo>
                  <a:pt x="1024" y="606"/>
                  <a:pt x="1028" y="608"/>
                  <a:pt x="1033" y="608"/>
                </a:cubicBezTo>
                <a:cubicBezTo>
                  <a:pt x="1034" y="608"/>
                  <a:pt x="1035" y="607"/>
                  <a:pt x="1036" y="607"/>
                </a:cubicBezTo>
                <a:cubicBezTo>
                  <a:pt x="1037" y="606"/>
                  <a:pt x="1038" y="604"/>
                  <a:pt x="1038" y="602"/>
                </a:cubicBezTo>
                <a:cubicBezTo>
                  <a:pt x="1038" y="596"/>
                  <a:pt x="1034" y="591"/>
                  <a:pt x="1031" y="587"/>
                </a:cubicBezTo>
                <a:cubicBezTo>
                  <a:pt x="1027" y="582"/>
                  <a:pt x="1025" y="577"/>
                  <a:pt x="1022" y="572"/>
                </a:cubicBezTo>
                <a:cubicBezTo>
                  <a:pt x="1018" y="566"/>
                  <a:pt x="1014" y="561"/>
                  <a:pt x="1013" y="554"/>
                </a:cubicBezTo>
                <a:cubicBezTo>
                  <a:pt x="1020" y="548"/>
                  <a:pt x="1026" y="567"/>
                  <a:pt x="1035" y="565"/>
                </a:cubicBezTo>
                <a:cubicBezTo>
                  <a:pt x="1041" y="563"/>
                  <a:pt x="1038" y="554"/>
                  <a:pt x="1034" y="549"/>
                </a:cubicBezTo>
                <a:cubicBezTo>
                  <a:pt x="1026" y="537"/>
                  <a:pt x="1021" y="523"/>
                  <a:pt x="1018" y="509"/>
                </a:cubicBezTo>
                <a:cubicBezTo>
                  <a:pt x="1016" y="502"/>
                  <a:pt x="1015" y="495"/>
                  <a:pt x="1014" y="488"/>
                </a:cubicBezTo>
                <a:cubicBezTo>
                  <a:pt x="1014" y="485"/>
                  <a:pt x="1014" y="470"/>
                  <a:pt x="1008" y="474"/>
                </a:cubicBezTo>
                <a:cubicBezTo>
                  <a:pt x="1006" y="476"/>
                  <a:pt x="1005" y="478"/>
                  <a:pt x="1004" y="480"/>
                </a:cubicBezTo>
                <a:cubicBezTo>
                  <a:pt x="1002" y="492"/>
                  <a:pt x="999" y="504"/>
                  <a:pt x="996" y="516"/>
                </a:cubicBezTo>
                <a:cubicBezTo>
                  <a:pt x="994" y="525"/>
                  <a:pt x="993" y="538"/>
                  <a:pt x="987" y="545"/>
                </a:cubicBezTo>
                <a:cubicBezTo>
                  <a:pt x="983" y="550"/>
                  <a:pt x="979" y="553"/>
                  <a:pt x="980" y="559"/>
                </a:cubicBezTo>
                <a:cubicBezTo>
                  <a:pt x="980" y="559"/>
                  <a:pt x="980" y="560"/>
                  <a:pt x="980" y="560"/>
                </a:cubicBezTo>
                <a:cubicBezTo>
                  <a:pt x="980" y="561"/>
                  <a:pt x="981" y="561"/>
                  <a:pt x="982" y="561"/>
                </a:cubicBezTo>
                <a:cubicBezTo>
                  <a:pt x="989" y="564"/>
                  <a:pt x="993" y="559"/>
                  <a:pt x="998" y="554"/>
                </a:cubicBezTo>
                <a:cubicBezTo>
                  <a:pt x="999" y="554"/>
                  <a:pt x="999" y="553"/>
                  <a:pt x="1000" y="553"/>
                </a:cubicBezTo>
                <a:cubicBezTo>
                  <a:pt x="1001" y="552"/>
                  <a:pt x="1002" y="552"/>
                  <a:pt x="1002" y="553"/>
                </a:cubicBezTo>
                <a:cubicBezTo>
                  <a:pt x="1004" y="554"/>
                  <a:pt x="1002" y="559"/>
                  <a:pt x="1002" y="561"/>
                </a:cubicBezTo>
                <a:cubicBezTo>
                  <a:pt x="1001" y="567"/>
                  <a:pt x="998" y="572"/>
                  <a:pt x="995" y="577"/>
                </a:cubicBezTo>
                <a:cubicBezTo>
                  <a:pt x="989" y="585"/>
                  <a:pt x="982" y="592"/>
                  <a:pt x="977" y="600"/>
                </a:cubicBezTo>
                <a:cubicBezTo>
                  <a:pt x="976" y="602"/>
                  <a:pt x="975" y="604"/>
                  <a:pt x="975" y="606"/>
                </a:cubicBezTo>
                <a:cubicBezTo>
                  <a:pt x="976" y="610"/>
                  <a:pt x="979" y="612"/>
                  <a:pt x="983" y="612"/>
                </a:cubicBezTo>
                <a:cubicBezTo>
                  <a:pt x="988" y="612"/>
                  <a:pt x="990" y="609"/>
                  <a:pt x="992" y="605"/>
                </a:cubicBezTo>
                <a:cubicBezTo>
                  <a:pt x="993" y="602"/>
                  <a:pt x="994" y="599"/>
                  <a:pt x="997" y="598"/>
                </a:cubicBezTo>
                <a:cubicBezTo>
                  <a:pt x="997" y="598"/>
                  <a:pt x="998" y="597"/>
                  <a:pt x="999" y="598"/>
                </a:cubicBezTo>
                <a:cubicBezTo>
                  <a:pt x="999" y="598"/>
                  <a:pt x="999" y="599"/>
                  <a:pt x="999" y="599"/>
                </a:cubicBezTo>
                <a:cubicBezTo>
                  <a:pt x="999" y="605"/>
                  <a:pt x="998" y="610"/>
                  <a:pt x="996" y="615"/>
                </a:cubicBezTo>
                <a:cubicBezTo>
                  <a:pt x="995" y="617"/>
                  <a:pt x="994" y="619"/>
                  <a:pt x="993" y="620"/>
                </a:cubicBezTo>
                <a:cubicBezTo>
                  <a:pt x="918" y="585"/>
                  <a:pt x="918" y="585"/>
                  <a:pt x="918" y="585"/>
                </a:cubicBezTo>
                <a:cubicBezTo>
                  <a:pt x="914" y="582"/>
                  <a:pt x="911" y="578"/>
                  <a:pt x="908" y="574"/>
                </a:cubicBezTo>
                <a:cubicBezTo>
                  <a:pt x="905" y="570"/>
                  <a:pt x="902" y="566"/>
                  <a:pt x="901" y="560"/>
                </a:cubicBezTo>
                <a:cubicBezTo>
                  <a:pt x="900" y="559"/>
                  <a:pt x="899" y="554"/>
                  <a:pt x="899" y="553"/>
                </a:cubicBezTo>
                <a:cubicBezTo>
                  <a:pt x="901" y="550"/>
                  <a:pt x="904" y="554"/>
                  <a:pt x="905" y="555"/>
                </a:cubicBezTo>
                <a:cubicBezTo>
                  <a:pt x="906" y="558"/>
                  <a:pt x="908" y="560"/>
                  <a:pt x="910" y="563"/>
                </a:cubicBezTo>
                <a:cubicBezTo>
                  <a:pt x="911" y="565"/>
                  <a:pt x="913" y="567"/>
                  <a:pt x="915" y="568"/>
                </a:cubicBezTo>
                <a:cubicBezTo>
                  <a:pt x="917" y="569"/>
                  <a:pt x="919" y="570"/>
                  <a:pt x="921" y="569"/>
                </a:cubicBezTo>
                <a:cubicBezTo>
                  <a:pt x="924" y="567"/>
                  <a:pt x="925" y="564"/>
                  <a:pt x="925" y="561"/>
                </a:cubicBezTo>
                <a:cubicBezTo>
                  <a:pt x="926" y="556"/>
                  <a:pt x="924" y="552"/>
                  <a:pt x="921" y="548"/>
                </a:cubicBezTo>
                <a:cubicBezTo>
                  <a:pt x="918" y="544"/>
                  <a:pt x="915" y="540"/>
                  <a:pt x="912" y="537"/>
                </a:cubicBezTo>
                <a:cubicBezTo>
                  <a:pt x="909" y="534"/>
                  <a:pt x="907" y="532"/>
                  <a:pt x="905" y="529"/>
                </a:cubicBezTo>
                <a:cubicBezTo>
                  <a:pt x="903" y="526"/>
                  <a:pt x="893" y="508"/>
                  <a:pt x="900" y="505"/>
                </a:cubicBezTo>
                <a:cubicBezTo>
                  <a:pt x="902" y="505"/>
                  <a:pt x="904" y="506"/>
                  <a:pt x="905" y="507"/>
                </a:cubicBezTo>
                <a:cubicBezTo>
                  <a:pt x="907" y="508"/>
                  <a:pt x="908" y="510"/>
                  <a:pt x="909" y="511"/>
                </a:cubicBezTo>
                <a:cubicBezTo>
                  <a:pt x="912" y="514"/>
                  <a:pt x="916" y="516"/>
                  <a:pt x="920" y="516"/>
                </a:cubicBezTo>
                <a:cubicBezTo>
                  <a:pt x="921" y="516"/>
                  <a:pt x="923" y="516"/>
                  <a:pt x="923" y="515"/>
                </a:cubicBezTo>
                <a:cubicBezTo>
                  <a:pt x="925" y="514"/>
                  <a:pt x="925" y="512"/>
                  <a:pt x="925" y="510"/>
                </a:cubicBezTo>
                <a:cubicBezTo>
                  <a:pt x="925" y="505"/>
                  <a:pt x="922" y="500"/>
                  <a:pt x="919" y="495"/>
                </a:cubicBezTo>
                <a:cubicBezTo>
                  <a:pt x="915" y="490"/>
                  <a:pt x="913" y="485"/>
                  <a:pt x="910" y="480"/>
                </a:cubicBezTo>
                <a:cubicBezTo>
                  <a:pt x="906" y="474"/>
                  <a:pt x="902" y="469"/>
                  <a:pt x="901" y="462"/>
                </a:cubicBezTo>
                <a:cubicBezTo>
                  <a:pt x="908" y="456"/>
                  <a:pt x="914" y="476"/>
                  <a:pt x="922" y="473"/>
                </a:cubicBezTo>
                <a:cubicBezTo>
                  <a:pt x="928" y="471"/>
                  <a:pt x="926" y="462"/>
                  <a:pt x="922" y="457"/>
                </a:cubicBezTo>
                <a:cubicBezTo>
                  <a:pt x="914" y="445"/>
                  <a:pt x="909" y="432"/>
                  <a:pt x="906" y="418"/>
                </a:cubicBezTo>
                <a:cubicBezTo>
                  <a:pt x="904" y="411"/>
                  <a:pt x="903" y="404"/>
                  <a:pt x="902" y="397"/>
                </a:cubicBezTo>
                <a:cubicBezTo>
                  <a:pt x="902" y="394"/>
                  <a:pt x="902" y="379"/>
                  <a:pt x="895" y="383"/>
                </a:cubicBezTo>
                <a:cubicBezTo>
                  <a:pt x="893" y="384"/>
                  <a:pt x="893" y="387"/>
                  <a:pt x="892" y="389"/>
                </a:cubicBezTo>
                <a:cubicBezTo>
                  <a:pt x="890" y="401"/>
                  <a:pt x="887" y="412"/>
                  <a:pt x="884" y="424"/>
                </a:cubicBezTo>
                <a:cubicBezTo>
                  <a:pt x="882" y="433"/>
                  <a:pt x="880" y="446"/>
                  <a:pt x="875" y="454"/>
                </a:cubicBezTo>
                <a:cubicBezTo>
                  <a:pt x="871" y="458"/>
                  <a:pt x="867" y="461"/>
                  <a:pt x="868" y="467"/>
                </a:cubicBezTo>
                <a:cubicBezTo>
                  <a:pt x="868" y="468"/>
                  <a:pt x="868" y="468"/>
                  <a:pt x="868" y="469"/>
                </a:cubicBezTo>
                <a:cubicBezTo>
                  <a:pt x="868" y="469"/>
                  <a:pt x="869" y="470"/>
                  <a:pt x="870" y="470"/>
                </a:cubicBezTo>
                <a:cubicBezTo>
                  <a:pt x="877" y="472"/>
                  <a:pt x="881" y="467"/>
                  <a:pt x="886" y="463"/>
                </a:cubicBezTo>
                <a:cubicBezTo>
                  <a:pt x="886" y="462"/>
                  <a:pt x="887" y="461"/>
                  <a:pt x="888" y="461"/>
                </a:cubicBezTo>
                <a:cubicBezTo>
                  <a:pt x="888" y="461"/>
                  <a:pt x="889" y="461"/>
                  <a:pt x="890" y="461"/>
                </a:cubicBezTo>
                <a:cubicBezTo>
                  <a:pt x="892" y="463"/>
                  <a:pt x="890" y="468"/>
                  <a:pt x="890" y="469"/>
                </a:cubicBezTo>
                <a:cubicBezTo>
                  <a:pt x="889" y="475"/>
                  <a:pt x="886" y="481"/>
                  <a:pt x="883" y="486"/>
                </a:cubicBezTo>
                <a:cubicBezTo>
                  <a:pt x="877" y="494"/>
                  <a:pt x="869" y="500"/>
                  <a:pt x="865" y="509"/>
                </a:cubicBezTo>
                <a:cubicBezTo>
                  <a:pt x="864" y="510"/>
                  <a:pt x="863" y="512"/>
                  <a:pt x="863" y="514"/>
                </a:cubicBezTo>
                <a:cubicBezTo>
                  <a:pt x="863" y="518"/>
                  <a:pt x="867" y="520"/>
                  <a:pt x="871" y="521"/>
                </a:cubicBezTo>
                <a:cubicBezTo>
                  <a:pt x="875" y="521"/>
                  <a:pt x="878" y="517"/>
                  <a:pt x="880" y="513"/>
                </a:cubicBezTo>
                <a:cubicBezTo>
                  <a:pt x="881" y="511"/>
                  <a:pt x="882" y="508"/>
                  <a:pt x="884" y="506"/>
                </a:cubicBezTo>
                <a:cubicBezTo>
                  <a:pt x="885" y="506"/>
                  <a:pt x="886" y="506"/>
                  <a:pt x="886" y="506"/>
                </a:cubicBezTo>
                <a:cubicBezTo>
                  <a:pt x="887" y="507"/>
                  <a:pt x="887" y="507"/>
                  <a:pt x="887" y="507"/>
                </a:cubicBezTo>
                <a:cubicBezTo>
                  <a:pt x="887" y="513"/>
                  <a:pt x="886" y="519"/>
                  <a:pt x="884" y="524"/>
                </a:cubicBezTo>
                <a:cubicBezTo>
                  <a:pt x="881" y="529"/>
                  <a:pt x="877" y="532"/>
                  <a:pt x="873" y="537"/>
                </a:cubicBezTo>
                <a:cubicBezTo>
                  <a:pt x="871" y="539"/>
                  <a:pt x="868" y="541"/>
                  <a:pt x="867" y="544"/>
                </a:cubicBezTo>
                <a:cubicBezTo>
                  <a:pt x="866" y="546"/>
                  <a:pt x="865" y="548"/>
                  <a:pt x="865" y="550"/>
                </a:cubicBezTo>
                <a:cubicBezTo>
                  <a:pt x="865" y="552"/>
                  <a:pt x="867" y="555"/>
                  <a:pt x="869" y="555"/>
                </a:cubicBezTo>
                <a:cubicBezTo>
                  <a:pt x="872" y="557"/>
                  <a:pt x="875" y="555"/>
                  <a:pt x="877" y="553"/>
                </a:cubicBezTo>
                <a:cubicBezTo>
                  <a:pt x="879" y="552"/>
                  <a:pt x="885" y="542"/>
                  <a:pt x="887" y="546"/>
                </a:cubicBezTo>
                <a:cubicBezTo>
                  <a:pt x="888" y="547"/>
                  <a:pt x="886" y="552"/>
                  <a:pt x="886" y="554"/>
                </a:cubicBezTo>
                <a:cubicBezTo>
                  <a:pt x="885" y="559"/>
                  <a:pt x="883" y="564"/>
                  <a:pt x="881" y="569"/>
                </a:cubicBezTo>
                <a:cubicBezTo>
                  <a:pt x="812" y="537"/>
                  <a:pt x="812" y="537"/>
                  <a:pt x="812" y="537"/>
                </a:cubicBezTo>
                <a:cubicBezTo>
                  <a:pt x="812" y="537"/>
                  <a:pt x="812" y="537"/>
                  <a:pt x="812" y="537"/>
                </a:cubicBezTo>
                <a:cubicBezTo>
                  <a:pt x="812" y="531"/>
                  <a:pt x="809" y="526"/>
                  <a:pt x="806" y="522"/>
                </a:cubicBezTo>
                <a:cubicBezTo>
                  <a:pt x="802" y="517"/>
                  <a:pt x="800" y="511"/>
                  <a:pt x="797" y="506"/>
                </a:cubicBezTo>
                <a:cubicBezTo>
                  <a:pt x="793" y="500"/>
                  <a:pt x="789" y="495"/>
                  <a:pt x="788" y="488"/>
                </a:cubicBezTo>
                <a:cubicBezTo>
                  <a:pt x="794" y="482"/>
                  <a:pt x="801" y="502"/>
                  <a:pt x="809" y="499"/>
                </a:cubicBezTo>
                <a:cubicBezTo>
                  <a:pt x="815" y="497"/>
                  <a:pt x="812" y="488"/>
                  <a:pt x="809" y="483"/>
                </a:cubicBezTo>
                <a:cubicBezTo>
                  <a:pt x="801" y="471"/>
                  <a:pt x="796" y="458"/>
                  <a:pt x="792" y="444"/>
                </a:cubicBezTo>
                <a:cubicBezTo>
                  <a:pt x="791" y="437"/>
                  <a:pt x="790" y="430"/>
                  <a:pt x="789" y="423"/>
                </a:cubicBezTo>
                <a:cubicBezTo>
                  <a:pt x="788" y="420"/>
                  <a:pt x="789" y="405"/>
                  <a:pt x="782" y="409"/>
                </a:cubicBezTo>
                <a:cubicBezTo>
                  <a:pt x="780" y="410"/>
                  <a:pt x="780" y="413"/>
                  <a:pt x="779" y="415"/>
                </a:cubicBezTo>
                <a:cubicBezTo>
                  <a:pt x="776" y="427"/>
                  <a:pt x="774" y="439"/>
                  <a:pt x="771" y="450"/>
                </a:cubicBezTo>
                <a:cubicBezTo>
                  <a:pt x="769" y="460"/>
                  <a:pt x="767" y="472"/>
                  <a:pt x="761" y="480"/>
                </a:cubicBezTo>
                <a:cubicBezTo>
                  <a:pt x="758" y="484"/>
                  <a:pt x="754" y="488"/>
                  <a:pt x="755" y="493"/>
                </a:cubicBezTo>
                <a:cubicBezTo>
                  <a:pt x="755" y="494"/>
                  <a:pt x="755" y="494"/>
                  <a:pt x="755" y="495"/>
                </a:cubicBezTo>
                <a:cubicBezTo>
                  <a:pt x="755" y="495"/>
                  <a:pt x="756" y="496"/>
                  <a:pt x="757" y="496"/>
                </a:cubicBezTo>
                <a:cubicBezTo>
                  <a:pt x="764" y="498"/>
                  <a:pt x="768" y="493"/>
                  <a:pt x="773" y="489"/>
                </a:cubicBezTo>
                <a:cubicBezTo>
                  <a:pt x="773" y="488"/>
                  <a:pt x="774" y="488"/>
                  <a:pt x="775" y="487"/>
                </a:cubicBezTo>
                <a:cubicBezTo>
                  <a:pt x="775" y="487"/>
                  <a:pt x="776" y="487"/>
                  <a:pt x="777" y="487"/>
                </a:cubicBezTo>
                <a:cubicBezTo>
                  <a:pt x="779" y="489"/>
                  <a:pt x="777" y="494"/>
                  <a:pt x="777" y="495"/>
                </a:cubicBezTo>
                <a:cubicBezTo>
                  <a:pt x="776" y="501"/>
                  <a:pt x="773" y="507"/>
                  <a:pt x="770" y="512"/>
                </a:cubicBezTo>
                <a:cubicBezTo>
                  <a:pt x="769" y="513"/>
                  <a:pt x="768" y="514"/>
                  <a:pt x="767" y="516"/>
                </a:cubicBezTo>
                <a:cubicBezTo>
                  <a:pt x="733" y="500"/>
                  <a:pt x="733" y="500"/>
                  <a:pt x="733" y="500"/>
                </a:cubicBezTo>
                <a:cubicBezTo>
                  <a:pt x="731" y="498"/>
                  <a:pt x="729" y="496"/>
                  <a:pt x="727" y="494"/>
                </a:cubicBezTo>
                <a:cubicBezTo>
                  <a:pt x="725" y="491"/>
                  <a:pt x="722" y="489"/>
                  <a:pt x="720" y="486"/>
                </a:cubicBezTo>
                <a:cubicBezTo>
                  <a:pt x="718" y="483"/>
                  <a:pt x="708" y="465"/>
                  <a:pt x="715" y="462"/>
                </a:cubicBezTo>
                <a:cubicBezTo>
                  <a:pt x="717" y="462"/>
                  <a:pt x="719" y="463"/>
                  <a:pt x="720" y="464"/>
                </a:cubicBezTo>
                <a:cubicBezTo>
                  <a:pt x="722" y="465"/>
                  <a:pt x="723" y="467"/>
                  <a:pt x="724" y="468"/>
                </a:cubicBezTo>
                <a:cubicBezTo>
                  <a:pt x="727" y="471"/>
                  <a:pt x="731" y="473"/>
                  <a:pt x="736" y="473"/>
                </a:cubicBezTo>
                <a:cubicBezTo>
                  <a:pt x="737" y="473"/>
                  <a:pt x="738" y="473"/>
                  <a:pt x="739" y="472"/>
                </a:cubicBezTo>
                <a:cubicBezTo>
                  <a:pt x="740" y="471"/>
                  <a:pt x="741" y="469"/>
                  <a:pt x="741" y="467"/>
                </a:cubicBezTo>
                <a:cubicBezTo>
                  <a:pt x="741" y="462"/>
                  <a:pt x="737" y="457"/>
                  <a:pt x="734" y="452"/>
                </a:cubicBezTo>
                <a:cubicBezTo>
                  <a:pt x="730" y="447"/>
                  <a:pt x="728" y="442"/>
                  <a:pt x="725" y="437"/>
                </a:cubicBezTo>
                <a:cubicBezTo>
                  <a:pt x="721" y="431"/>
                  <a:pt x="717" y="426"/>
                  <a:pt x="716" y="419"/>
                </a:cubicBezTo>
                <a:cubicBezTo>
                  <a:pt x="723" y="413"/>
                  <a:pt x="729" y="433"/>
                  <a:pt x="738" y="430"/>
                </a:cubicBezTo>
                <a:cubicBezTo>
                  <a:pt x="744" y="428"/>
                  <a:pt x="741" y="419"/>
                  <a:pt x="737" y="414"/>
                </a:cubicBezTo>
                <a:cubicBezTo>
                  <a:pt x="729" y="402"/>
                  <a:pt x="724" y="389"/>
                  <a:pt x="721" y="375"/>
                </a:cubicBezTo>
                <a:cubicBezTo>
                  <a:pt x="719" y="368"/>
                  <a:pt x="718" y="361"/>
                  <a:pt x="717" y="354"/>
                </a:cubicBezTo>
                <a:cubicBezTo>
                  <a:pt x="717" y="351"/>
                  <a:pt x="717" y="335"/>
                  <a:pt x="711" y="340"/>
                </a:cubicBezTo>
                <a:cubicBezTo>
                  <a:pt x="709" y="341"/>
                  <a:pt x="708" y="343"/>
                  <a:pt x="707" y="346"/>
                </a:cubicBezTo>
                <a:cubicBezTo>
                  <a:pt x="705" y="357"/>
                  <a:pt x="702" y="369"/>
                  <a:pt x="699" y="381"/>
                </a:cubicBezTo>
                <a:cubicBezTo>
                  <a:pt x="697" y="390"/>
                  <a:pt x="696" y="403"/>
                  <a:pt x="690" y="411"/>
                </a:cubicBezTo>
                <a:cubicBezTo>
                  <a:pt x="686" y="415"/>
                  <a:pt x="682" y="418"/>
                  <a:pt x="683" y="424"/>
                </a:cubicBezTo>
                <a:cubicBezTo>
                  <a:pt x="683" y="425"/>
                  <a:pt x="683" y="425"/>
                  <a:pt x="683" y="426"/>
                </a:cubicBezTo>
                <a:cubicBezTo>
                  <a:pt x="683" y="426"/>
                  <a:pt x="684" y="427"/>
                  <a:pt x="685" y="427"/>
                </a:cubicBezTo>
                <a:cubicBezTo>
                  <a:pt x="692" y="429"/>
                  <a:pt x="697" y="424"/>
                  <a:pt x="701" y="420"/>
                </a:cubicBezTo>
                <a:cubicBezTo>
                  <a:pt x="702" y="419"/>
                  <a:pt x="702" y="418"/>
                  <a:pt x="703" y="418"/>
                </a:cubicBezTo>
                <a:cubicBezTo>
                  <a:pt x="704" y="418"/>
                  <a:pt x="705" y="418"/>
                  <a:pt x="705" y="418"/>
                </a:cubicBezTo>
                <a:cubicBezTo>
                  <a:pt x="707" y="420"/>
                  <a:pt x="705" y="424"/>
                  <a:pt x="705" y="426"/>
                </a:cubicBezTo>
                <a:cubicBezTo>
                  <a:pt x="704" y="432"/>
                  <a:pt x="701" y="438"/>
                  <a:pt x="698" y="443"/>
                </a:cubicBezTo>
                <a:cubicBezTo>
                  <a:pt x="692" y="450"/>
                  <a:pt x="685" y="457"/>
                  <a:pt x="680" y="466"/>
                </a:cubicBezTo>
                <a:cubicBezTo>
                  <a:pt x="679" y="467"/>
                  <a:pt x="678" y="469"/>
                  <a:pt x="678" y="471"/>
                </a:cubicBezTo>
                <a:cubicBezTo>
                  <a:pt x="679" y="475"/>
                  <a:pt x="682" y="477"/>
                  <a:pt x="686" y="477"/>
                </a:cubicBezTo>
                <a:cubicBezTo>
                  <a:pt x="691" y="478"/>
                  <a:pt x="693" y="474"/>
                  <a:pt x="695" y="470"/>
                </a:cubicBezTo>
                <a:cubicBezTo>
                  <a:pt x="696" y="467"/>
                  <a:pt x="697" y="465"/>
                  <a:pt x="700" y="463"/>
                </a:cubicBezTo>
                <a:cubicBezTo>
                  <a:pt x="700" y="463"/>
                  <a:pt x="701" y="463"/>
                  <a:pt x="702" y="463"/>
                </a:cubicBezTo>
                <a:cubicBezTo>
                  <a:pt x="702" y="464"/>
                  <a:pt x="702" y="464"/>
                  <a:pt x="702" y="464"/>
                </a:cubicBezTo>
                <a:cubicBezTo>
                  <a:pt x="702" y="470"/>
                  <a:pt x="701" y="475"/>
                  <a:pt x="699" y="481"/>
                </a:cubicBezTo>
                <a:cubicBezTo>
                  <a:pt x="698" y="482"/>
                  <a:pt x="698" y="483"/>
                  <a:pt x="697" y="483"/>
                </a:cubicBezTo>
                <a:cubicBezTo>
                  <a:pt x="650" y="462"/>
                  <a:pt x="650" y="462"/>
                  <a:pt x="650" y="462"/>
                </a:cubicBezTo>
                <a:cubicBezTo>
                  <a:pt x="649" y="454"/>
                  <a:pt x="645" y="447"/>
                  <a:pt x="641" y="442"/>
                </a:cubicBezTo>
                <a:cubicBezTo>
                  <a:pt x="634" y="433"/>
                  <a:pt x="625" y="424"/>
                  <a:pt x="627" y="413"/>
                </a:cubicBezTo>
                <a:cubicBezTo>
                  <a:pt x="634" y="414"/>
                  <a:pt x="636" y="426"/>
                  <a:pt x="644" y="426"/>
                </a:cubicBezTo>
                <a:cubicBezTo>
                  <a:pt x="649" y="426"/>
                  <a:pt x="651" y="419"/>
                  <a:pt x="650" y="413"/>
                </a:cubicBezTo>
                <a:cubicBezTo>
                  <a:pt x="648" y="402"/>
                  <a:pt x="638" y="394"/>
                  <a:pt x="631" y="385"/>
                </a:cubicBezTo>
                <a:cubicBezTo>
                  <a:pt x="628" y="381"/>
                  <a:pt x="625" y="376"/>
                  <a:pt x="623" y="371"/>
                </a:cubicBezTo>
                <a:cubicBezTo>
                  <a:pt x="623" y="369"/>
                  <a:pt x="621" y="365"/>
                  <a:pt x="622" y="363"/>
                </a:cubicBezTo>
                <a:cubicBezTo>
                  <a:pt x="624" y="361"/>
                  <a:pt x="627" y="364"/>
                  <a:pt x="628" y="366"/>
                </a:cubicBezTo>
                <a:cubicBezTo>
                  <a:pt x="629" y="368"/>
                  <a:pt x="631" y="371"/>
                  <a:pt x="633" y="373"/>
                </a:cubicBezTo>
                <a:cubicBezTo>
                  <a:pt x="634" y="375"/>
                  <a:pt x="636" y="377"/>
                  <a:pt x="637" y="378"/>
                </a:cubicBezTo>
                <a:cubicBezTo>
                  <a:pt x="639" y="379"/>
                  <a:pt x="642" y="380"/>
                  <a:pt x="644" y="379"/>
                </a:cubicBezTo>
                <a:cubicBezTo>
                  <a:pt x="647" y="378"/>
                  <a:pt x="648" y="375"/>
                  <a:pt x="648" y="372"/>
                </a:cubicBezTo>
                <a:cubicBezTo>
                  <a:pt x="648" y="367"/>
                  <a:pt x="647" y="362"/>
                  <a:pt x="644" y="358"/>
                </a:cubicBezTo>
                <a:cubicBezTo>
                  <a:pt x="641" y="354"/>
                  <a:pt x="638" y="351"/>
                  <a:pt x="635" y="347"/>
                </a:cubicBezTo>
                <a:cubicBezTo>
                  <a:pt x="632" y="345"/>
                  <a:pt x="630" y="342"/>
                  <a:pt x="628" y="339"/>
                </a:cubicBezTo>
                <a:cubicBezTo>
                  <a:pt x="625" y="336"/>
                  <a:pt x="616" y="318"/>
                  <a:pt x="623" y="316"/>
                </a:cubicBezTo>
                <a:cubicBezTo>
                  <a:pt x="625" y="315"/>
                  <a:pt x="627" y="316"/>
                  <a:pt x="628" y="317"/>
                </a:cubicBezTo>
                <a:cubicBezTo>
                  <a:pt x="629" y="319"/>
                  <a:pt x="630" y="320"/>
                  <a:pt x="632" y="322"/>
                </a:cubicBezTo>
                <a:cubicBezTo>
                  <a:pt x="634" y="325"/>
                  <a:pt x="639" y="327"/>
                  <a:pt x="643" y="327"/>
                </a:cubicBezTo>
                <a:cubicBezTo>
                  <a:pt x="644" y="326"/>
                  <a:pt x="645" y="326"/>
                  <a:pt x="646" y="326"/>
                </a:cubicBezTo>
                <a:cubicBezTo>
                  <a:pt x="648" y="325"/>
                  <a:pt x="648" y="323"/>
                  <a:pt x="648" y="321"/>
                </a:cubicBezTo>
                <a:cubicBezTo>
                  <a:pt x="648" y="315"/>
                  <a:pt x="645" y="310"/>
                  <a:pt x="642" y="306"/>
                </a:cubicBezTo>
                <a:cubicBezTo>
                  <a:pt x="638" y="301"/>
                  <a:pt x="636" y="296"/>
                  <a:pt x="632" y="291"/>
                </a:cubicBezTo>
                <a:cubicBezTo>
                  <a:pt x="629" y="285"/>
                  <a:pt x="625" y="280"/>
                  <a:pt x="624" y="273"/>
                </a:cubicBezTo>
                <a:cubicBezTo>
                  <a:pt x="630" y="266"/>
                  <a:pt x="637" y="286"/>
                  <a:pt x="645" y="284"/>
                </a:cubicBezTo>
                <a:cubicBezTo>
                  <a:pt x="651" y="282"/>
                  <a:pt x="648" y="273"/>
                  <a:pt x="645" y="268"/>
                </a:cubicBezTo>
                <a:cubicBezTo>
                  <a:pt x="637" y="256"/>
                  <a:pt x="631" y="242"/>
                  <a:pt x="628" y="228"/>
                </a:cubicBezTo>
                <a:cubicBezTo>
                  <a:pt x="627" y="221"/>
                  <a:pt x="626" y="214"/>
                  <a:pt x="625" y="207"/>
                </a:cubicBezTo>
                <a:cubicBezTo>
                  <a:pt x="624" y="204"/>
                  <a:pt x="625" y="189"/>
                  <a:pt x="618" y="193"/>
                </a:cubicBezTo>
                <a:cubicBezTo>
                  <a:pt x="616" y="195"/>
                  <a:pt x="616" y="197"/>
                  <a:pt x="615" y="199"/>
                </a:cubicBezTo>
                <a:cubicBezTo>
                  <a:pt x="612" y="211"/>
                  <a:pt x="610" y="223"/>
                  <a:pt x="607" y="235"/>
                </a:cubicBezTo>
                <a:cubicBezTo>
                  <a:pt x="604" y="244"/>
                  <a:pt x="603" y="257"/>
                  <a:pt x="597" y="264"/>
                </a:cubicBezTo>
                <a:cubicBezTo>
                  <a:pt x="594" y="269"/>
                  <a:pt x="590" y="272"/>
                  <a:pt x="590" y="278"/>
                </a:cubicBezTo>
                <a:cubicBezTo>
                  <a:pt x="590" y="278"/>
                  <a:pt x="590" y="279"/>
                  <a:pt x="591" y="279"/>
                </a:cubicBezTo>
                <a:cubicBezTo>
                  <a:pt x="591" y="280"/>
                  <a:pt x="592" y="280"/>
                  <a:pt x="592" y="280"/>
                </a:cubicBezTo>
                <a:cubicBezTo>
                  <a:pt x="599" y="283"/>
                  <a:pt x="604" y="278"/>
                  <a:pt x="609" y="273"/>
                </a:cubicBezTo>
                <a:cubicBezTo>
                  <a:pt x="609" y="273"/>
                  <a:pt x="610" y="272"/>
                  <a:pt x="610" y="272"/>
                </a:cubicBezTo>
                <a:cubicBezTo>
                  <a:pt x="611" y="271"/>
                  <a:pt x="612" y="271"/>
                  <a:pt x="613" y="272"/>
                </a:cubicBezTo>
                <a:cubicBezTo>
                  <a:pt x="614" y="273"/>
                  <a:pt x="613" y="278"/>
                  <a:pt x="613" y="280"/>
                </a:cubicBezTo>
                <a:cubicBezTo>
                  <a:pt x="612" y="286"/>
                  <a:pt x="609" y="291"/>
                  <a:pt x="605" y="296"/>
                </a:cubicBezTo>
                <a:cubicBezTo>
                  <a:pt x="600" y="304"/>
                  <a:pt x="592" y="311"/>
                  <a:pt x="588" y="319"/>
                </a:cubicBezTo>
                <a:cubicBezTo>
                  <a:pt x="587" y="321"/>
                  <a:pt x="586" y="323"/>
                  <a:pt x="586" y="325"/>
                </a:cubicBezTo>
                <a:cubicBezTo>
                  <a:pt x="586" y="329"/>
                  <a:pt x="590" y="331"/>
                  <a:pt x="594" y="331"/>
                </a:cubicBezTo>
                <a:cubicBezTo>
                  <a:pt x="598" y="331"/>
                  <a:pt x="601" y="328"/>
                  <a:pt x="603" y="324"/>
                </a:cubicBezTo>
                <a:cubicBezTo>
                  <a:pt x="604" y="321"/>
                  <a:pt x="605" y="318"/>
                  <a:pt x="607" y="317"/>
                </a:cubicBezTo>
                <a:cubicBezTo>
                  <a:pt x="608" y="316"/>
                  <a:pt x="609" y="316"/>
                  <a:pt x="609" y="317"/>
                </a:cubicBezTo>
                <a:cubicBezTo>
                  <a:pt x="609" y="317"/>
                  <a:pt x="609" y="317"/>
                  <a:pt x="609" y="318"/>
                </a:cubicBezTo>
                <a:cubicBezTo>
                  <a:pt x="610" y="324"/>
                  <a:pt x="609" y="329"/>
                  <a:pt x="606" y="334"/>
                </a:cubicBezTo>
                <a:cubicBezTo>
                  <a:pt x="604" y="340"/>
                  <a:pt x="600" y="343"/>
                  <a:pt x="596" y="347"/>
                </a:cubicBezTo>
                <a:cubicBezTo>
                  <a:pt x="593" y="349"/>
                  <a:pt x="591" y="351"/>
                  <a:pt x="590" y="354"/>
                </a:cubicBezTo>
                <a:cubicBezTo>
                  <a:pt x="588" y="356"/>
                  <a:pt x="588" y="358"/>
                  <a:pt x="588" y="361"/>
                </a:cubicBezTo>
                <a:cubicBezTo>
                  <a:pt x="588" y="363"/>
                  <a:pt x="590" y="365"/>
                  <a:pt x="592" y="366"/>
                </a:cubicBezTo>
                <a:cubicBezTo>
                  <a:pt x="595" y="367"/>
                  <a:pt x="598" y="366"/>
                  <a:pt x="600" y="363"/>
                </a:cubicBezTo>
                <a:cubicBezTo>
                  <a:pt x="601" y="362"/>
                  <a:pt x="608" y="352"/>
                  <a:pt x="610" y="356"/>
                </a:cubicBezTo>
                <a:cubicBezTo>
                  <a:pt x="611" y="358"/>
                  <a:pt x="609" y="363"/>
                  <a:pt x="609" y="365"/>
                </a:cubicBezTo>
                <a:cubicBezTo>
                  <a:pt x="607" y="370"/>
                  <a:pt x="606" y="375"/>
                  <a:pt x="604" y="380"/>
                </a:cubicBezTo>
                <a:cubicBezTo>
                  <a:pt x="600" y="390"/>
                  <a:pt x="593" y="400"/>
                  <a:pt x="586" y="408"/>
                </a:cubicBezTo>
                <a:cubicBezTo>
                  <a:pt x="582" y="411"/>
                  <a:pt x="578" y="415"/>
                  <a:pt x="579" y="420"/>
                </a:cubicBezTo>
                <a:cubicBezTo>
                  <a:pt x="579" y="426"/>
                  <a:pt x="587" y="429"/>
                  <a:pt x="592" y="427"/>
                </a:cubicBezTo>
                <a:cubicBezTo>
                  <a:pt x="600" y="425"/>
                  <a:pt x="600" y="417"/>
                  <a:pt x="605" y="413"/>
                </a:cubicBezTo>
                <a:cubicBezTo>
                  <a:pt x="606" y="413"/>
                  <a:pt x="606" y="413"/>
                  <a:pt x="606" y="413"/>
                </a:cubicBezTo>
                <a:cubicBezTo>
                  <a:pt x="608" y="413"/>
                  <a:pt x="608" y="415"/>
                  <a:pt x="608" y="416"/>
                </a:cubicBezTo>
                <a:cubicBezTo>
                  <a:pt x="606" y="424"/>
                  <a:pt x="604" y="431"/>
                  <a:pt x="600" y="438"/>
                </a:cubicBezTo>
                <a:cubicBezTo>
                  <a:pt x="549" y="415"/>
                  <a:pt x="549" y="415"/>
                  <a:pt x="549" y="415"/>
                </a:cubicBezTo>
                <a:cubicBezTo>
                  <a:pt x="547" y="412"/>
                  <a:pt x="544" y="410"/>
                  <a:pt x="542" y="408"/>
                </a:cubicBezTo>
                <a:cubicBezTo>
                  <a:pt x="540" y="405"/>
                  <a:pt x="538" y="402"/>
                  <a:pt x="535" y="400"/>
                </a:cubicBezTo>
                <a:cubicBezTo>
                  <a:pt x="533" y="397"/>
                  <a:pt x="523" y="379"/>
                  <a:pt x="531" y="376"/>
                </a:cubicBezTo>
                <a:cubicBezTo>
                  <a:pt x="532" y="375"/>
                  <a:pt x="534" y="376"/>
                  <a:pt x="536" y="378"/>
                </a:cubicBezTo>
                <a:cubicBezTo>
                  <a:pt x="537" y="379"/>
                  <a:pt x="538" y="380"/>
                  <a:pt x="539" y="382"/>
                </a:cubicBezTo>
                <a:cubicBezTo>
                  <a:pt x="542" y="385"/>
                  <a:pt x="546" y="387"/>
                  <a:pt x="551" y="387"/>
                </a:cubicBezTo>
                <a:cubicBezTo>
                  <a:pt x="552" y="387"/>
                  <a:pt x="553" y="386"/>
                  <a:pt x="554" y="386"/>
                </a:cubicBezTo>
                <a:cubicBezTo>
                  <a:pt x="555" y="385"/>
                  <a:pt x="556" y="383"/>
                  <a:pt x="556" y="381"/>
                </a:cubicBezTo>
                <a:cubicBezTo>
                  <a:pt x="556" y="376"/>
                  <a:pt x="553" y="370"/>
                  <a:pt x="549" y="366"/>
                </a:cubicBezTo>
                <a:cubicBezTo>
                  <a:pt x="546" y="361"/>
                  <a:pt x="543" y="356"/>
                  <a:pt x="540" y="351"/>
                </a:cubicBezTo>
                <a:cubicBezTo>
                  <a:pt x="536" y="345"/>
                  <a:pt x="532" y="340"/>
                  <a:pt x="532" y="333"/>
                </a:cubicBezTo>
                <a:cubicBezTo>
                  <a:pt x="538" y="327"/>
                  <a:pt x="544" y="346"/>
                  <a:pt x="553" y="344"/>
                </a:cubicBezTo>
                <a:cubicBezTo>
                  <a:pt x="559" y="342"/>
                  <a:pt x="556" y="333"/>
                  <a:pt x="552" y="328"/>
                </a:cubicBezTo>
                <a:cubicBezTo>
                  <a:pt x="544" y="316"/>
                  <a:pt x="539" y="302"/>
                  <a:pt x="536" y="288"/>
                </a:cubicBezTo>
                <a:cubicBezTo>
                  <a:pt x="534" y="281"/>
                  <a:pt x="533" y="274"/>
                  <a:pt x="532" y="267"/>
                </a:cubicBezTo>
                <a:cubicBezTo>
                  <a:pt x="532" y="264"/>
                  <a:pt x="532" y="249"/>
                  <a:pt x="526" y="254"/>
                </a:cubicBezTo>
                <a:cubicBezTo>
                  <a:pt x="524" y="255"/>
                  <a:pt x="523" y="257"/>
                  <a:pt x="523" y="259"/>
                </a:cubicBezTo>
                <a:cubicBezTo>
                  <a:pt x="520" y="271"/>
                  <a:pt x="517" y="283"/>
                  <a:pt x="514" y="295"/>
                </a:cubicBezTo>
                <a:cubicBezTo>
                  <a:pt x="512" y="304"/>
                  <a:pt x="511" y="317"/>
                  <a:pt x="505" y="325"/>
                </a:cubicBezTo>
                <a:cubicBezTo>
                  <a:pt x="502" y="329"/>
                  <a:pt x="498" y="332"/>
                  <a:pt x="498" y="338"/>
                </a:cubicBezTo>
                <a:cubicBezTo>
                  <a:pt x="498" y="338"/>
                  <a:pt x="498" y="339"/>
                  <a:pt x="498" y="339"/>
                </a:cubicBezTo>
                <a:cubicBezTo>
                  <a:pt x="499" y="340"/>
                  <a:pt x="499" y="340"/>
                  <a:pt x="500" y="341"/>
                </a:cubicBezTo>
                <a:cubicBezTo>
                  <a:pt x="507" y="343"/>
                  <a:pt x="512" y="338"/>
                  <a:pt x="516" y="333"/>
                </a:cubicBezTo>
                <a:cubicBezTo>
                  <a:pt x="517" y="333"/>
                  <a:pt x="517" y="332"/>
                  <a:pt x="518" y="332"/>
                </a:cubicBezTo>
                <a:cubicBezTo>
                  <a:pt x="519" y="331"/>
                  <a:pt x="520" y="331"/>
                  <a:pt x="520" y="332"/>
                </a:cubicBezTo>
                <a:cubicBezTo>
                  <a:pt x="522" y="334"/>
                  <a:pt x="521" y="338"/>
                  <a:pt x="520" y="340"/>
                </a:cubicBezTo>
                <a:cubicBezTo>
                  <a:pt x="519" y="346"/>
                  <a:pt x="517" y="352"/>
                  <a:pt x="513" y="356"/>
                </a:cubicBezTo>
                <a:cubicBezTo>
                  <a:pt x="507" y="364"/>
                  <a:pt x="500" y="371"/>
                  <a:pt x="495" y="379"/>
                </a:cubicBezTo>
                <a:cubicBezTo>
                  <a:pt x="494" y="381"/>
                  <a:pt x="493" y="383"/>
                  <a:pt x="494" y="385"/>
                </a:cubicBezTo>
                <a:cubicBezTo>
                  <a:pt x="494" y="389"/>
                  <a:pt x="498" y="391"/>
                  <a:pt x="501" y="391"/>
                </a:cubicBezTo>
                <a:cubicBezTo>
                  <a:pt x="506" y="391"/>
                  <a:pt x="509" y="388"/>
                  <a:pt x="510" y="384"/>
                </a:cubicBezTo>
                <a:cubicBezTo>
                  <a:pt x="511" y="381"/>
                  <a:pt x="512" y="378"/>
                  <a:pt x="515" y="377"/>
                </a:cubicBezTo>
                <a:cubicBezTo>
                  <a:pt x="516" y="377"/>
                  <a:pt x="516" y="376"/>
                  <a:pt x="517" y="377"/>
                </a:cubicBezTo>
                <a:cubicBezTo>
                  <a:pt x="517" y="377"/>
                  <a:pt x="517" y="378"/>
                  <a:pt x="517" y="378"/>
                </a:cubicBezTo>
                <a:cubicBezTo>
                  <a:pt x="517" y="384"/>
                  <a:pt x="516" y="389"/>
                  <a:pt x="514" y="394"/>
                </a:cubicBezTo>
                <a:cubicBezTo>
                  <a:pt x="513" y="396"/>
                  <a:pt x="513" y="397"/>
                  <a:pt x="512" y="398"/>
                </a:cubicBezTo>
                <a:cubicBezTo>
                  <a:pt x="454" y="371"/>
                  <a:pt x="454" y="371"/>
                  <a:pt x="454" y="371"/>
                </a:cubicBezTo>
                <a:cubicBezTo>
                  <a:pt x="451" y="368"/>
                  <a:pt x="449" y="365"/>
                  <a:pt x="446" y="362"/>
                </a:cubicBezTo>
                <a:cubicBezTo>
                  <a:pt x="443" y="358"/>
                  <a:pt x="440" y="354"/>
                  <a:pt x="439" y="348"/>
                </a:cubicBezTo>
                <a:cubicBezTo>
                  <a:pt x="438" y="347"/>
                  <a:pt x="437" y="342"/>
                  <a:pt x="437" y="341"/>
                </a:cubicBezTo>
                <a:cubicBezTo>
                  <a:pt x="439" y="338"/>
                  <a:pt x="442" y="342"/>
                  <a:pt x="443" y="343"/>
                </a:cubicBezTo>
                <a:cubicBezTo>
                  <a:pt x="444" y="346"/>
                  <a:pt x="446" y="348"/>
                  <a:pt x="448" y="351"/>
                </a:cubicBezTo>
                <a:cubicBezTo>
                  <a:pt x="449" y="353"/>
                  <a:pt x="451" y="354"/>
                  <a:pt x="453" y="356"/>
                </a:cubicBezTo>
                <a:cubicBezTo>
                  <a:pt x="455" y="357"/>
                  <a:pt x="457" y="357"/>
                  <a:pt x="459" y="356"/>
                </a:cubicBezTo>
                <a:cubicBezTo>
                  <a:pt x="462" y="355"/>
                  <a:pt x="463" y="352"/>
                  <a:pt x="463" y="349"/>
                </a:cubicBezTo>
                <a:cubicBezTo>
                  <a:pt x="464" y="344"/>
                  <a:pt x="462" y="340"/>
                  <a:pt x="459" y="336"/>
                </a:cubicBezTo>
                <a:cubicBezTo>
                  <a:pt x="456" y="332"/>
                  <a:pt x="453" y="328"/>
                  <a:pt x="450" y="325"/>
                </a:cubicBezTo>
                <a:cubicBezTo>
                  <a:pt x="447" y="322"/>
                  <a:pt x="445" y="320"/>
                  <a:pt x="443" y="317"/>
                </a:cubicBezTo>
                <a:cubicBezTo>
                  <a:pt x="441" y="314"/>
                  <a:pt x="431" y="296"/>
                  <a:pt x="438" y="293"/>
                </a:cubicBezTo>
                <a:cubicBezTo>
                  <a:pt x="440" y="293"/>
                  <a:pt x="442" y="294"/>
                  <a:pt x="443" y="295"/>
                </a:cubicBezTo>
                <a:cubicBezTo>
                  <a:pt x="445" y="296"/>
                  <a:pt x="446" y="298"/>
                  <a:pt x="447" y="299"/>
                </a:cubicBezTo>
                <a:cubicBezTo>
                  <a:pt x="450" y="302"/>
                  <a:pt x="454" y="304"/>
                  <a:pt x="458" y="304"/>
                </a:cubicBezTo>
                <a:cubicBezTo>
                  <a:pt x="459" y="304"/>
                  <a:pt x="461" y="304"/>
                  <a:pt x="461" y="303"/>
                </a:cubicBezTo>
                <a:cubicBezTo>
                  <a:pt x="463" y="302"/>
                  <a:pt x="463" y="300"/>
                  <a:pt x="463" y="298"/>
                </a:cubicBezTo>
                <a:cubicBezTo>
                  <a:pt x="463" y="293"/>
                  <a:pt x="460" y="288"/>
                  <a:pt x="457" y="283"/>
                </a:cubicBezTo>
                <a:cubicBezTo>
                  <a:pt x="453" y="278"/>
                  <a:pt x="451" y="273"/>
                  <a:pt x="448" y="268"/>
                </a:cubicBezTo>
                <a:cubicBezTo>
                  <a:pt x="444" y="262"/>
                  <a:pt x="440" y="257"/>
                  <a:pt x="439" y="250"/>
                </a:cubicBezTo>
                <a:cubicBezTo>
                  <a:pt x="446" y="244"/>
                  <a:pt x="452" y="264"/>
                  <a:pt x="460" y="261"/>
                </a:cubicBezTo>
                <a:cubicBezTo>
                  <a:pt x="466" y="259"/>
                  <a:pt x="464" y="250"/>
                  <a:pt x="460" y="245"/>
                </a:cubicBezTo>
                <a:cubicBezTo>
                  <a:pt x="452" y="233"/>
                  <a:pt x="447" y="220"/>
                  <a:pt x="443" y="206"/>
                </a:cubicBezTo>
                <a:cubicBezTo>
                  <a:pt x="442" y="199"/>
                  <a:pt x="441" y="192"/>
                  <a:pt x="440" y="185"/>
                </a:cubicBezTo>
                <a:cubicBezTo>
                  <a:pt x="440" y="182"/>
                  <a:pt x="440" y="167"/>
                  <a:pt x="433" y="171"/>
                </a:cubicBezTo>
                <a:cubicBezTo>
                  <a:pt x="431" y="172"/>
                  <a:pt x="431" y="174"/>
                  <a:pt x="430" y="177"/>
                </a:cubicBezTo>
                <a:cubicBezTo>
                  <a:pt x="428" y="189"/>
                  <a:pt x="425" y="200"/>
                  <a:pt x="422" y="212"/>
                </a:cubicBezTo>
                <a:cubicBezTo>
                  <a:pt x="420" y="221"/>
                  <a:pt x="418" y="234"/>
                  <a:pt x="412" y="242"/>
                </a:cubicBezTo>
                <a:cubicBezTo>
                  <a:pt x="409" y="246"/>
                  <a:pt x="405" y="249"/>
                  <a:pt x="406" y="255"/>
                </a:cubicBezTo>
                <a:cubicBezTo>
                  <a:pt x="406" y="256"/>
                  <a:pt x="406" y="256"/>
                  <a:pt x="406" y="257"/>
                </a:cubicBezTo>
                <a:cubicBezTo>
                  <a:pt x="406" y="257"/>
                  <a:pt x="407" y="258"/>
                  <a:pt x="408" y="258"/>
                </a:cubicBezTo>
                <a:cubicBezTo>
                  <a:pt x="415" y="260"/>
                  <a:pt x="419" y="255"/>
                  <a:pt x="424" y="251"/>
                </a:cubicBezTo>
                <a:cubicBezTo>
                  <a:pt x="424" y="250"/>
                  <a:pt x="425" y="249"/>
                  <a:pt x="426" y="249"/>
                </a:cubicBezTo>
                <a:cubicBezTo>
                  <a:pt x="426" y="249"/>
                  <a:pt x="427" y="249"/>
                  <a:pt x="428" y="249"/>
                </a:cubicBezTo>
                <a:cubicBezTo>
                  <a:pt x="430" y="251"/>
                  <a:pt x="428" y="255"/>
                  <a:pt x="428" y="257"/>
                </a:cubicBezTo>
                <a:cubicBezTo>
                  <a:pt x="427" y="263"/>
                  <a:pt x="424" y="269"/>
                  <a:pt x="421" y="274"/>
                </a:cubicBezTo>
                <a:cubicBezTo>
                  <a:pt x="415" y="281"/>
                  <a:pt x="407" y="288"/>
                  <a:pt x="403" y="297"/>
                </a:cubicBezTo>
                <a:cubicBezTo>
                  <a:pt x="402" y="298"/>
                  <a:pt x="401" y="300"/>
                  <a:pt x="401" y="302"/>
                </a:cubicBezTo>
                <a:cubicBezTo>
                  <a:pt x="401" y="306"/>
                  <a:pt x="405" y="308"/>
                  <a:pt x="409" y="308"/>
                </a:cubicBezTo>
                <a:cubicBezTo>
                  <a:pt x="413" y="309"/>
                  <a:pt x="416" y="305"/>
                  <a:pt x="418" y="301"/>
                </a:cubicBezTo>
                <a:cubicBezTo>
                  <a:pt x="419" y="298"/>
                  <a:pt x="420" y="296"/>
                  <a:pt x="422" y="294"/>
                </a:cubicBezTo>
                <a:cubicBezTo>
                  <a:pt x="423" y="294"/>
                  <a:pt x="424" y="294"/>
                  <a:pt x="424" y="294"/>
                </a:cubicBezTo>
                <a:cubicBezTo>
                  <a:pt x="425" y="295"/>
                  <a:pt x="425" y="295"/>
                  <a:pt x="425" y="295"/>
                </a:cubicBezTo>
                <a:cubicBezTo>
                  <a:pt x="425" y="301"/>
                  <a:pt x="424" y="307"/>
                  <a:pt x="421" y="312"/>
                </a:cubicBezTo>
                <a:cubicBezTo>
                  <a:pt x="419" y="317"/>
                  <a:pt x="415" y="320"/>
                  <a:pt x="411" y="324"/>
                </a:cubicBezTo>
                <a:cubicBezTo>
                  <a:pt x="409" y="327"/>
                  <a:pt x="406" y="329"/>
                  <a:pt x="405" y="332"/>
                </a:cubicBezTo>
                <a:cubicBezTo>
                  <a:pt x="404" y="334"/>
                  <a:pt x="403" y="336"/>
                  <a:pt x="403" y="338"/>
                </a:cubicBezTo>
                <a:cubicBezTo>
                  <a:pt x="403" y="340"/>
                  <a:pt x="405" y="343"/>
                  <a:pt x="407" y="343"/>
                </a:cubicBezTo>
                <a:cubicBezTo>
                  <a:pt x="410" y="345"/>
                  <a:pt x="413" y="343"/>
                  <a:pt x="415" y="341"/>
                </a:cubicBezTo>
                <a:cubicBezTo>
                  <a:pt x="416" y="340"/>
                  <a:pt x="423" y="330"/>
                  <a:pt x="425" y="334"/>
                </a:cubicBezTo>
                <a:cubicBezTo>
                  <a:pt x="426" y="335"/>
                  <a:pt x="424" y="340"/>
                  <a:pt x="424" y="342"/>
                </a:cubicBezTo>
                <a:cubicBezTo>
                  <a:pt x="423" y="346"/>
                  <a:pt x="421" y="351"/>
                  <a:pt x="420" y="355"/>
                </a:cubicBezTo>
                <a:cubicBezTo>
                  <a:pt x="365" y="330"/>
                  <a:pt x="365" y="330"/>
                  <a:pt x="365" y="330"/>
                </a:cubicBezTo>
                <a:cubicBezTo>
                  <a:pt x="363" y="327"/>
                  <a:pt x="360" y="324"/>
                  <a:pt x="357" y="321"/>
                </a:cubicBezTo>
                <a:cubicBezTo>
                  <a:pt x="355" y="319"/>
                  <a:pt x="353" y="316"/>
                  <a:pt x="351" y="313"/>
                </a:cubicBezTo>
                <a:cubicBezTo>
                  <a:pt x="348" y="310"/>
                  <a:pt x="338" y="292"/>
                  <a:pt x="346" y="290"/>
                </a:cubicBezTo>
                <a:cubicBezTo>
                  <a:pt x="348" y="289"/>
                  <a:pt x="349" y="290"/>
                  <a:pt x="351" y="291"/>
                </a:cubicBezTo>
                <a:cubicBezTo>
                  <a:pt x="352" y="293"/>
                  <a:pt x="353" y="294"/>
                  <a:pt x="354" y="296"/>
                </a:cubicBezTo>
                <a:cubicBezTo>
                  <a:pt x="357" y="299"/>
                  <a:pt x="362" y="301"/>
                  <a:pt x="366" y="300"/>
                </a:cubicBezTo>
                <a:cubicBezTo>
                  <a:pt x="367" y="300"/>
                  <a:pt x="368" y="300"/>
                  <a:pt x="369" y="300"/>
                </a:cubicBezTo>
                <a:cubicBezTo>
                  <a:pt x="370" y="299"/>
                  <a:pt x="371" y="297"/>
                  <a:pt x="371" y="295"/>
                </a:cubicBezTo>
                <a:cubicBezTo>
                  <a:pt x="371" y="289"/>
                  <a:pt x="368" y="284"/>
                  <a:pt x="365" y="280"/>
                </a:cubicBezTo>
                <a:cubicBezTo>
                  <a:pt x="361" y="275"/>
                  <a:pt x="358" y="270"/>
                  <a:pt x="355" y="265"/>
                </a:cubicBezTo>
                <a:cubicBezTo>
                  <a:pt x="352" y="259"/>
                  <a:pt x="348" y="254"/>
                  <a:pt x="347" y="247"/>
                </a:cubicBezTo>
                <a:cubicBezTo>
                  <a:pt x="353" y="240"/>
                  <a:pt x="360" y="260"/>
                  <a:pt x="368" y="257"/>
                </a:cubicBezTo>
                <a:cubicBezTo>
                  <a:pt x="374" y="256"/>
                  <a:pt x="371" y="247"/>
                  <a:pt x="368" y="241"/>
                </a:cubicBezTo>
                <a:cubicBezTo>
                  <a:pt x="359" y="230"/>
                  <a:pt x="354" y="216"/>
                  <a:pt x="351" y="202"/>
                </a:cubicBezTo>
                <a:cubicBezTo>
                  <a:pt x="350" y="195"/>
                  <a:pt x="348" y="188"/>
                  <a:pt x="347" y="181"/>
                </a:cubicBezTo>
                <a:cubicBezTo>
                  <a:pt x="347" y="178"/>
                  <a:pt x="347" y="163"/>
                  <a:pt x="341" y="167"/>
                </a:cubicBezTo>
                <a:cubicBezTo>
                  <a:pt x="339" y="169"/>
                  <a:pt x="338" y="171"/>
                  <a:pt x="338" y="173"/>
                </a:cubicBezTo>
                <a:cubicBezTo>
                  <a:pt x="335" y="185"/>
                  <a:pt x="333" y="197"/>
                  <a:pt x="330" y="209"/>
                </a:cubicBezTo>
                <a:cubicBezTo>
                  <a:pt x="327" y="218"/>
                  <a:pt x="326" y="230"/>
                  <a:pt x="320" y="238"/>
                </a:cubicBezTo>
                <a:cubicBezTo>
                  <a:pt x="317" y="243"/>
                  <a:pt x="313" y="246"/>
                  <a:pt x="313" y="252"/>
                </a:cubicBezTo>
                <a:cubicBezTo>
                  <a:pt x="313" y="252"/>
                  <a:pt x="313" y="253"/>
                  <a:pt x="313" y="253"/>
                </a:cubicBezTo>
                <a:cubicBezTo>
                  <a:pt x="314" y="254"/>
                  <a:pt x="315" y="254"/>
                  <a:pt x="315" y="254"/>
                </a:cubicBezTo>
                <a:cubicBezTo>
                  <a:pt x="322" y="257"/>
                  <a:pt x="327" y="252"/>
                  <a:pt x="331" y="247"/>
                </a:cubicBezTo>
                <a:cubicBezTo>
                  <a:pt x="332" y="246"/>
                  <a:pt x="333" y="246"/>
                  <a:pt x="333" y="245"/>
                </a:cubicBezTo>
                <a:cubicBezTo>
                  <a:pt x="334" y="245"/>
                  <a:pt x="335" y="245"/>
                  <a:pt x="336" y="246"/>
                </a:cubicBezTo>
                <a:cubicBezTo>
                  <a:pt x="337" y="247"/>
                  <a:pt x="336" y="252"/>
                  <a:pt x="336" y="254"/>
                </a:cubicBezTo>
                <a:cubicBezTo>
                  <a:pt x="335" y="260"/>
                  <a:pt x="332" y="265"/>
                  <a:pt x="328" y="270"/>
                </a:cubicBezTo>
                <a:cubicBezTo>
                  <a:pt x="322" y="278"/>
                  <a:pt x="315" y="285"/>
                  <a:pt x="310" y="293"/>
                </a:cubicBezTo>
                <a:cubicBezTo>
                  <a:pt x="309" y="295"/>
                  <a:pt x="309" y="297"/>
                  <a:pt x="309" y="299"/>
                </a:cubicBezTo>
                <a:cubicBezTo>
                  <a:pt x="309" y="303"/>
                  <a:pt x="313" y="305"/>
                  <a:pt x="316" y="305"/>
                </a:cubicBezTo>
                <a:cubicBezTo>
                  <a:pt x="321" y="305"/>
                  <a:pt x="324" y="302"/>
                  <a:pt x="325" y="298"/>
                </a:cubicBezTo>
                <a:cubicBezTo>
                  <a:pt x="326" y="295"/>
                  <a:pt x="328" y="292"/>
                  <a:pt x="330" y="291"/>
                </a:cubicBezTo>
                <a:cubicBezTo>
                  <a:pt x="331" y="290"/>
                  <a:pt x="332" y="290"/>
                  <a:pt x="332" y="291"/>
                </a:cubicBezTo>
                <a:cubicBezTo>
                  <a:pt x="332" y="291"/>
                  <a:pt x="332" y="291"/>
                  <a:pt x="332" y="292"/>
                </a:cubicBezTo>
                <a:cubicBezTo>
                  <a:pt x="333" y="297"/>
                  <a:pt x="331" y="303"/>
                  <a:pt x="329" y="308"/>
                </a:cubicBezTo>
                <a:cubicBezTo>
                  <a:pt x="328" y="310"/>
                  <a:pt x="328" y="311"/>
                  <a:pt x="327" y="312"/>
                </a:cubicBezTo>
                <a:cubicBezTo>
                  <a:pt x="264" y="283"/>
                  <a:pt x="264" y="283"/>
                  <a:pt x="264" y="283"/>
                </a:cubicBezTo>
                <a:cubicBezTo>
                  <a:pt x="263" y="283"/>
                  <a:pt x="263" y="282"/>
                  <a:pt x="263" y="282"/>
                </a:cubicBezTo>
                <a:cubicBezTo>
                  <a:pt x="259" y="276"/>
                  <a:pt x="255" y="271"/>
                  <a:pt x="254" y="264"/>
                </a:cubicBezTo>
                <a:cubicBezTo>
                  <a:pt x="261" y="257"/>
                  <a:pt x="267" y="277"/>
                  <a:pt x="276" y="274"/>
                </a:cubicBezTo>
                <a:cubicBezTo>
                  <a:pt x="282" y="273"/>
                  <a:pt x="279" y="264"/>
                  <a:pt x="275" y="258"/>
                </a:cubicBezTo>
                <a:cubicBezTo>
                  <a:pt x="267" y="247"/>
                  <a:pt x="262" y="233"/>
                  <a:pt x="259" y="219"/>
                </a:cubicBezTo>
                <a:cubicBezTo>
                  <a:pt x="257" y="212"/>
                  <a:pt x="256" y="205"/>
                  <a:pt x="255" y="198"/>
                </a:cubicBezTo>
                <a:cubicBezTo>
                  <a:pt x="255" y="195"/>
                  <a:pt x="255" y="180"/>
                  <a:pt x="249" y="184"/>
                </a:cubicBezTo>
                <a:cubicBezTo>
                  <a:pt x="247" y="186"/>
                  <a:pt x="246" y="188"/>
                  <a:pt x="245" y="190"/>
                </a:cubicBezTo>
                <a:cubicBezTo>
                  <a:pt x="243" y="202"/>
                  <a:pt x="240" y="214"/>
                  <a:pt x="237" y="226"/>
                </a:cubicBezTo>
                <a:cubicBezTo>
                  <a:pt x="235" y="235"/>
                  <a:pt x="234" y="247"/>
                  <a:pt x="228" y="255"/>
                </a:cubicBezTo>
                <a:cubicBezTo>
                  <a:pt x="225" y="258"/>
                  <a:pt x="223" y="261"/>
                  <a:pt x="222" y="264"/>
                </a:cubicBezTo>
                <a:cubicBezTo>
                  <a:pt x="168" y="239"/>
                  <a:pt x="168" y="239"/>
                  <a:pt x="168" y="239"/>
                </a:cubicBezTo>
                <a:cubicBezTo>
                  <a:pt x="165" y="234"/>
                  <a:pt x="163" y="229"/>
                  <a:pt x="165" y="223"/>
                </a:cubicBezTo>
                <a:cubicBezTo>
                  <a:pt x="172" y="224"/>
                  <a:pt x="174" y="237"/>
                  <a:pt x="182" y="237"/>
                </a:cubicBezTo>
                <a:cubicBezTo>
                  <a:pt x="187" y="237"/>
                  <a:pt x="189" y="229"/>
                  <a:pt x="188" y="224"/>
                </a:cubicBezTo>
                <a:cubicBezTo>
                  <a:pt x="186" y="212"/>
                  <a:pt x="176" y="204"/>
                  <a:pt x="169" y="195"/>
                </a:cubicBezTo>
                <a:cubicBezTo>
                  <a:pt x="166" y="191"/>
                  <a:pt x="163" y="187"/>
                  <a:pt x="161" y="181"/>
                </a:cubicBezTo>
                <a:cubicBezTo>
                  <a:pt x="161" y="180"/>
                  <a:pt x="159" y="175"/>
                  <a:pt x="160" y="174"/>
                </a:cubicBezTo>
                <a:cubicBezTo>
                  <a:pt x="162" y="171"/>
                  <a:pt x="165" y="175"/>
                  <a:pt x="166" y="176"/>
                </a:cubicBezTo>
                <a:cubicBezTo>
                  <a:pt x="167" y="179"/>
                  <a:pt x="169" y="181"/>
                  <a:pt x="171" y="184"/>
                </a:cubicBezTo>
                <a:cubicBezTo>
                  <a:pt x="172" y="186"/>
                  <a:pt x="173" y="188"/>
                  <a:pt x="175" y="189"/>
                </a:cubicBezTo>
                <a:cubicBezTo>
                  <a:pt x="177" y="190"/>
                  <a:pt x="180" y="191"/>
                  <a:pt x="182" y="190"/>
                </a:cubicBezTo>
                <a:cubicBezTo>
                  <a:pt x="185" y="188"/>
                  <a:pt x="186" y="185"/>
                  <a:pt x="186" y="182"/>
                </a:cubicBezTo>
                <a:cubicBezTo>
                  <a:pt x="186" y="177"/>
                  <a:pt x="185" y="173"/>
                  <a:pt x="182" y="169"/>
                </a:cubicBezTo>
                <a:cubicBezTo>
                  <a:pt x="179" y="165"/>
                  <a:pt x="176" y="161"/>
                  <a:pt x="173" y="158"/>
                </a:cubicBezTo>
                <a:cubicBezTo>
                  <a:pt x="170" y="155"/>
                  <a:pt x="168" y="153"/>
                  <a:pt x="166" y="150"/>
                </a:cubicBezTo>
                <a:cubicBezTo>
                  <a:pt x="163" y="147"/>
                  <a:pt x="154" y="129"/>
                  <a:pt x="161" y="126"/>
                </a:cubicBezTo>
                <a:cubicBezTo>
                  <a:pt x="163" y="126"/>
                  <a:pt x="165" y="127"/>
                  <a:pt x="166" y="128"/>
                </a:cubicBezTo>
                <a:cubicBezTo>
                  <a:pt x="167" y="129"/>
                  <a:pt x="168" y="131"/>
                  <a:pt x="170" y="132"/>
                </a:cubicBezTo>
                <a:cubicBezTo>
                  <a:pt x="172" y="135"/>
                  <a:pt x="177" y="137"/>
                  <a:pt x="181" y="137"/>
                </a:cubicBezTo>
                <a:cubicBezTo>
                  <a:pt x="182" y="137"/>
                  <a:pt x="183" y="137"/>
                  <a:pt x="184" y="136"/>
                </a:cubicBezTo>
                <a:cubicBezTo>
                  <a:pt x="186" y="135"/>
                  <a:pt x="186" y="133"/>
                  <a:pt x="186" y="131"/>
                </a:cubicBezTo>
                <a:cubicBezTo>
                  <a:pt x="186" y="126"/>
                  <a:pt x="183" y="121"/>
                  <a:pt x="180" y="116"/>
                </a:cubicBezTo>
                <a:cubicBezTo>
                  <a:pt x="176" y="111"/>
                  <a:pt x="174" y="106"/>
                  <a:pt x="170" y="101"/>
                </a:cubicBezTo>
                <a:cubicBezTo>
                  <a:pt x="167" y="95"/>
                  <a:pt x="163" y="90"/>
                  <a:pt x="162" y="83"/>
                </a:cubicBezTo>
                <a:cubicBezTo>
                  <a:pt x="168" y="77"/>
                  <a:pt x="175" y="97"/>
                  <a:pt x="183" y="94"/>
                </a:cubicBezTo>
                <a:cubicBezTo>
                  <a:pt x="189" y="92"/>
                  <a:pt x="186" y="83"/>
                  <a:pt x="183" y="78"/>
                </a:cubicBezTo>
                <a:cubicBezTo>
                  <a:pt x="175" y="66"/>
                  <a:pt x="169" y="53"/>
                  <a:pt x="166" y="39"/>
                </a:cubicBezTo>
                <a:cubicBezTo>
                  <a:pt x="165" y="32"/>
                  <a:pt x="164" y="25"/>
                  <a:pt x="163" y="18"/>
                </a:cubicBezTo>
                <a:cubicBezTo>
                  <a:pt x="162" y="15"/>
                  <a:pt x="163" y="0"/>
                  <a:pt x="156" y="4"/>
                </a:cubicBezTo>
                <a:cubicBezTo>
                  <a:pt x="154" y="5"/>
                  <a:pt x="154" y="8"/>
                  <a:pt x="153" y="10"/>
                </a:cubicBezTo>
                <a:cubicBezTo>
                  <a:pt x="150" y="22"/>
                  <a:pt x="148" y="33"/>
                  <a:pt x="145" y="45"/>
                </a:cubicBezTo>
                <a:cubicBezTo>
                  <a:pt x="142" y="54"/>
                  <a:pt x="141" y="67"/>
                  <a:pt x="135" y="75"/>
                </a:cubicBezTo>
                <a:cubicBezTo>
                  <a:pt x="132" y="79"/>
                  <a:pt x="128" y="82"/>
                  <a:pt x="128" y="88"/>
                </a:cubicBezTo>
                <a:cubicBezTo>
                  <a:pt x="128" y="89"/>
                  <a:pt x="128" y="89"/>
                  <a:pt x="129" y="90"/>
                </a:cubicBezTo>
                <a:cubicBezTo>
                  <a:pt x="129" y="90"/>
                  <a:pt x="130" y="91"/>
                  <a:pt x="130" y="91"/>
                </a:cubicBezTo>
                <a:cubicBezTo>
                  <a:pt x="137" y="93"/>
                  <a:pt x="142" y="88"/>
                  <a:pt x="146" y="84"/>
                </a:cubicBezTo>
                <a:cubicBezTo>
                  <a:pt x="147" y="83"/>
                  <a:pt x="148" y="82"/>
                  <a:pt x="148" y="82"/>
                </a:cubicBezTo>
                <a:cubicBezTo>
                  <a:pt x="149" y="82"/>
                  <a:pt x="150" y="82"/>
                  <a:pt x="151" y="82"/>
                </a:cubicBezTo>
                <a:cubicBezTo>
                  <a:pt x="152" y="84"/>
                  <a:pt x="151" y="89"/>
                  <a:pt x="151" y="90"/>
                </a:cubicBezTo>
                <a:cubicBezTo>
                  <a:pt x="150" y="96"/>
                  <a:pt x="147" y="102"/>
                  <a:pt x="143" y="107"/>
                </a:cubicBezTo>
                <a:cubicBezTo>
                  <a:pt x="138" y="115"/>
                  <a:pt x="130" y="121"/>
                  <a:pt x="126" y="130"/>
                </a:cubicBezTo>
                <a:cubicBezTo>
                  <a:pt x="125" y="131"/>
                  <a:pt x="124" y="133"/>
                  <a:pt x="124" y="135"/>
                </a:cubicBezTo>
                <a:cubicBezTo>
                  <a:pt x="124" y="139"/>
                  <a:pt x="128" y="141"/>
                  <a:pt x="132" y="142"/>
                </a:cubicBezTo>
                <a:cubicBezTo>
                  <a:pt x="136" y="142"/>
                  <a:pt x="139" y="138"/>
                  <a:pt x="141" y="134"/>
                </a:cubicBezTo>
                <a:cubicBezTo>
                  <a:pt x="142" y="132"/>
                  <a:pt x="143" y="129"/>
                  <a:pt x="145" y="127"/>
                </a:cubicBezTo>
                <a:cubicBezTo>
                  <a:pt x="146" y="127"/>
                  <a:pt x="147" y="127"/>
                  <a:pt x="147" y="127"/>
                </a:cubicBezTo>
                <a:cubicBezTo>
                  <a:pt x="147" y="128"/>
                  <a:pt x="147" y="128"/>
                  <a:pt x="147" y="128"/>
                </a:cubicBezTo>
                <a:cubicBezTo>
                  <a:pt x="148" y="134"/>
                  <a:pt x="147" y="140"/>
                  <a:pt x="144" y="145"/>
                </a:cubicBezTo>
                <a:cubicBezTo>
                  <a:pt x="142" y="150"/>
                  <a:pt x="138" y="153"/>
                  <a:pt x="134" y="158"/>
                </a:cubicBezTo>
                <a:cubicBezTo>
                  <a:pt x="131" y="160"/>
                  <a:pt x="129" y="162"/>
                  <a:pt x="128" y="165"/>
                </a:cubicBezTo>
                <a:cubicBezTo>
                  <a:pt x="126" y="167"/>
                  <a:pt x="126" y="169"/>
                  <a:pt x="126" y="171"/>
                </a:cubicBezTo>
                <a:cubicBezTo>
                  <a:pt x="126" y="173"/>
                  <a:pt x="128" y="176"/>
                  <a:pt x="130" y="176"/>
                </a:cubicBezTo>
                <a:cubicBezTo>
                  <a:pt x="133" y="178"/>
                  <a:pt x="136" y="176"/>
                  <a:pt x="138" y="174"/>
                </a:cubicBezTo>
                <a:cubicBezTo>
                  <a:pt x="139" y="173"/>
                  <a:pt x="145" y="163"/>
                  <a:pt x="148" y="167"/>
                </a:cubicBezTo>
                <a:cubicBezTo>
                  <a:pt x="149" y="168"/>
                  <a:pt x="147" y="173"/>
                  <a:pt x="146" y="175"/>
                </a:cubicBezTo>
                <a:cubicBezTo>
                  <a:pt x="145" y="180"/>
                  <a:pt x="144" y="186"/>
                  <a:pt x="142" y="191"/>
                </a:cubicBezTo>
                <a:cubicBezTo>
                  <a:pt x="138" y="201"/>
                  <a:pt x="131" y="210"/>
                  <a:pt x="124" y="218"/>
                </a:cubicBezTo>
                <a:cubicBezTo>
                  <a:pt x="124" y="218"/>
                  <a:pt x="124" y="218"/>
                  <a:pt x="123" y="218"/>
                </a:cubicBezTo>
                <a:cubicBezTo>
                  <a:pt x="89" y="203"/>
                  <a:pt x="89" y="203"/>
                  <a:pt x="89" y="203"/>
                </a:cubicBezTo>
                <a:cubicBezTo>
                  <a:pt x="87" y="199"/>
                  <a:pt x="83" y="195"/>
                  <a:pt x="80" y="192"/>
                </a:cubicBezTo>
                <a:cubicBezTo>
                  <a:pt x="78" y="189"/>
                  <a:pt x="75" y="187"/>
                  <a:pt x="73" y="184"/>
                </a:cubicBezTo>
                <a:cubicBezTo>
                  <a:pt x="71" y="181"/>
                  <a:pt x="61" y="163"/>
                  <a:pt x="69" y="160"/>
                </a:cubicBezTo>
                <a:cubicBezTo>
                  <a:pt x="70" y="160"/>
                  <a:pt x="72" y="161"/>
                  <a:pt x="74" y="162"/>
                </a:cubicBezTo>
                <a:cubicBezTo>
                  <a:pt x="75" y="163"/>
                  <a:pt x="76" y="165"/>
                  <a:pt x="77" y="166"/>
                </a:cubicBezTo>
                <a:cubicBezTo>
                  <a:pt x="80" y="169"/>
                  <a:pt x="84" y="171"/>
                  <a:pt x="89" y="171"/>
                </a:cubicBezTo>
                <a:cubicBezTo>
                  <a:pt x="90" y="171"/>
                  <a:pt x="91" y="171"/>
                  <a:pt x="92" y="170"/>
                </a:cubicBezTo>
                <a:cubicBezTo>
                  <a:pt x="93" y="169"/>
                  <a:pt x="94" y="167"/>
                  <a:pt x="94" y="165"/>
                </a:cubicBezTo>
                <a:cubicBezTo>
                  <a:pt x="94" y="160"/>
                  <a:pt x="91" y="155"/>
                  <a:pt x="87" y="150"/>
                </a:cubicBezTo>
                <a:cubicBezTo>
                  <a:pt x="84" y="146"/>
                  <a:pt x="81" y="140"/>
                  <a:pt x="78" y="135"/>
                </a:cubicBezTo>
                <a:cubicBezTo>
                  <a:pt x="74" y="129"/>
                  <a:pt x="70" y="124"/>
                  <a:pt x="69" y="117"/>
                </a:cubicBezTo>
                <a:cubicBezTo>
                  <a:pt x="76" y="111"/>
                  <a:pt x="82" y="131"/>
                  <a:pt x="91" y="128"/>
                </a:cubicBezTo>
                <a:cubicBezTo>
                  <a:pt x="97" y="126"/>
                  <a:pt x="94" y="117"/>
                  <a:pt x="90" y="112"/>
                </a:cubicBezTo>
                <a:cubicBezTo>
                  <a:pt x="82" y="100"/>
                  <a:pt x="77" y="87"/>
                  <a:pt x="74" y="73"/>
                </a:cubicBezTo>
                <a:cubicBezTo>
                  <a:pt x="72" y="66"/>
                  <a:pt x="71" y="59"/>
                  <a:pt x="70" y="52"/>
                </a:cubicBezTo>
                <a:cubicBezTo>
                  <a:pt x="70" y="49"/>
                  <a:pt x="70" y="34"/>
                  <a:pt x="64" y="38"/>
                </a:cubicBezTo>
                <a:cubicBezTo>
                  <a:pt x="62" y="39"/>
                  <a:pt x="61" y="42"/>
                  <a:pt x="61" y="44"/>
                </a:cubicBezTo>
                <a:cubicBezTo>
                  <a:pt x="58" y="56"/>
                  <a:pt x="55" y="68"/>
                  <a:pt x="52" y="79"/>
                </a:cubicBezTo>
                <a:cubicBezTo>
                  <a:pt x="50" y="89"/>
                  <a:pt x="49" y="101"/>
                  <a:pt x="43" y="109"/>
                </a:cubicBezTo>
                <a:cubicBezTo>
                  <a:pt x="40" y="113"/>
                  <a:pt x="36" y="116"/>
                  <a:pt x="36" y="122"/>
                </a:cubicBezTo>
                <a:cubicBezTo>
                  <a:pt x="36" y="123"/>
                  <a:pt x="36" y="123"/>
                  <a:pt x="36" y="124"/>
                </a:cubicBezTo>
                <a:cubicBezTo>
                  <a:pt x="37" y="124"/>
                  <a:pt x="37" y="125"/>
                  <a:pt x="38" y="125"/>
                </a:cubicBezTo>
                <a:cubicBezTo>
                  <a:pt x="45" y="127"/>
                  <a:pt x="50" y="122"/>
                  <a:pt x="54" y="118"/>
                </a:cubicBezTo>
                <a:cubicBezTo>
                  <a:pt x="55" y="117"/>
                  <a:pt x="55" y="116"/>
                  <a:pt x="56" y="116"/>
                </a:cubicBezTo>
                <a:cubicBezTo>
                  <a:pt x="57" y="116"/>
                  <a:pt x="58" y="116"/>
                  <a:pt x="58" y="116"/>
                </a:cubicBezTo>
                <a:cubicBezTo>
                  <a:pt x="60" y="118"/>
                  <a:pt x="59" y="123"/>
                  <a:pt x="58" y="124"/>
                </a:cubicBezTo>
                <a:cubicBezTo>
                  <a:pt x="57" y="130"/>
                  <a:pt x="55" y="136"/>
                  <a:pt x="51" y="141"/>
                </a:cubicBezTo>
                <a:cubicBezTo>
                  <a:pt x="45" y="149"/>
                  <a:pt x="38" y="155"/>
                  <a:pt x="33" y="164"/>
                </a:cubicBezTo>
                <a:cubicBezTo>
                  <a:pt x="32" y="166"/>
                  <a:pt x="31" y="167"/>
                  <a:pt x="32" y="169"/>
                </a:cubicBezTo>
                <a:cubicBezTo>
                  <a:pt x="32" y="173"/>
                  <a:pt x="36" y="175"/>
                  <a:pt x="39" y="176"/>
                </a:cubicBezTo>
                <a:cubicBezTo>
                  <a:pt x="44" y="176"/>
                  <a:pt x="46" y="172"/>
                  <a:pt x="48" y="168"/>
                </a:cubicBezTo>
                <a:cubicBezTo>
                  <a:pt x="49" y="166"/>
                  <a:pt x="50" y="163"/>
                  <a:pt x="53" y="161"/>
                </a:cubicBezTo>
                <a:cubicBezTo>
                  <a:pt x="53" y="161"/>
                  <a:pt x="54" y="161"/>
                  <a:pt x="55" y="161"/>
                </a:cubicBezTo>
                <a:cubicBezTo>
                  <a:pt x="55" y="162"/>
                  <a:pt x="55" y="162"/>
                  <a:pt x="55" y="162"/>
                </a:cubicBezTo>
                <a:cubicBezTo>
                  <a:pt x="55" y="168"/>
                  <a:pt x="54" y="174"/>
                  <a:pt x="52" y="179"/>
                </a:cubicBezTo>
                <a:cubicBezTo>
                  <a:pt x="51" y="181"/>
                  <a:pt x="50" y="182"/>
                  <a:pt x="49" y="184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91"/>
                  <a:pt x="0" y="1791"/>
                  <a:pt x="0" y="1791"/>
                </a:cubicBezTo>
                <a:cubicBezTo>
                  <a:pt x="3200" y="1791"/>
                  <a:pt x="3200" y="1791"/>
                  <a:pt x="3200" y="1791"/>
                </a:cubicBezTo>
                <a:cubicBezTo>
                  <a:pt x="3200" y="903"/>
                  <a:pt x="3200" y="903"/>
                  <a:pt x="3200" y="903"/>
                </a:cubicBezTo>
                <a:cubicBezTo>
                  <a:pt x="3200" y="884"/>
                  <a:pt x="3200" y="884"/>
                  <a:pt x="3200" y="884"/>
                </a:cubicBezTo>
                <a:cubicBezTo>
                  <a:pt x="3200" y="467"/>
                  <a:pt x="3200" y="467"/>
                  <a:pt x="3200" y="467"/>
                </a:cubicBezTo>
                <a:lnTo>
                  <a:pt x="3157" y="467"/>
                </a:lnTo>
                <a:close/>
                <a:moveTo>
                  <a:pt x="1195" y="709"/>
                </a:moveTo>
                <a:cubicBezTo>
                  <a:pt x="1197" y="706"/>
                  <a:pt x="1200" y="710"/>
                  <a:pt x="1201" y="711"/>
                </a:cubicBezTo>
                <a:cubicBezTo>
                  <a:pt x="1202" y="714"/>
                  <a:pt x="1204" y="716"/>
                  <a:pt x="1205" y="718"/>
                </a:cubicBezTo>
                <a:cubicBezTo>
                  <a:pt x="1196" y="714"/>
                  <a:pt x="1196" y="714"/>
                  <a:pt x="1196" y="714"/>
                </a:cubicBezTo>
                <a:cubicBezTo>
                  <a:pt x="1195" y="712"/>
                  <a:pt x="1195" y="710"/>
                  <a:pt x="1195" y="709"/>
                </a:cubicBezTo>
                <a:close/>
                <a:moveTo>
                  <a:pt x="1183" y="702"/>
                </a:moveTo>
                <a:cubicBezTo>
                  <a:pt x="1183" y="702"/>
                  <a:pt x="1183" y="705"/>
                  <a:pt x="1182" y="707"/>
                </a:cubicBezTo>
                <a:cubicBezTo>
                  <a:pt x="1176" y="705"/>
                  <a:pt x="1176" y="705"/>
                  <a:pt x="1176" y="705"/>
                </a:cubicBezTo>
                <a:cubicBezTo>
                  <a:pt x="1178" y="702"/>
                  <a:pt x="1181" y="699"/>
                  <a:pt x="1183" y="702"/>
                </a:cubicBezTo>
                <a:close/>
                <a:moveTo>
                  <a:pt x="1065" y="643"/>
                </a:moveTo>
                <a:cubicBezTo>
                  <a:pt x="1066" y="640"/>
                  <a:pt x="1067" y="637"/>
                  <a:pt x="1069" y="636"/>
                </a:cubicBezTo>
                <a:cubicBezTo>
                  <a:pt x="1070" y="635"/>
                  <a:pt x="1071" y="635"/>
                  <a:pt x="1071" y="636"/>
                </a:cubicBezTo>
                <a:cubicBezTo>
                  <a:pt x="1071" y="636"/>
                  <a:pt x="1071" y="636"/>
                  <a:pt x="1072" y="637"/>
                </a:cubicBezTo>
                <a:cubicBezTo>
                  <a:pt x="1072" y="642"/>
                  <a:pt x="1071" y="648"/>
                  <a:pt x="1068" y="653"/>
                </a:cubicBezTo>
                <a:cubicBezTo>
                  <a:pt x="1068" y="654"/>
                  <a:pt x="1068" y="654"/>
                  <a:pt x="1068" y="655"/>
                </a:cubicBezTo>
                <a:cubicBezTo>
                  <a:pt x="1057" y="650"/>
                  <a:pt x="1057" y="650"/>
                  <a:pt x="1057" y="650"/>
                </a:cubicBezTo>
                <a:cubicBezTo>
                  <a:pt x="1061" y="649"/>
                  <a:pt x="1063" y="646"/>
                  <a:pt x="1065" y="643"/>
                </a:cubicBezTo>
                <a:close/>
                <a:moveTo>
                  <a:pt x="239" y="264"/>
                </a:moveTo>
                <a:cubicBezTo>
                  <a:pt x="239" y="263"/>
                  <a:pt x="240" y="263"/>
                  <a:pt x="241" y="263"/>
                </a:cubicBezTo>
                <a:cubicBezTo>
                  <a:pt x="242" y="262"/>
                  <a:pt x="243" y="262"/>
                  <a:pt x="243" y="263"/>
                </a:cubicBezTo>
                <a:cubicBezTo>
                  <a:pt x="245" y="264"/>
                  <a:pt x="243" y="269"/>
                  <a:pt x="243" y="271"/>
                </a:cubicBezTo>
                <a:cubicBezTo>
                  <a:pt x="243" y="272"/>
                  <a:pt x="243" y="273"/>
                  <a:pt x="243" y="273"/>
                </a:cubicBezTo>
                <a:cubicBezTo>
                  <a:pt x="233" y="269"/>
                  <a:pt x="233" y="269"/>
                  <a:pt x="233" y="269"/>
                </a:cubicBezTo>
                <a:cubicBezTo>
                  <a:pt x="235" y="268"/>
                  <a:pt x="237" y="266"/>
                  <a:pt x="239" y="264"/>
                </a:cubicBezTo>
                <a:close/>
                <a:moveTo>
                  <a:pt x="143" y="224"/>
                </a:moveTo>
                <a:cubicBezTo>
                  <a:pt x="144" y="224"/>
                  <a:pt x="144" y="223"/>
                  <a:pt x="144" y="223"/>
                </a:cubicBezTo>
                <a:cubicBezTo>
                  <a:pt x="146" y="224"/>
                  <a:pt x="146" y="225"/>
                  <a:pt x="145" y="226"/>
                </a:cubicBezTo>
                <a:cubicBezTo>
                  <a:pt x="145" y="227"/>
                  <a:pt x="145" y="228"/>
                  <a:pt x="145" y="228"/>
                </a:cubicBezTo>
                <a:cubicBezTo>
                  <a:pt x="141" y="226"/>
                  <a:pt x="141" y="226"/>
                  <a:pt x="141" y="226"/>
                </a:cubicBezTo>
                <a:cubicBezTo>
                  <a:pt x="141" y="225"/>
                  <a:pt x="142" y="225"/>
                  <a:pt x="143" y="224"/>
                </a:cubicBezTo>
                <a:close/>
                <a:moveTo>
                  <a:pt x="3132" y="462"/>
                </a:moveTo>
                <a:cubicBezTo>
                  <a:pt x="3134" y="462"/>
                  <a:pt x="3136" y="463"/>
                  <a:pt x="3137" y="464"/>
                </a:cubicBezTo>
                <a:cubicBezTo>
                  <a:pt x="3138" y="465"/>
                  <a:pt x="3139" y="466"/>
                  <a:pt x="3140" y="467"/>
                </a:cubicBezTo>
                <a:cubicBezTo>
                  <a:pt x="3129" y="467"/>
                  <a:pt x="3129" y="467"/>
                  <a:pt x="3129" y="467"/>
                </a:cubicBezTo>
                <a:cubicBezTo>
                  <a:pt x="3129" y="465"/>
                  <a:pt x="3130" y="463"/>
                  <a:pt x="3132" y="462"/>
                </a:cubicBezTo>
                <a:close/>
                <a:moveTo>
                  <a:pt x="3116" y="463"/>
                </a:moveTo>
                <a:cubicBezTo>
                  <a:pt x="3117" y="463"/>
                  <a:pt x="3118" y="463"/>
                  <a:pt x="3118" y="463"/>
                </a:cubicBezTo>
                <a:cubicBezTo>
                  <a:pt x="3118" y="464"/>
                  <a:pt x="3119" y="464"/>
                  <a:pt x="3119" y="464"/>
                </a:cubicBezTo>
                <a:cubicBezTo>
                  <a:pt x="3119" y="465"/>
                  <a:pt x="3119" y="466"/>
                  <a:pt x="3119" y="467"/>
                </a:cubicBezTo>
                <a:cubicBezTo>
                  <a:pt x="3113" y="467"/>
                  <a:pt x="3113" y="467"/>
                  <a:pt x="3113" y="467"/>
                </a:cubicBezTo>
                <a:cubicBezTo>
                  <a:pt x="3114" y="466"/>
                  <a:pt x="3115" y="464"/>
                  <a:pt x="3116" y="463"/>
                </a:cubicBezTo>
                <a:close/>
                <a:moveTo>
                  <a:pt x="2311" y="784"/>
                </a:moveTo>
                <a:cubicBezTo>
                  <a:pt x="2308" y="787"/>
                  <a:pt x="2308" y="787"/>
                  <a:pt x="2308" y="787"/>
                </a:cubicBezTo>
                <a:cubicBezTo>
                  <a:pt x="2307" y="787"/>
                  <a:pt x="2307" y="787"/>
                  <a:pt x="2307" y="787"/>
                </a:cubicBezTo>
                <a:cubicBezTo>
                  <a:pt x="2306" y="785"/>
                  <a:pt x="2305" y="782"/>
                  <a:pt x="2305" y="779"/>
                </a:cubicBezTo>
                <a:cubicBezTo>
                  <a:pt x="2307" y="781"/>
                  <a:pt x="2309" y="783"/>
                  <a:pt x="2311" y="784"/>
                </a:cubicBezTo>
                <a:close/>
                <a:moveTo>
                  <a:pt x="2271" y="782"/>
                </a:moveTo>
                <a:cubicBezTo>
                  <a:pt x="2275" y="776"/>
                  <a:pt x="2281" y="770"/>
                  <a:pt x="2286" y="774"/>
                </a:cubicBezTo>
                <a:cubicBezTo>
                  <a:pt x="2286" y="779"/>
                  <a:pt x="2283" y="784"/>
                  <a:pt x="2278" y="787"/>
                </a:cubicBezTo>
                <a:cubicBezTo>
                  <a:pt x="2267" y="787"/>
                  <a:pt x="2267" y="787"/>
                  <a:pt x="2267" y="787"/>
                </a:cubicBezTo>
                <a:cubicBezTo>
                  <a:pt x="2269" y="786"/>
                  <a:pt x="2270" y="784"/>
                  <a:pt x="2271" y="782"/>
                </a:cubicBezTo>
                <a:close/>
                <a:moveTo>
                  <a:pt x="1980" y="781"/>
                </a:moveTo>
                <a:cubicBezTo>
                  <a:pt x="1982" y="781"/>
                  <a:pt x="1984" y="781"/>
                  <a:pt x="1985" y="783"/>
                </a:cubicBezTo>
                <a:cubicBezTo>
                  <a:pt x="1986" y="784"/>
                  <a:pt x="1987" y="786"/>
                  <a:pt x="1989" y="787"/>
                </a:cubicBezTo>
                <a:cubicBezTo>
                  <a:pt x="1989" y="787"/>
                  <a:pt x="1990" y="788"/>
                  <a:pt x="1990" y="788"/>
                </a:cubicBezTo>
                <a:cubicBezTo>
                  <a:pt x="1979" y="792"/>
                  <a:pt x="1979" y="792"/>
                  <a:pt x="1979" y="792"/>
                </a:cubicBezTo>
                <a:cubicBezTo>
                  <a:pt x="1977" y="787"/>
                  <a:pt x="1977" y="782"/>
                  <a:pt x="1980" y="781"/>
                </a:cubicBezTo>
                <a:close/>
                <a:moveTo>
                  <a:pt x="1899" y="812"/>
                </a:moveTo>
                <a:cubicBezTo>
                  <a:pt x="1902" y="812"/>
                  <a:pt x="1905" y="815"/>
                  <a:pt x="1907" y="818"/>
                </a:cubicBezTo>
                <a:cubicBezTo>
                  <a:pt x="1899" y="820"/>
                  <a:pt x="1899" y="820"/>
                  <a:pt x="1899" y="820"/>
                </a:cubicBezTo>
                <a:cubicBezTo>
                  <a:pt x="1899" y="818"/>
                  <a:pt x="1898" y="815"/>
                  <a:pt x="1899" y="81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3"/>
          <p:cNvSpPr>
            <a:spLocks noEditPoints="1"/>
          </p:cNvSpPr>
          <p:nvPr userDrawn="1"/>
        </p:nvSpPr>
        <p:spPr bwMode="auto">
          <a:xfrm>
            <a:off x="1" y="2533687"/>
            <a:ext cx="12192000" cy="4324313"/>
          </a:xfrm>
          <a:custGeom>
            <a:avLst/>
            <a:gdLst>
              <a:gd name="T0" fmla="*/ 3117 w 3200"/>
              <a:gd name="T1" fmla="*/ 814 h 1133"/>
              <a:gd name="T2" fmla="*/ 3115 w 3200"/>
              <a:gd name="T3" fmla="*/ 741 h 1133"/>
              <a:gd name="T4" fmla="*/ 3064 w 3200"/>
              <a:gd name="T5" fmla="*/ 712 h 1133"/>
              <a:gd name="T6" fmla="*/ 3076 w 3200"/>
              <a:gd name="T7" fmla="*/ 758 h 1133"/>
              <a:gd name="T8" fmla="*/ 3082 w 3200"/>
              <a:gd name="T9" fmla="*/ 799 h 1133"/>
              <a:gd name="T10" fmla="*/ 1927 w 3200"/>
              <a:gd name="T11" fmla="*/ 656 h 1133"/>
              <a:gd name="T12" fmla="*/ 1934 w 3200"/>
              <a:gd name="T13" fmla="*/ 571 h 1133"/>
              <a:gd name="T14" fmla="*/ 1893 w 3200"/>
              <a:gd name="T15" fmla="*/ 420 h 1133"/>
              <a:gd name="T16" fmla="*/ 1900 w 3200"/>
              <a:gd name="T17" fmla="*/ 588 h 1133"/>
              <a:gd name="T18" fmla="*/ 1876 w 3200"/>
              <a:gd name="T19" fmla="*/ 701 h 1133"/>
              <a:gd name="T20" fmla="*/ 1491 w 3200"/>
              <a:gd name="T21" fmla="*/ 582 h 1133"/>
              <a:gd name="T22" fmla="*/ 1497 w 3200"/>
              <a:gd name="T23" fmla="*/ 495 h 1133"/>
              <a:gd name="T24" fmla="*/ 1481 w 3200"/>
              <a:gd name="T25" fmla="*/ 538 h 1133"/>
              <a:gd name="T26" fmla="*/ 1464 w 3200"/>
              <a:gd name="T27" fmla="*/ 613 h 1133"/>
              <a:gd name="T28" fmla="*/ 1373 w 3200"/>
              <a:gd name="T29" fmla="*/ 483 h 1133"/>
              <a:gd name="T30" fmla="*/ 1367 w 3200"/>
              <a:gd name="T31" fmla="*/ 377 h 1133"/>
              <a:gd name="T32" fmla="*/ 1334 w 3200"/>
              <a:gd name="T33" fmla="*/ 360 h 1133"/>
              <a:gd name="T34" fmla="*/ 1321 w 3200"/>
              <a:gd name="T35" fmla="*/ 507 h 1133"/>
              <a:gd name="T36" fmla="*/ 1341 w 3200"/>
              <a:gd name="T37" fmla="*/ 539 h 1133"/>
              <a:gd name="T38" fmla="*/ 1260 w 3200"/>
              <a:gd name="T39" fmla="*/ 517 h 1133"/>
              <a:gd name="T40" fmla="*/ 1243 w 3200"/>
              <a:gd name="T41" fmla="*/ 397 h 1133"/>
              <a:gd name="T42" fmla="*/ 1257 w 3200"/>
              <a:gd name="T43" fmla="*/ 357 h 1133"/>
              <a:gd name="T44" fmla="*/ 1253 w 3200"/>
              <a:gd name="T45" fmla="*/ 287 h 1133"/>
              <a:gd name="T46" fmla="*/ 1230 w 3200"/>
              <a:gd name="T47" fmla="*/ 155 h 1133"/>
              <a:gd name="T48" fmla="*/ 1190 w 3200"/>
              <a:gd name="T49" fmla="*/ 307 h 1133"/>
              <a:gd name="T50" fmla="*/ 1212 w 3200"/>
              <a:gd name="T51" fmla="*/ 351 h 1133"/>
              <a:gd name="T52" fmla="*/ 1211 w 3200"/>
              <a:gd name="T53" fmla="*/ 469 h 1133"/>
              <a:gd name="T54" fmla="*/ 732 w 3200"/>
              <a:gd name="T55" fmla="*/ 467 h 1133"/>
              <a:gd name="T56" fmla="*/ 747 w 3200"/>
              <a:gd name="T57" fmla="*/ 406 h 1133"/>
              <a:gd name="T58" fmla="*/ 731 w 3200"/>
              <a:gd name="T59" fmla="*/ 325 h 1133"/>
              <a:gd name="T60" fmla="*/ 689 w 3200"/>
              <a:gd name="T61" fmla="*/ 314 h 1133"/>
              <a:gd name="T62" fmla="*/ 706 w 3200"/>
              <a:gd name="T63" fmla="*/ 351 h 1133"/>
              <a:gd name="T64" fmla="*/ 702 w 3200"/>
              <a:gd name="T65" fmla="*/ 414 h 1133"/>
              <a:gd name="T66" fmla="*/ 638 w 3200"/>
              <a:gd name="T67" fmla="*/ 432 h 1133"/>
              <a:gd name="T68" fmla="*/ 656 w 3200"/>
              <a:gd name="T69" fmla="*/ 380 h 1133"/>
              <a:gd name="T70" fmla="*/ 639 w 3200"/>
              <a:gd name="T71" fmla="*/ 260 h 1133"/>
              <a:gd name="T72" fmla="*/ 654 w 3200"/>
              <a:gd name="T73" fmla="*/ 221 h 1133"/>
              <a:gd name="T74" fmla="*/ 649 w 3200"/>
              <a:gd name="T75" fmla="*/ 150 h 1133"/>
              <a:gd name="T76" fmla="*/ 627 w 3200"/>
              <a:gd name="T77" fmla="*/ 18 h 1133"/>
              <a:gd name="T78" fmla="*/ 587 w 3200"/>
              <a:gd name="T79" fmla="*/ 171 h 1133"/>
              <a:gd name="T80" fmla="*/ 609 w 3200"/>
              <a:gd name="T81" fmla="*/ 215 h 1133"/>
              <a:gd name="T82" fmla="*/ 608 w 3200"/>
              <a:gd name="T83" fmla="*/ 332 h 1133"/>
              <a:gd name="T84" fmla="*/ 588 w 3200"/>
              <a:gd name="T85" fmla="*/ 425 h 1133"/>
              <a:gd name="T86" fmla="*/ 329 w 3200"/>
              <a:gd name="T87" fmla="*/ 402 h 1133"/>
              <a:gd name="T88" fmla="*/ 318 w 3200"/>
              <a:gd name="T89" fmla="*/ 305 h 1133"/>
              <a:gd name="T90" fmla="*/ 279 w 3200"/>
              <a:gd name="T91" fmla="*/ 139 h 1133"/>
              <a:gd name="T92" fmla="*/ 284 w 3200"/>
              <a:gd name="T93" fmla="*/ 309 h 1133"/>
              <a:gd name="T94" fmla="*/ 254 w 3200"/>
              <a:gd name="T95" fmla="*/ 426 h 1133"/>
              <a:gd name="T96" fmla="*/ 215 w 3200"/>
              <a:gd name="T97" fmla="*/ 449 h 1133"/>
              <a:gd name="T98" fmla="*/ 206 w 3200"/>
              <a:gd name="T99" fmla="*/ 370 h 1133"/>
              <a:gd name="T100" fmla="*/ 217 w 3200"/>
              <a:gd name="T101" fmla="*/ 306 h 1133"/>
              <a:gd name="T102" fmla="*/ 180 w 3200"/>
              <a:gd name="T103" fmla="*/ 296 h 1133"/>
              <a:gd name="T104" fmla="*/ 181 w 3200"/>
              <a:gd name="T105" fmla="*/ 340 h 1133"/>
              <a:gd name="T106" fmla="*/ 150 w 3200"/>
              <a:gd name="T107" fmla="*/ 442 h 1133"/>
              <a:gd name="T108" fmla="*/ 104 w 3200"/>
              <a:gd name="T109" fmla="*/ 406 h 1133"/>
              <a:gd name="T110" fmla="*/ 110 w 3200"/>
              <a:gd name="T111" fmla="*/ 318 h 1133"/>
              <a:gd name="T112" fmla="*/ 94 w 3200"/>
              <a:gd name="T113" fmla="*/ 362 h 1133"/>
              <a:gd name="T114" fmla="*/ 77 w 3200"/>
              <a:gd name="T115" fmla="*/ 437 h 1133"/>
              <a:gd name="T116" fmla="*/ 3200 w 3200"/>
              <a:gd name="T117" fmla="*/ 873 h 1133"/>
              <a:gd name="T118" fmla="*/ 281 w 3200"/>
              <a:gd name="T119" fmla="*/ 467 h 1133"/>
              <a:gd name="T120" fmla="*/ 1197 w 3200"/>
              <a:gd name="T121" fmla="*/ 551 h 1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00" h="1133">
                <a:moveTo>
                  <a:pt x="3102" y="861"/>
                </a:moveTo>
                <a:cubicBezTo>
                  <a:pt x="3100" y="857"/>
                  <a:pt x="3099" y="852"/>
                  <a:pt x="3100" y="847"/>
                </a:cubicBezTo>
                <a:cubicBezTo>
                  <a:pt x="3107" y="848"/>
                  <a:pt x="3109" y="861"/>
                  <a:pt x="3117" y="861"/>
                </a:cubicBezTo>
                <a:cubicBezTo>
                  <a:pt x="3122" y="861"/>
                  <a:pt x="3125" y="853"/>
                  <a:pt x="3123" y="848"/>
                </a:cubicBezTo>
                <a:cubicBezTo>
                  <a:pt x="3121" y="837"/>
                  <a:pt x="3111" y="828"/>
                  <a:pt x="3104" y="819"/>
                </a:cubicBezTo>
                <a:cubicBezTo>
                  <a:pt x="3101" y="815"/>
                  <a:pt x="3098" y="811"/>
                  <a:pt x="3097" y="805"/>
                </a:cubicBezTo>
                <a:cubicBezTo>
                  <a:pt x="3096" y="804"/>
                  <a:pt x="3095" y="799"/>
                  <a:pt x="3095" y="798"/>
                </a:cubicBezTo>
                <a:cubicBezTo>
                  <a:pt x="3097" y="795"/>
                  <a:pt x="3100" y="799"/>
                  <a:pt x="3101" y="801"/>
                </a:cubicBezTo>
                <a:cubicBezTo>
                  <a:pt x="3102" y="803"/>
                  <a:pt x="3104" y="806"/>
                  <a:pt x="3106" y="808"/>
                </a:cubicBezTo>
                <a:cubicBezTo>
                  <a:pt x="3107" y="810"/>
                  <a:pt x="3109" y="812"/>
                  <a:pt x="3111" y="813"/>
                </a:cubicBezTo>
                <a:cubicBezTo>
                  <a:pt x="3113" y="814"/>
                  <a:pt x="3115" y="815"/>
                  <a:pt x="3117" y="814"/>
                </a:cubicBezTo>
                <a:cubicBezTo>
                  <a:pt x="3120" y="812"/>
                  <a:pt x="3121" y="809"/>
                  <a:pt x="3121" y="806"/>
                </a:cubicBezTo>
                <a:cubicBezTo>
                  <a:pt x="3122" y="801"/>
                  <a:pt x="3120" y="797"/>
                  <a:pt x="3117" y="793"/>
                </a:cubicBezTo>
                <a:cubicBezTo>
                  <a:pt x="3114" y="789"/>
                  <a:pt x="3111" y="786"/>
                  <a:pt x="3108" y="782"/>
                </a:cubicBezTo>
                <a:cubicBezTo>
                  <a:pt x="3105" y="779"/>
                  <a:pt x="3103" y="777"/>
                  <a:pt x="3101" y="774"/>
                </a:cubicBezTo>
                <a:cubicBezTo>
                  <a:pt x="3099" y="771"/>
                  <a:pt x="3089" y="753"/>
                  <a:pt x="3096" y="751"/>
                </a:cubicBezTo>
                <a:cubicBezTo>
                  <a:pt x="3098" y="750"/>
                  <a:pt x="3100" y="751"/>
                  <a:pt x="3101" y="752"/>
                </a:cubicBezTo>
                <a:cubicBezTo>
                  <a:pt x="3103" y="753"/>
                  <a:pt x="3104" y="755"/>
                  <a:pt x="3105" y="756"/>
                </a:cubicBezTo>
                <a:cubicBezTo>
                  <a:pt x="3108" y="759"/>
                  <a:pt x="3112" y="761"/>
                  <a:pt x="3116" y="761"/>
                </a:cubicBezTo>
                <a:cubicBezTo>
                  <a:pt x="3117" y="761"/>
                  <a:pt x="3119" y="761"/>
                  <a:pt x="3119" y="760"/>
                </a:cubicBezTo>
                <a:cubicBezTo>
                  <a:pt x="3121" y="759"/>
                  <a:pt x="3121" y="757"/>
                  <a:pt x="3121" y="756"/>
                </a:cubicBezTo>
                <a:cubicBezTo>
                  <a:pt x="3121" y="750"/>
                  <a:pt x="3118" y="745"/>
                  <a:pt x="3115" y="741"/>
                </a:cubicBezTo>
                <a:cubicBezTo>
                  <a:pt x="3111" y="736"/>
                  <a:pt x="3109" y="730"/>
                  <a:pt x="3106" y="725"/>
                </a:cubicBezTo>
                <a:cubicBezTo>
                  <a:pt x="3102" y="719"/>
                  <a:pt x="3098" y="714"/>
                  <a:pt x="3097" y="707"/>
                </a:cubicBezTo>
                <a:cubicBezTo>
                  <a:pt x="3104" y="701"/>
                  <a:pt x="3110" y="721"/>
                  <a:pt x="3118" y="718"/>
                </a:cubicBezTo>
                <a:cubicBezTo>
                  <a:pt x="3124" y="716"/>
                  <a:pt x="3122" y="707"/>
                  <a:pt x="3118" y="702"/>
                </a:cubicBezTo>
                <a:cubicBezTo>
                  <a:pt x="3110" y="690"/>
                  <a:pt x="3105" y="677"/>
                  <a:pt x="3102" y="663"/>
                </a:cubicBezTo>
                <a:cubicBezTo>
                  <a:pt x="3100" y="656"/>
                  <a:pt x="3099" y="649"/>
                  <a:pt x="3098" y="642"/>
                </a:cubicBezTo>
                <a:cubicBezTo>
                  <a:pt x="3098" y="639"/>
                  <a:pt x="3098" y="624"/>
                  <a:pt x="3091" y="628"/>
                </a:cubicBezTo>
                <a:cubicBezTo>
                  <a:pt x="3089" y="629"/>
                  <a:pt x="3089" y="632"/>
                  <a:pt x="3088" y="634"/>
                </a:cubicBezTo>
                <a:cubicBezTo>
                  <a:pt x="3086" y="646"/>
                  <a:pt x="3083" y="658"/>
                  <a:pt x="3080" y="669"/>
                </a:cubicBezTo>
                <a:cubicBezTo>
                  <a:pt x="3078" y="679"/>
                  <a:pt x="3076" y="691"/>
                  <a:pt x="3070" y="699"/>
                </a:cubicBezTo>
                <a:cubicBezTo>
                  <a:pt x="3067" y="703"/>
                  <a:pt x="3063" y="707"/>
                  <a:pt x="3064" y="712"/>
                </a:cubicBezTo>
                <a:cubicBezTo>
                  <a:pt x="3064" y="713"/>
                  <a:pt x="3064" y="713"/>
                  <a:pt x="3064" y="714"/>
                </a:cubicBezTo>
                <a:cubicBezTo>
                  <a:pt x="3064" y="714"/>
                  <a:pt x="3065" y="715"/>
                  <a:pt x="3066" y="715"/>
                </a:cubicBezTo>
                <a:cubicBezTo>
                  <a:pt x="3073" y="717"/>
                  <a:pt x="3077" y="712"/>
                  <a:pt x="3082" y="708"/>
                </a:cubicBezTo>
                <a:cubicBezTo>
                  <a:pt x="3082" y="707"/>
                  <a:pt x="3083" y="707"/>
                  <a:pt x="3084" y="706"/>
                </a:cubicBezTo>
                <a:cubicBezTo>
                  <a:pt x="3084" y="706"/>
                  <a:pt x="3085" y="706"/>
                  <a:pt x="3086" y="706"/>
                </a:cubicBezTo>
                <a:cubicBezTo>
                  <a:pt x="3088" y="708"/>
                  <a:pt x="3086" y="713"/>
                  <a:pt x="3086" y="714"/>
                </a:cubicBezTo>
                <a:cubicBezTo>
                  <a:pt x="3085" y="720"/>
                  <a:pt x="3082" y="726"/>
                  <a:pt x="3079" y="731"/>
                </a:cubicBezTo>
                <a:cubicBezTo>
                  <a:pt x="3073" y="739"/>
                  <a:pt x="3065" y="745"/>
                  <a:pt x="3061" y="754"/>
                </a:cubicBezTo>
                <a:cubicBezTo>
                  <a:pt x="3060" y="756"/>
                  <a:pt x="3059" y="758"/>
                  <a:pt x="3059" y="760"/>
                </a:cubicBezTo>
                <a:cubicBezTo>
                  <a:pt x="3059" y="763"/>
                  <a:pt x="3063" y="765"/>
                  <a:pt x="3067" y="766"/>
                </a:cubicBezTo>
                <a:cubicBezTo>
                  <a:pt x="3071" y="766"/>
                  <a:pt x="3074" y="762"/>
                  <a:pt x="3076" y="758"/>
                </a:cubicBezTo>
                <a:cubicBezTo>
                  <a:pt x="3077" y="756"/>
                  <a:pt x="3078" y="753"/>
                  <a:pt x="3080" y="751"/>
                </a:cubicBezTo>
                <a:cubicBezTo>
                  <a:pt x="3081" y="751"/>
                  <a:pt x="3082" y="751"/>
                  <a:pt x="3082" y="752"/>
                </a:cubicBezTo>
                <a:cubicBezTo>
                  <a:pt x="3083" y="752"/>
                  <a:pt x="3083" y="752"/>
                  <a:pt x="3083" y="752"/>
                </a:cubicBezTo>
                <a:cubicBezTo>
                  <a:pt x="3083" y="758"/>
                  <a:pt x="3082" y="764"/>
                  <a:pt x="3080" y="769"/>
                </a:cubicBezTo>
                <a:cubicBezTo>
                  <a:pt x="3077" y="774"/>
                  <a:pt x="3073" y="778"/>
                  <a:pt x="3069" y="782"/>
                </a:cubicBezTo>
                <a:cubicBezTo>
                  <a:pt x="3067" y="784"/>
                  <a:pt x="3064" y="786"/>
                  <a:pt x="3063" y="789"/>
                </a:cubicBezTo>
                <a:cubicBezTo>
                  <a:pt x="3062" y="791"/>
                  <a:pt x="3061" y="793"/>
                  <a:pt x="3061" y="795"/>
                </a:cubicBezTo>
                <a:cubicBezTo>
                  <a:pt x="3061" y="798"/>
                  <a:pt x="3063" y="800"/>
                  <a:pt x="3065" y="801"/>
                </a:cubicBezTo>
                <a:cubicBezTo>
                  <a:pt x="3068" y="802"/>
                  <a:pt x="3071" y="800"/>
                  <a:pt x="3073" y="798"/>
                </a:cubicBezTo>
                <a:cubicBezTo>
                  <a:pt x="3075" y="797"/>
                  <a:pt x="3081" y="787"/>
                  <a:pt x="3083" y="791"/>
                </a:cubicBezTo>
                <a:cubicBezTo>
                  <a:pt x="3084" y="792"/>
                  <a:pt x="3082" y="798"/>
                  <a:pt x="3082" y="799"/>
                </a:cubicBezTo>
                <a:cubicBezTo>
                  <a:pt x="3081" y="804"/>
                  <a:pt x="3079" y="810"/>
                  <a:pt x="3077" y="815"/>
                </a:cubicBezTo>
                <a:cubicBezTo>
                  <a:pt x="3073" y="825"/>
                  <a:pt x="3067" y="834"/>
                  <a:pt x="3059" y="842"/>
                </a:cubicBezTo>
                <a:cubicBezTo>
                  <a:pt x="3056" y="846"/>
                  <a:pt x="3052" y="849"/>
                  <a:pt x="3052" y="854"/>
                </a:cubicBezTo>
                <a:cubicBezTo>
                  <a:pt x="3052" y="855"/>
                  <a:pt x="3052" y="855"/>
                  <a:pt x="3052" y="855"/>
                </a:cubicBezTo>
                <a:cubicBezTo>
                  <a:pt x="1940" y="720"/>
                  <a:pt x="1940" y="720"/>
                  <a:pt x="1940" y="720"/>
                </a:cubicBezTo>
                <a:cubicBezTo>
                  <a:pt x="1931" y="710"/>
                  <a:pt x="1925" y="699"/>
                  <a:pt x="1921" y="686"/>
                </a:cubicBezTo>
                <a:cubicBezTo>
                  <a:pt x="1926" y="692"/>
                  <a:pt x="1931" y="697"/>
                  <a:pt x="1936" y="701"/>
                </a:cubicBezTo>
                <a:cubicBezTo>
                  <a:pt x="1940" y="704"/>
                  <a:pt x="1945" y="703"/>
                  <a:pt x="1946" y="698"/>
                </a:cubicBezTo>
                <a:cubicBezTo>
                  <a:pt x="1947" y="696"/>
                  <a:pt x="1947" y="693"/>
                  <a:pt x="1946" y="691"/>
                </a:cubicBezTo>
                <a:cubicBezTo>
                  <a:pt x="1946" y="686"/>
                  <a:pt x="1945" y="681"/>
                  <a:pt x="1943" y="676"/>
                </a:cubicBezTo>
                <a:cubicBezTo>
                  <a:pt x="1940" y="669"/>
                  <a:pt x="1933" y="663"/>
                  <a:pt x="1927" y="656"/>
                </a:cubicBezTo>
                <a:cubicBezTo>
                  <a:pt x="1922" y="650"/>
                  <a:pt x="1917" y="641"/>
                  <a:pt x="1919" y="633"/>
                </a:cubicBezTo>
                <a:cubicBezTo>
                  <a:pt x="1919" y="631"/>
                  <a:pt x="1920" y="630"/>
                  <a:pt x="1921" y="629"/>
                </a:cubicBezTo>
                <a:cubicBezTo>
                  <a:pt x="1923" y="628"/>
                  <a:pt x="1925" y="630"/>
                  <a:pt x="1927" y="632"/>
                </a:cubicBezTo>
                <a:cubicBezTo>
                  <a:pt x="1929" y="636"/>
                  <a:pt x="1929" y="639"/>
                  <a:pt x="1934" y="637"/>
                </a:cubicBezTo>
                <a:cubicBezTo>
                  <a:pt x="1938" y="636"/>
                  <a:pt x="1940" y="632"/>
                  <a:pt x="1940" y="628"/>
                </a:cubicBezTo>
                <a:cubicBezTo>
                  <a:pt x="1940" y="625"/>
                  <a:pt x="1939" y="622"/>
                  <a:pt x="1937" y="619"/>
                </a:cubicBezTo>
                <a:cubicBezTo>
                  <a:pt x="1929" y="606"/>
                  <a:pt x="1913" y="593"/>
                  <a:pt x="1916" y="575"/>
                </a:cubicBezTo>
                <a:cubicBezTo>
                  <a:pt x="1916" y="574"/>
                  <a:pt x="1916" y="572"/>
                  <a:pt x="1917" y="571"/>
                </a:cubicBezTo>
                <a:cubicBezTo>
                  <a:pt x="1919" y="569"/>
                  <a:pt x="1923" y="572"/>
                  <a:pt x="1925" y="575"/>
                </a:cubicBezTo>
                <a:cubicBezTo>
                  <a:pt x="1927" y="577"/>
                  <a:pt x="1929" y="581"/>
                  <a:pt x="1932" y="579"/>
                </a:cubicBezTo>
                <a:cubicBezTo>
                  <a:pt x="1935" y="578"/>
                  <a:pt x="1935" y="574"/>
                  <a:pt x="1934" y="571"/>
                </a:cubicBezTo>
                <a:cubicBezTo>
                  <a:pt x="1931" y="558"/>
                  <a:pt x="1922" y="546"/>
                  <a:pt x="1917" y="534"/>
                </a:cubicBezTo>
                <a:cubicBezTo>
                  <a:pt x="1915" y="530"/>
                  <a:pt x="1914" y="527"/>
                  <a:pt x="1914" y="523"/>
                </a:cubicBezTo>
                <a:cubicBezTo>
                  <a:pt x="1914" y="523"/>
                  <a:pt x="1915" y="522"/>
                  <a:pt x="1915" y="521"/>
                </a:cubicBezTo>
                <a:cubicBezTo>
                  <a:pt x="1916" y="520"/>
                  <a:pt x="1918" y="520"/>
                  <a:pt x="1919" y="521"/>
                </a:cubicBezTo>
                <a:cubicBezTo>
                  <a:pt x="1922" y="524"/>
                  <a:pt x="1922" y="529"/>
                  <a:pt x="1927" y="530"/>
                </a:cubicBezTo>
                <a:cubicBezTo>
                  <a:pt x="1932" y="530"/>
                  <a:pt x="1935" y="525"/>
                  <a:pt x="1935" y="521"/>
                </a:cubicBezTo>
                <a:cubicBezTo>
                  <a:pt x="1934" y="516"/>
                  <a:pt x="1931" y="512"/>
                  <a:pt x="1929" y="508"/>
                </a:cubicBezTo>
                <a:cubicBezTo>
                  <a:pt x="1912" y="481"/>
                  <a:pt x="1912" y="444"/>
                  <a:pt x="1901" y="414"/>
                </a:cubicBezTo>
                <a:cubicBezTo>
                  <a:pt x="1901" y="413"/>
                  <a:pt x="1900" y="411"/>
                  <a:pt x="1899" y="411"/>
                </a:cubicBezTo>
                <a:cubicBezTo>
                  <a:pt x="1897" y="409"/>
                  <a:pt x="1894" y="411"/>
                  <a:pt x="1893" y="413"/>
                </a:cubicBezTo>
                <a:cubicBezTo>
                  <a:pt x="1892" y="415"/>
                  <a:pt x="1893" y="418"/>
                  <a:pt x="1893" y="420"/>
                </a:cubicBezTo>
                <a:cubicBezTo>
                  <a:pt x="1895" y="441"/>
                  <a:pt x="1891" y="462"/>
                  <a:pt x="1888" y="483"/>
                </a:cubicBezTo>
                <a:cubicBezTo>
                  <a:pt x="1886" y="491"/>
                  <a:pt x="1885" y="499"/>
                  <a:pt x="1882" y="506"/>
                </a:cubicBezTo>
                <a:cubicBezTo>
                  <a:pt x="1878" y="516"/>
                  <a:pt x="1873" y="525"/>
                  <a:pt x="1869" y="535"/>
                </a:cubicBezTo>
                <a:cubicBezTo>
                  <a:pt x="1867" y="539"/>
                  <a:pt x="1867" y="547"/>
                  <a:pt x="1871" y="548"/>
                </a:cubicBezTo>
                <a:cubicBezTo>
                  <a:pt x="1878" y="550"/>
                  <a:pt x="1882" y="540"/>
                  <a:pt x="1889" y="541"/>
                </a:cubicBezTo>
                <a:cubicBezTo>
                  <a:pt x="1899" y="541"/>
                  <a:pt x="1891" y="555"/>
                  <a:pt x="1889" y="559"/>
                </a:cubicBezTo>
                <a:cubicBezTo>
                  <a:pt x="1884" y="569"/>
                  <a:pt x="1876" y="578"/>
                  <a:pt x="1876" y="589"/>
                </a:cubicBezTo>
                <a:cubicBezTo>
                  <a:pt x="1876" y="591"/>
                  <a:pt x="1876" y="592"/>
                  <a:pt x="1877" y="594"/>
                </a:cubicBezTo>
                <a:cubicBezTo>
                  <a:pt x="1883" y="602"/>
                  <a:pt x="1891" y="588"/>
                  <a:pt x="1893" y="585"/>
                </a:cubicBezTo>
                <a:cubicBezTo>
                  <a:pt x="1894" y="583"/>
                  <a:pt x="1897" y="582"/>
                  <a:pt x="1898" y="583"/>
                </a:cubicBezTo>
                <a:cubicBezTo>
                  <a:pt x="1900" y="584"/>
                  <a:pt x="1900" y="586"/>
                  <a:pt x="1900" y="588"/>
                </a:cubicBezTo>
                <a:cubicBezTo>
                  <a:pt x="1897" y="610"/>
                  <a:pt x="1874" y="624"/>
                  <a:pt x="1868" y="645"/>
                </a:cubicBezTo>
                <a:cubicBezTo>
                  <a:pt x="1868" y="648"/>
                  <a:pt x="1867" y="651"/>
                  <a:pt x="1869" y="653"/>
                </a:cubicBezTo>
                <a:cubicBezTo>
                  <a:pt x="1871" y="659"/>
                  <a:pt x="1880" y="657"/>
                  <a:pt x="1885" y="653"/>
                </a:cubicBezTo>
                <a:cubicBezTo>
                  <a:pt x="1888" y="650"/>
                  <a:pt x="1890" y="646"/>
                  <a:pt x="1893" y="643"/>
                </a:cubicBezTo>
                <a:cubicBezTo>
                  <a:pt x="1896" y="639"/>
                  <a:pt x="1902" y="638"/>
                  <a:pt x="1901" y="645"/>
                </a:cubicBezTo>
                <a:cubicBezTo>
                  <a:pt x="1900" y="648"/>
                  <a:pt x="1899" y="650"/>
                  <a:pt x="1897" y="652"/>
                </a:cubicBezTo>
                <a:cubicBezTo>
                  <a:pt x="1892" y="657"/>
                  <a:pt x="1887" y="662"/>
                  <a:pt x="1882" y="668"/>
                </a:cubicBezTo>
                <a:cubicBezTo>
                  <a:pt x="1879" y="670"/>
                  <a:pt x="1876" y="673"/>
                  <a:pt x="1874" y="676"/>
                </a:cubicBezTo>
                <a:cubicBezTo>
                  <a:pt x="1871" y="679"/>
                  <a:pt x="1870" y="684"/>
                  <a:pt x="1868" y="688"/>
                </a:cubicBezTo>
                <a:cubicBezTo>
                  <a:pt x="1867" y="692"/>
                  <a:pt x="1866" y="697"/>
                  <a:pt x="1869" y="700"/>
                </a:cubicBezTo>
                <a:cubicBezTo>
                  <a:pt x="1871" y="702"/>
                  <a:pt x="1874" y="702"/>
                  <a:pt x="1876" y="701"/>
                </a:cubicBezTo>
                <a:cubicBezTo>
                  <a:pt x="1878" y="700"/>
                  <a:pt x="1880" y="698"/>
                  <a:pt x="1882" y="696"/>
                </a:cubicBezTo>
                <a:cubicBezTo>
                  <a:pt x="1885" y="692"/>
                  <a:pt x="1887" y="689"/>
                  <a:pt x="1889" y="685"/>
                </a:cubicBezTo>
                <a:cubicBezTo>
                  <a:pt x="1890" y="684"/>
                  <a:pt x="1892" y="685"/>
                  <a:pt x="1893" y="687"/>
                </a:cubicBezTo>
                <a:cubicBezTo>
                  <a:pt x="1894" y="688"/>
                  <a:pt x="1893" y="690"/>
                  <a:pt x="1893" y="691"/>
                </a:cubicBezTo>
                <a:cubicBezTo>
                  <a:pt x="1892" y="701"/>
                  <a:pt x="1888" y="707"/>
                  <a:pt x="1881" y="712"/>
                </a:cubicBezTo>
                <a:cubicBezTo>
                  <a:pt x="1643" y="683"/>
                  <a:pt x="1643" y="683"/>
                  <a:pt x="1643" y="683"/>
                </a:cubicBezTo>
                <a:cubicBezTo>
                  <a:pt x="1516" y="635"/>
                  <a:pt x="1516" y="635"/>
                  <a:pt x="1516" y="635"/>
                </a:cubicBezTo>
                <a:cubicBezTo>
                  <a:pt x="1516" y="631"/>
                  <a:pt x="1514" y="628"/>
                  <a:pt x="1512" y="625"/>
                </a:cubicBezTo>
                <a:cubicBezTo>
                  <a:pt x="1509" y="621"/>
                  <a:pt x="1506" y="617"/>
                  <a:pt x="1503" y="614"/>
                </a:cubicBezTo>
                <a:cubicBezTo>
                  <a:pt x="1500" y="611"/>
                  <a:pt x="1498" y="609"/>
                  <a:pt x="1496" y="606"/>
                </a:cubicBezTo>
                <a:cubicBezTo>
                  <a:pt x="1494" y="603"/>
                  <a:pt x="1484" y="585"/>
                  <a:pt x="1491" y="582"/>
                </a:cubicBezTo>
                <a:cubicBezTo>
                  <a:pt x="1493" y="582"/>
                  <a:pt x="1495" y="583"/>
                  <a:pt x="1496" y="584"/>
                </a:cubicBezTo>
                <a:cubicBezTo>
                  <a:pt x="1498" y="585"/>
                  <a:pt x="1499" y="587"/>
                  <a:pt x="1500" y="588"/>
                </a:cubicBezTo>
                <a:cubicBezTo>
                  <a:pt x="1503" y="591"/>
                  <a:pt x="1507" y="593"/>
                  <a:pt x="1511" y="593"/>
                </a:cubicBezTo>
                <a:cubicBezTo>
                  <a:pt x="1512" y="593"/>
                  <a:pt x="1514" y="593"/>
                  <a:pt x="1514" y="592"/>
                </a:cubicBezTo>
                <a:cubicBezTo>
                  <a:pt x="1516" y="591"/>
                  <a:pt x="1516" y="589"/>
                  <a:pt x="1516" y="587"/>
                </a:cubicBezTo>
                <a:cubicBezTo>
                  <a:pt x="1516" y="582"/>
                  <a:pt x="1513" y="577"/>
                  <a:pt x="1510" y="572"/>
                </a:cubicBezTo>
                <a:cubicBezTo>
                  <a:pt x="1506" y="567"/>
                  <a:pt x="1504" y="562"/>
                  <a:pt x="1501" y="557"/>
                </a:cubicBezTo>
                <a:cubicBezTo>
                  <a:pt x="1497" y="551"/>
                  <a:pt x="1493" y="546"/>
                  <a:pt x="1492" y="539"/>
                </a:cubicBezTo>
                <a:cubicBezTo>
                  <a:pt x="1499" y="533"/>
                  <a:pt x="1505" y="553"/>
                  <a:pt x="1513" y="550"/>
                </a:cubicBezTo>
                <a:cubicBezTo>
                  <a:pt x="1519" y="548"/>
                  <a:pt x="1517" y="539"/>
                  <a:pt x="1513" y="534"/>
                </a:cubicBezTo>
                <a:cubicBezTo>
                  <a:pt x="1505" y="522"/>
                  <a:pt x="1500" y="509"/>
                  <a:pt x="1497" y="495"/>
                </a:cubicBezTo>
                <a:cubicBezTo>
                  <a:pt x="1495" y="488"/>
                  <a:pt x="1494" y="481"/>
                  <a:pt x="1493" y="474"/>
                </a:cubicBezTo>
                <a:cubicBezTo>
                  <a:pt x="1493" y="471"/>
                  <a:pt x="1493" y="455"/>
                  <a:pt x="1486" y="460"/>
                </a:cubicBezTo>
                <a:cubicBezTo>
                  <a:pt x="1484" y="461"/>
                  <a:pt x="1484" y="463"/>
                  <a:pt x="1483" y="466"/>
                </a:cubicBezTo>
                <a:cubicBezTo>
                  <a:pt x="1481" y="477"/>
                  <a:pt x="1478" y="489"/>
                  <a:pt x="1475" y="501"/>
                </a:cubicBezTo>
                <a:cubicBezTo>
                  <a:pt x="1473" y="510"/>
                  <a:pt x="1471" y="523"/>
                  <a:pt x="1466" y="531"/>
                </a:cubicBezTo>
                <a:cubicBezTo>
                  <a:pt x="1462" y="535"/>
                  <a:pt x="1458" y="538"/>
                  <a:pt x="1459" y="544"/>
                </a:cubicBezTo>
                <a:cubicBezTo>
                  <a:pt x="1459" y="545"/>
                  <a:pt x="1459" y="545"/>
                  <a:pt x="1459" y="546"/>
                </a:cubicBezTo>
                <a:cubicBezTo>
                  <a:pt x="1459" y="546"/>
                  <a:pt x="1460" y="547"/>
                  <a:pt x="1461" y="547"/>
                </a:cubicBezTo>
                <a:cubicBezTo>
                  <a:pt x="1468" y="549"/>
                  <a:pt x="1472" y="544"/>
                  <a:pt x="1477" y="539"/>
                </a:cubicBezTo>
                <a:cubicBezTo>
                  <a:pt x="1477" y="539"/>
                  <a:pt x="1478" y="538"/>
                  <a:pt x="1479" y="538"/>
                </a:cubicBezTo>
                <a:cubicBezTo>
                  <a:pt x="1480" y="538"/>
                  <a:pt x="1480" y="538"/>
                  <a:pt x="1481" y="538"/>
                </a:cubicBezTo>
                <a:cubicBezTo>
                  <a:pt x="1483" y="540"/>
                  <a:pt x="1481" y="544"/>
                  <a:pt x="1481" y="546"/>
                </a:cubicBezTo>
                <a:cubicBezTo>
                  <a:pt x="1480" y="552"/>
                  <a:pt x="1477" y="558"/>
                  <a:pt x="1474" y="563"/>
                </a:cubicBezTo>
                <a:cubicBezTo>
                  <a:pt x="1468" y="570"/>
                  <a:pt x="1460" y="577"/>
                  <a:pt x="1456" y="586"/>
                </a:cubicBezTo>
                <a:cubicBezTo>
                  <a:pt x="1455" y="587"/>
                  <a:pt x="1454" y="589"/>
                  <a:pt x="1454" y="591"/>
                </a:cubicBezTo>
                <a:cubicBezTo>
                  <a:pt x="1455" y="595"/>
                  <a:pt x="1458" y="597"/>
                  <a:pt x="1462" y="597"/>
                </a:cubicBezTo>
                <a:cubicBezTo>
                  <a:pt x="1467" y="598"/>
                  <a:pt x="1469" y="594"/>
                  <a:pt x="1471" y="590"/>
                </a:cubicBezTo>
                <a:cubicBezTo>
                  <a:pt x="1472" y="587"/>
                  <a:pt x="1473" y="584"/>
                  <a:pt x="1476" y="583"/>
                </a:cubicBezTo>
                <a:cubicBezTo>
                  <a:pt x="1476" y="583"/>
                  <a:pt x="1477" y="583"/>
                  <a:pt x="1477" y="583"/>
                </a:cubicBezTo>
                <a:cubicBezTo>
                  <a:pt x="1478" y="583"/>
                  <a:pt x="1478" y="584"/>
                  <a:pt x="1478" y="584"/>
                </a:cubicBezTo>
                <a:cubicBezTo>
                  <a:pt x="1478" y="590"/>
                  <a:pt x="1477" y="595"/>
                  <a:pt x="1475" y="601"/>
                </a:cubicBezTo>
                <a:cubicBezTo>
                  <a:pt x="1472" y="606"/>
                  <a:pt x="1468" y="609"/>
                  <a:pt x="1464" y="613"/>
                </a:cubicBezTo>
                <a:cubicBezTo>
                  <a:pt x="1464" y="614"/>
                  <a:pt x="1463" y="614"/>
                  <a:pt x="1463" y="614"/>
                </a:cubicBezTo>
                <a:cubicBezTo>
                  <a:pt x="1406" y="592"/>
                  <a:pt x="1406" y="592"/>
                  <a:pt x="1406" y="592"/>
                </a:cubicBezTo>
                <a:cubicBezTo>
                  <a:pt x="1404" y="586"/>
                  <a:pt x="1398" y="579"/>
                  <a:pt x="1393" y="574"/>
                </a:cubicBezTo>
                <a:cubicBezTo>
                  <a:pt x="1384" y="565"/>
                  <a:pt x="1377" y="553"/>
                  <a:pt x="1374" y="540"/>
                </a:cubicBezTo>
                <a:cubicBezTo>
                  <a:pt x="1378" y="545"/>
                  <a:pt x="1383" y="550"/>
                  <a:pt x="1388" y="554"/>
                </a:cubicBezTo>
                <a:cubicBezTo>
                  <a:pt x="1392" y="557"/>
                  <a:pt x="1397" y="557"/>
                  <a:pt x="1398" y="551"/>
                </a:cubicBezTo>
                <a:cubicBezTo>
                  <a:pt x="1399" y="549"/>
                  <a:pt x="1399" y="547"/>
                  <a:pt x="1399" y="545"/>
                </a:cubicBezTo>
                <a:cubicBezTo>
                  <a:pt x="1398" y="540"/>
                  <a:pt x="1397" y="535"/>
                  <a:pt x="1395" y="530"/>
                </a:cubicBezTo>
                <a:cubicBezTo>
                  <a:pt x="1392" y="522"/>
                  <a:pt x="1385" y="516"/>
                  <a:pt x="1379" y="510"/>
                </a:cubicBezTo>
                <a:cubicBezTo>
                  <a:pt x="1374" y="503"/>
                  <a:pt x="1369" y="495"/>
                  <a:pt x="1371" y="486"/>
                </a:cubicBezTo>
                <a:cubicBezTo>
                  <a:pt x="1371" y="485"/>
                  <a:pt x="1372" y="484"/>
                  <a:pt x="1373" y="483"/>
                </a:cubicBezTo>
                <a:cubicBezTo>
                  <a:pt x="1375" y="482"/>
                  <a:pt x="1378" y="484"/>
                  <a:pt x="1379" y="485"/>
                </a:cubicBezTo>
                <a:cubicBezTo>
                  <a:pt x="1381" y="490"/>
                  <a:pt x="1381" y="493"/>
                  <a:pt x="1386" y="491"/>
                </a:cubicBezTo>
                <a:cubicBezTo>
                  <a:pt x="1390" y="490"/>
                  <a:pt x="1393" y="485"/>
                  <a:pt x="1392" y="482"/>
                </a:cubicBezTo>
                <a:cubicBezTo>
                  <a:pt x="1392" y="478"/>
                  <a:pt x="1391" y="476"/>
                  <a:pt x="1389" y="473"/>
                </a:cubicBezTo>
                <a:cubicBezTo>
                  <a:pt x="1381" y="459"/>
                  <a:pt x="1365" y="446"/>
                  <a:pt x="1368" y="429"/>
                </a:cubicBezTo>
                <a:cubicBezTo>
                  <a:pt x="1368" y="427"/>
                  <a:pt x="1368" y="426"/>
                  <a:pt x="1369" y="425"/>
                </a:cubicBezTo>
                <a:cubicBezTo>
                  <a:pt x="1372" y="423"/>
                  <a:pt x="1375" y="426"/>
                  <a:pt x="1377" y="428"/>
                </a:cubicBezTo>
                <a:cubicBezTo>
                  <a:pt x="1379" y="431"/>
                  <a:pt x="1381" y="434"/>
                  <a:pt x="1384" y="433"/>
                </a:cubicBezTo>
                <a:cubicBezTo>
                  <a:pt x="1387" y="432"/>
                  <a:pt x="1387" y="428"/>
                  <a:pt x="1386" y="425"/>
                </a:cubicBezTo>
                <a:cubicBezTo>
                  <a:pt x="1383" y="412"/>
                  <a:pt x="1375" y="400"/>
                  <a:pt x="1369" y="387"/>
                </a:cubicBezTo>
                <a:cubicBezTo>
                  <a:pt x="1367" y="384"/>
                  <a:pt x="1366" y="380"/>
                  <a:pt x="1367" y="377"/>
                </a:cubicBezTo>
                <a:cubicBezTo>
                  <a:pt x="1367" y="376"/>
                  <a:pt x="1367" y="376"/>
                  <a:pt x="1367" y="375"/>
                </a:cubicBezTo>
                <a:cubicBezTo>
                  <a:pt x="1368" y="374"/>
                  <a:pt x="1370" y="374"/>
                  <a:pt x="1372" y="375"/>
                </a:cubicBezTo>
                <a:cubicBezTo>
                  <a:pt x="1374" y="378"/>
                  <a:pt x="1375" y="383"/>
                  <a:pt x="1379" y="383"/>
                </a:cubicBezTo>
                <a:cubicBezTo>
                  <a:pt x="1384" y="384"/>
                  <a:pt x="1387" y="379"/>
                  <a:pt x="1387" y="374"/>
                </a:cubicBezTo>
                <a:cubicBezTo>
                  <a:pt x="1386" y="370"/>
                  <a:pt x="1384" y="366"/>
                  <a:pt x="1381" y="362"/>
                </a:cubicBezTo>
                <a:cubicBezTo>
                  <a:pt x="1364" y="334"/>
                  <a:pt x="1364" y="298"/>
                  <a:pt x="1353" y="267"/>
                </a:cubicBezTo>
                <a:cubicBezTo>
                  <a:pt x="1353" y="266"/>
                  <a:pt x="1352" y="265"/>
                  <a:pt x="1351" y="264"/>
                </a:cubicBezTo>
                <a:cubicBezTo>
                  <a:pt x="1349" y="263"/>
                  <a:pt x="1346" y="264"/>
                  <a:pt x="1345" y="267"/>
                </a:cubicBezTo>
                <a:cubicBezTo>
                  <a:pt x="1344" y="269"/>
                  <a:pt x="1345" y="271"/>
                  <a:pt x="1345" y="274"/>
                </a:cubicBezTo>
                <a:cubicBezTo>
                  <a:pt x="1347" y="295"/>
                  <a:pt x="1344" y="316"/>
                  <a:pt x="1340" y="337"/>
                </a:cubicBezTo>
                <a:cubicBezTo>
                  <a:pt x="1338" y="344"/>
                  <a:pt x="1337" y="352"/>
                  <a:pt x="1334" y="360"/>
                </a:cubicBezTo>
                <a:cubicBezTo>
                  <a:pt x="1330" y="370"/>
                  <a:pt x="1325" y="379"/>
                  <a:pt x="1321" y="388"/>
                </a:cubicBezTo>
                <a:cubicBezTo>
                  <a:pt x="1319" y="393"/>
                  <a:pt x="1319" y="400"/>
                  <a:pt x="1324" y="402"/>
                </a:cubicBezTo>
                <a:cubicBezTo>
                  <a:pt x="1330" y="404"/>
                  <a:pt x="1334" y="394"/>
                  <a:pt x="1341" y="394"/>
                </a:cubicBezTo>
                <a:cubicBezTo>
                  <a:pt x="1351" y="395"/>
                  <a:pt x="1343" y="409"/>
                  <a:pt x="1341" y="413"/>
                </a:cubicBezTo>
                <a:cubicBezTo>
                  <a:pt x="1336" y="423"/>
                  <a:pt x="1328" y="432"/>
                  <a:pt x="1328" y="443"/>
                </a:cubicBezTo>
                <a:cubicBezTo>
                  <a:pt x="1328" y="444"/>
                  <a:pt x="1328" y="446"/>
                  <a:pt x="1329" y="447"/>
                </a:cubicBezTo>
                <a:cubicBezTo>
                  <a:pt x="1335" y="456"/>
                  <a:pt x="1343" y="442"/>
                  <a:pt x="1345" y="438"/>
                </a:cubicBezTo>
                <a:cubicBezTo>
                  <a:pt x="1346" y="437"/>
                  <a:pt x="1349" y="435"/>
                  <a:pt x="1350" y="437"/>
                </a:cubicBezTo>
                <a:cubicBezTo>
                  <a:pt x="1352" y="438"/>
                  <a:pt x="1352" y="440"/>
                  <a:pt x="1352" y="442"/>
                </a:cubicBezTo>
                <a:cubicBezTo>
                  <a:pt x="1350" y="464"/>
                  <a:pt x="1327" y="478"/>
                  <a:pt x="1321" y="499"/>
                </a:cubicBezTo>
                <a:cubicBezTo>
                  <a:pt x="1320" y="501"/>
                  <a:pt x="1319" y="504"/>
                  <a:pt x="1321" y="507"/>
                </a:cubicBezTo>
                <a:cubicBezTo>
                  <a:pt x="1323" y="512"/>
                  <a:pt x="1332" y="511"/>
                  <a:pt x="1337" y="507"/>
                </a:cubicBezTo>
                <a:cubicBezTo>
                  <a:pt x="1340" y="503"/>
                  <a:pt x="1342" y="499"/>
                  <a:pt x="1345" y="496"/>
                </a:cubicBezTo>
                <a:cubicBezTo>
                  <a:pt x="1348" y="493"/>
                  <a:pt x="1354" y="491"/>
                  <a:pt x="1353" y="499"/>
                </a:cubicBezTo>
                <a:cubicBezTo>
                  <a:pt x="1352" y="501"/>
                  <a:pt x="1351" y="503"/>
                  <a:pt x="1349" y="505"/>
                </a:cubicBezTo>
                <a:cubicBezTo>
                  <a:pt x="1344" y="511"/>
                  <a:pt x="1339" y="516"/>
                  <a:pt x="1334" y="521"/>
                </a:cubicBezTo>
                <a:cubicBezTo>
                  <a:pt x="1331" y="524"/>
                  <a:pt x="1328" y="526"/>
                  <a:pt x="1326" y="529"/>
                </a:cubicBezTo>
                <a:cubicBezTo>
                  <a:pt x="1323" y="533"/>
                  <a:pt x="1322" y="537"/>
                  <a:pt x="1320" y="542"/>
                </a:cubicBezTo>
                <a:cubicBezTo>
                  <a:pt x="1319" y="546"/>
                  <a:pt x="1318" y="551"/>
                  <a:pt x="1321" y="554"/>
                </a:cubicBezTo>
                <a:cubicBezTo>
                  <a:pt x="1323" y="555"/>
                  <a:pt x="1326" y="555"/>
                  <a:pt x="1328" y="554"/>
                </a:cubicBezTo>
                <a:cubicBezTo>
                  <a:pt x="1331" y="553"/>
                  <a:pt x="1332" y="551"/>
                  <a:pt x="1334" y="549"/>
                </a:cubicBezTo>
                <a:cubicBezTo>
                  <a:pt x="1337" y="546"/>
                  <a:pt x="1339" y="543"/>
                  <a:pt x="1341" y="539"/>
                </a:cubicBezTo>
                <a:cubicBezTo>
                  <a:pt x="1343" y="538"/>
                  <a:pt x="1344" y="539"/>
                  <a:pt x="1345" y="540"/>
                </a:cubicBezTo>
                <a:cubicBezTo>
                  <a:pt x="1346" y="542"/>
                  <a:pt x="1346" y="543"/>
                  <a:pt x="1345" y="545"/>
                </a:cubicBezTo>
                <a:cubicBezTo>
                  <a:pt x="1344" y="554"/>
                  <a:pt x="1340" y="559"/>
                  <a:pt x="1335" y="565"/>
                </a:cubicBezTo>
                <a:cubicBezTo>
                  <a:pt x="1298" y="551"/>
                  <a:pt x="1298" y="551"/>
                  <a:pt x="1298" y="551"/>
                </a:cubicBezTo>
                <a:cubicBezTo>
                  <a:pt x="1258" y="551"/>
                  <a:pt x="1258" y="551"/>
                  <a:pt x="1258" y="551"/>
                </a:cubicBezTo>
                <a:cubicBezTo>
                  <a:pt x="1255" y="543"/>
                  <a:pt x="1251" y="536"/>
                  <a:pt x="1246" y="529"/>
                </a:cubicBezTo>
                <a:cubicBezTo>
                  <a:pt x="1241" y="523"/>
                  <a:pt x="1232" y="517"/>
                  <a:pt x="1235" y="508"/>
                </a:cubicBezTo>
                <a:cubicBezTo>
                  <a:pt x="1235" y="507"/>
                  <a:pt x="1236" y="506"/>
                  <a:pt x="1237" y="505"/>
                </a:cubicBezTo>
                <a:cubicBezTo>
                  <a:pt x="1238" y="504"/>
                  <a:pt x="1241" y="504"/>
                  <a:pt x="1242" y="505"/>
                </a:cubicBezTo>
                <a:cubicBezTo>
                  <a:pt x="1244" y="506"/>
                  <a:pt x="1245" y="507"/>
                  <a:pt x="1247" y="509"/>
                </a:cubicBezTo>
                <a:cubicBezTo>
                  <a:pt x="1248" y="511"/>
                  <a:pt x="1256" y="524"/>
                  <a:pt x="1260" y="517"/>
                </a:cubicBezTo>
                <a:cubicBezTo>
                  <a:pt x="1260" y="516"/>
                  <a:pt x="1260" y="515"/>
                  <a:pt x="1260" y="514"/>
                </a:cubicBezTo>
                <a:cubicBezTo>
                  <a:pt x="1260" y="504"/>
                  <a:pt x="1256" y="494"/>
                  <a:pt x="1251" y="485"/>
                </a:cubicBezTo>
                <a:cubicBezTo>
                  <a:pt x="1245" y="478"/>
                  <a:pt x="1238" y="471"/>
                  <a:pt x="1235" y="463"/>
                </a:cubicBezTo>
                <a:cubicBezTo>
                  <a:pt x="1233" y="458"/>
                  <a:pt x="1232" y="448"/>
                  <a:pt x="1239" y="448"/>
                </a:cubicBezTo>
                <a:cubicBezTo>
                  <a:pt x="1245" y="448"/>
                  <a:pt x="1250" y="455"/>
                  <a:pt x="1254" y="458"/>
                </a:cubicBezTo>
                <a:cubicBezTo>
                  <a:pt x="1258" y="460"/>
                  <a:pt x="1264" y="460"/>
                  <a:pt x="1265" y="456"/>
                </a:cubicBezTo>
                <a:cubicBezTo>
                  <a:pt x="1266" y="454"/>
                  <a:pt x="1265" y="452"/>
                  <a:pt x="1265" y="451"/>
                </a:cubicBezTo>
                <a:cubicBezTo>
                  <a:pt x="1262" y="441"/>
                  <a:pt x="1257" y="432"/>
                  <a:pt x="1250" y="425"/>
                </a:cubicBezTo>
                <a:cubicBezTo>
                  <a:pt x="1243" y="419"/>
                  <a:pt x="1238" y="415"/>
                  <a:pt x="1234" y="406"/>
                </a:cubicBezTo>
                <a:cubicBezTo>
                  <a:pt x="1233" y="402"/>
                  <a:pt x="1232" y="397"/>
                  <a:pt x="1235" y="395"/>
                </a:cubicBezTo>
                <a:cubicBezTo>
                  <a:pt x="1238" y="394"/>
                  <a:pt x="1241" y="395"/>
                  <a:pt x="1243" y="397"/>
                </a:cubicBezTo>
                <a:cubicBezTo>
                  <a:pt x="1245" y="399"/>
                  <a:pt x="1247" y="401"/>
                  <a:pt x="1249" y="403"/>
                </a:cubicBezTo>
                <a:cubicBezTo>
                  <a:pt x="1251" y="405"/>
                  <a:pt x="1254" y="406"/>
                  <a:pt x="1257" y="405"/>
                </a:cubicBezTo>
                <a:cubicBezTo>
                  <a:pt x="1259" y="404"/>
                  <a:pt x="1259" y="401"/>
                  <a:pt x="1259" y="399"/>
                </a:cubicBezTo>
                <a:cubicBezTo>
                  <a:pt x="1259" y="396"/>
                  <a:pt x="1257" y="394"/>
                  <a:pt x="1256" y="392"/>
                </a:cubicBezTo>
                <a:cubicBezTo>
                  <a:pt x="1252" y="386"/>
                  <a:pt x="1248" y="380"/>
                  <a:pt x="1244" y="373"/>
                </a:cubicBezTo>
                <a:cubicBezTo>
                  <a:pt x="1241" y="369"/>
                  <a:pt x="1236" y="362"/>
                  <a:pt x="1235" y="356"/>
                </a:cubicBezTo>
                <a:cubicBezTo>
                  <a:pt x="1235" y="354"/>
                  <a:pt x="1235" y="352"/>
                  <a:pt x="1237" y="351"/>
                </a:cubicBezTo>
                <a:cubicBezTo>
                  <a:pt x="1238" y="350"/>
                  <a:pt x="1240" y="351"/>
                  <a:pt x="1241" y="352"/>
                </a:cubicBezTo>
                <a:cubicBezTo>
                  <a:pt x="1242" y="353"/>
                  <a:pt x="1243" y="354"/>
                  <a:pt x="1244" y="355"/>
                </a:cubicBezTo>
                <a:cubicBezTo>
                  <a:pt x="1246" y="357"/>
                  <a:pt x="1249" y="358"/>
                  <a:pt x="1252" y="359"/>
                </a:cubicBezTo>
                <a:cubicBezTo>
                  <a:pt x="1254" y="359"/>
                  <a:pt x="1256" y="359"/>
                  <a:pt x="1257" y="357"/>
                </a:cubicBezTo>
                <a:cubicBezTo>
                  <a:pt x="1259" y="356"/>
                  <a:pt x="1259" y="354"/>
                  <a:pt x="1259" y="353"/>
                </a:cubicBezTo>
                <a:cubicBezTo>
                  <a:pt x="1258" y="346"/>
                  <a:pt x="1253" y="341"/>
                  <a:pt x="1248" y="336"/>
                </a:cubicBezTo>
                <a:cubicBezTo>
                  <a:pt x="1245" y="333"/>
                  <a:pt x="1229" y="314"/>
                  <a:pt x="1236" y="310"/>
                </a:cubicBezTo>
                <a:cubicBezTo>
                  <a:pt x="1242" y="307"/>
                  <a:pt x="1249" y="325"/>
                  <a:pt x="1255" y="318"/>
                </a:cubicBezTo>
                <a:cubicBezTo>
                  <a:pt x="1257" y="316"/>
                  <a:pt x="1256" y="313"/>
                  <a:pt x="1256" y="310"/>
                </a:cubicBezTo>
                <a:cubicBezTo>
                  <a:pt x="1255" y="308"/>
                  <a:pt x="1253" y="305"/>
                  <a:pt x="1251" y="304"/>
                </a:cubicBezTo>
                <a:cubicBezTo>
                  <a:pt x="1248" y="301"/>
                  <a:pt x="1245" y="300"/>
                  <a:pt x="1242" y="298"/>
                </a:cubicBezTo>
                <a:cubicBezTo>
                  <a:pt x="1238" y="296"/>
                  <a:pt x="1228" y="283"/>
                  <a:pt x="1236" y="280"/>
                </a:cubicBezTo>
                <a:cubicBezTo>
                  <a:pt x="1241" y="277"/>
                  <a:pt x="1245" y="285"/>
                  <a:pt x="1248" y="287"/>
                </a:cubicBezTo>
                <a:cubicBezTo>
                  <a:pt x="1250" y="288"/>
                  <a:pt x="1252" y="288"/>
                  <a:pt x="1253" y="287"/>
                </a:cubicBezTo>
                <a:cubicBezTo>
                  <a:pt x="1253" y="287"/>
                  <a:pt x="1253" y="287"/>
                  <a:pt x="1253" y="287"/>
                </a:cubicBezTo>
                <a:cubicBezTo>
                  <a:pt x="1253" y="286"/>
                  <a:pt x="1253" y="286"/>
                  <a:pt x="1253" y="285"/>
                </a:cubicBezTo>
                <a:cubicBezTo>
                  <a:pt x="1254" y="277"/>
                  <a:pt x="1249" y="269"/>
                  <a:pt x="1245" y="262"/>
                </a:cubicBezTo>
                <a:cubicBezTo>
                  <a:pt x="1240" y="255"/>
                  <a:pt x="1235" y="248"/>
                  <a:pt x="1234" y="240"/>
                </a:cubicBezTo>
                <a:cubicBezTo>
                  <a:pt x="1234" y="238"/>
                  <a:pt x="1234" y="237"/>
                  <a:pt x="1234" y="235"/>
                </a:cubicBezTo>
                <a:cubicBezTo>
                  <a:pt x="1235" y="234"/>
                  <a:pt x="1236" y="233"/>
                  <a:pt x="1237" y="233"/>
                </a:cubicBezTo>
                <a:cubicBezTo>
                  <a:pt x="1240" y="234"/>
                  <a:pt x="1238" y="238"/>
                  <a:pt x="1240" y="240"/>
                </a:cubicBezTo>
                <a:cubicBezTo>
                  <a:pt x="1242" y="241"/>
                  <a:pt x="1246" y="241"/>
                  <a:pt x="1247" y="240"/>
                </a:cubicBezTo>
                <a:cubicBezTo>
                  <a:pt x="1251" y="238"/>
                  <a:pt x="1251" y="233"/>
                  <a:pt x="1250" y="230"/>
                </a:cubicBezTo>
                <a:cubicBezTo>
                  <a:pt x="1249" y="226"/>
                  <a:pt x="1247" y="223"/>
                  <a:pt x="1245" y="220"/>
                </a:cubicBezTo>
                <a:cubicBezTo>
                  <a:pt x="1238" y="210"/>
                  <a:pt x="1233" y="199"/>
                  <a:pt x="1231" y="188"/>
                </a:cubicBezTo>
                <a:cubicBezTo>
                  <a:pt x="1229" y="177"/>
                  <a:pt x="1231" y="166"/>
                  <a:pt x="1230" y="155"/>
                </a:cubicBezTo>
                <a:cubicBezTo>
                  <a:pt x="1230" y="152"/>
                  <a:pt x="1231" y="137"/>
                  <a:pt x="1226" y="137"/>
                </a:cubicBezTo>
                <a:cubicBezTo>
                  <a:pt x="1221" y="137"/>
                  <a:pt x="1221" y="150"/>
                  <a:pt x="1221" y="153"/>
                </a:cubicBezTo>
                <a:cubicBezTo>
                  <a:pt x="1219" y="179"/>
                  <a:pt x="1217" y="206"/>
                  <a:pt x="1201" y="225"/>
                </a:cubicBezTo>
                <a:cubicBezTo>
                  <a:pt x="1199" y="228"/>
                  <a:pt x="1196" y="230"/>
                  <a:pt x="1196" y="234"/>
                </a:cubicBezTo>
                <a:cubicBezTo>
                  <a:pt x="1195" y="237"/>
                  <a:pt x="1197" y="240"/>
                  <a:pt x="1200" y="242"/>
                </a:cubicBezTo>
                <a:cubicBezTo>
                  <a:pt x="1203" y="243"/>
                  <a:pt x="1206" y="242"/>
                  <a:pt x="1209" y="240"/>
                </a:cubicBezTo>
                <a:cubicBezTo>
                  <a:pt x="1210" y="239"/>
                  <a:pt x="1212" y="235"/>
                  <a:pt x="1215" y="237"/>
                </a:cubicBezTo>
                <a:cubicBezTo>
                  <a:pt x="1216" y="238"/>
                  <a:pt x="1216" y="240"/>
                  <a:pt x="1216" y="242"/>
                </a:cubicBezTo>
                <a:cubicBezTo>
                  <a:pt x="1217" y="252"/>
                  <a:pt x="1212" y="262"/>
                  <a:pt x="1206" y="271"/>
                </a:cubicBezTo>
                <a:cubicBezTo>
                  <a:pt x="1201" y="279"/>
                  <a:pt x="1194" y="288"/>
                  <a:pt x="1191" y="298"/>
                </a:cubicBezTo>
                <a:cubicBezTo>
                  <a:pt x="1190" y="301"/>
                  <a:pt x="1190" y="304"/>
                  <a:pt x="1190" y="307"/>
                </a:cubicBezTo>
                <a:cubicBezTo>
                  <a:pt x="1191" y="311"/>
                  <a:pt x="1194" y="314"/>
                  <a:pt x="1197" y="314"/>
                </a:cubicBezTo>
                <a:cubicBezTo>
                  <a:pt x="1203" y="314"/>
                  <a:pt x="1203" y="309"/>
                  <a:pt x="1208" y="307"/>
                </a:cubicBezTo>
                <a:cubicBezTo>
                  <a:pt x="1210" y="306"/>
                  <a:pt x="1212" y="306"/>
                  <a:pt x="1214" y="308"/>
                </a:cubicBezTo>
                <a:cubicBezTo>
                  <a:pt x="1215" y="309"/>
                  <a:pt x="1215" y="310"/>
                  <a:pt x="1215" y="312"/>
                </a:cubicBezTo>
                <a:cubicBezTo>
                  <a:pt x="1215" y="320"/>
                  <a:pt x="1208" y="325"/>
                  <a:pt x="1202" y="331"/>
                </a:cubicBezTo>
                <a:cubicBezTo>
                  <a:pt x="1196" y="337"/>
                  <a:pt x="1191" y="345"/>
                  <a:pt x="1188" y="353"/>
                </a:cubicBezTo>
                <a:cubicBezTo>
                  <a:pt x="1187" y="356"/>
                  <a:pt x="1186" y="359"/>
                  <a:pt x="1186" y="361"/>
                </a:cubicBezTo>
                <a:cubicBezTo>
                  <a:pt x="1186" y="364"/>
                  <a:pt x="1187" y="367"/>
                  <a:pt x="1189" y="368"/>
                </a:cubicBezTo>
                <a:cubicBezTo>
                  <a:pt x="1193" y="370"/>
                  <a:pt x="1198" y="369"/>
                  <a:pt x="1201" y="366"/>
                </a:cubicBezTo>
                <a:cubicBezTo>
                  <a:pt x="1204" y="363"/>
                  <a:pt x="1205" y="359"/>
                  <a:pt x="1207" y="356"/>
                </a:cubicBezTo>
                <a:cubicBezTo>
                  <a:pt x="1208" y="354"/>
                  <a:pt x="1210" y="352"/>
                  <a:pt x="1212" y="351"/>
                </a:cubicBezTo>
                <a:cubicBezTo>
                  <a:pt x="1222" y="349"/>
                  <a:pt x="1215" y="365"/>
                  <a:pt x="1213" y="367"/>
                </a:cubicBezTo>
                <a:cubicBezTo>
                  <a:pt x="1202" y="382"/>
                  <a:pt x="1187" y="396"/>
                  <a:pt x="1188" y="413"/>
                </a:cubicBezTo>
                <a:cubicBezTo>
                  <a:pt x="1188" y="416"/>
                  <a:pt x="1189" y="420"/>
                  <a:pt x="1192" y="421"/>
                </a:cubicBezTo>
                <a:cubicBezTo>
                  <a:pt x="1195" y="423"/>
                  <a:pt x="1199" y="419"/>
                  <a:pt x="1202" y="415"/>
                </a:cubicBezTo>
                <a:cubicBezTo>
                  <a:pt x="1203" y="413"/>
                  <a:pt x="1214" y="392"/>
                  <a:pt x="1215" y="403"/>
                </a:cubicBezTo>
                <a:cubicBezTo>
                  <a:pt x="1216" y="413"/>
                  <a:pt x="1208" y="418"/>
                  <a:pt x="1203" y="425"/>
                </a:cubicBezTo>
                <a:cubicBezTo>
                  <a:pt x="1196" y="433"/>
                  <a:pt x="1191" y="443"/>
                  <a:pt x="1188" y="453"/>
                </a:cubicBezTo>
                <a:cubicBezTo>
                  <a:pt x="1187" y="457"/>
                  <a:pt x="1187" y="463"/>
                  <a:pt x="1191" y="464"/>
                </a:cubicBezTo>
                <a:cubicBezTo>
                  <a:pt x="1197" y="467"/>
                  <a:pt x="1199" y="458"/>
                  <a:pt x="1203" y="456"/>
                </a:cubicBezTo>
                <a:cubicBezTo>
                  <a:pt x="1207" y="452"/>
                  <a:pt x="1213" y="454"/>
                  <a:pt x="1214" y="459"/>
                </a:cubicBezTo>
                <a:cubicBezTo>
                  <a:pt x="1214" y="462"/>
                  <a:pt x="1213" y="466"/>
                  <a:pt x="1211" y="469"/>
                </a:cubicBezTo>
                <a:cubicBezTo>
                  <a:pt x="1205" y="480"/>
                  <a:pt x="1191" y="487"/>
                  <a:pt x="1186" y="500"/>
                </a:cubicBezTo>
                <a:cubicBezTo>
                  <a:pt x="1185" y="504"/>
                  <a:pt x="1185" y="508"/>
                  <a:pt x="1188" y="510"/>
                </a:cubicBezTo>
                <a:cubicBezTo>
                  <a:pt x="1193" y="514"/>
                  <a:pt x="1198" y="508"/>
                  <a:pt x="1201" y="505"/>
                </a:cubicBezTo>
                <a:cubicBezTo>
                  <a:pt x="1202" y="504"/>
                  <a:pt x="1203" y="503"/>
                  <a:pt x="1205" y="503"/>
                </a:cubicBezTo>
                <a:cubicBezTo>
                  <a:pt x="1206" y="503"/>
                  <a:pt x="1208" y="504"/>
                  <a:pt x="1208" y="506"/>
                </a:cubicBezTo>
                <a:cubicBezTo>
                  <a:pt x="1208" y="507"/>
                  <a:pt x="1208" y="509"/>
                  <a:pt x="1207" y="510"/>
                </a:cubicBezTo>
                <a:cubicBezTo>
                  <a:pt x="1203" y="524"/>
                  <a:pt x="1192" y="529"/>
                  <a:pt x="1184" y="540"/>
                </a:cubicBezTo>
                <a:cubicBezTo>
                  <a:pt x="1182" y="543"/>
                  <a:pt x="1180" y="547"/>
                  <a:pt x="1178" y="551"/>
                </a:cubicBezTo>
                <a:cubicBezTo>
                  <a:pt x="1004" y="551"/>
                  <a:pt x="1004" y="551"/>
                  <a:pt x="1004" y="551"/>
                </a:cubicBezTo>
                <a:cubicBezTo>
                  <a:pt x="746" y="467"/>
                  <a:pt x="746" y="467"/>
                  <a:pt x="746" y="467"/>
                </a:cubicBezTo>
                <a:cubicBezTo>
                  <a:pt x="732" y="467"/>
                  <a:pt x="732" y="467"/>
                  <a:pt x="732" y="467"/>
                </a:cubicBezTo>
                <a:cubicBezTo>
                  <a:pt x="727" y="461"/>
                  <a:pt x="723" y="455"/>
                  <a:pt x="725" y="447"/>
                </a:cubicBezTo>
                <a:cubicBezTo>
                  <a:pt x="732" y="448"/>
                  <a:pt x="734" y="461"/>
                  <a:pt x="742" y="461"/>
                </a:cubicBezTo>
                <a:cubicBezTo>
                  <a:pt x="747" y="460"/>
                  <a:pt x="750" y="453"/>
                  <a:pt x="748" y="448"/>
                </a:cubicBezTo>
                <a:cubicBezTo>
                  <a:pt x="746" y="436"/>
                  <a:pt x="736" y="428"/>
                  <a:pt x="729" y="419"/>
                </a:cubicBezTo>
                <a:cubicBezTo>
                  <a:pt x="726" y="415"/>
                  <a:pt x="723" y="410"/>
                  <a:pt x="722" y="405"/>
                </a:cubicBezTo>
                <a:cubicBezTo>
                  <a:pt x="721" y="404"/>
                  <a:pt x="720" y="399"/>
                  <a:pt x="720" y="398"/>
                </a:cubicBezTo>
                <a:cubicBezTo>
                  <a:pt x="722" y="395"/>
                  <a:pt x="725" y="399"/>
                  <a:pt x="726" y="400"/>
                </a:cubicBezTo>
                <a:cubicBezTo>
                  <a:pt x="728" y="403"/>
                  <a:pt x="729" y="405"/>
                  <a:pt x="731" y="408"/>
                </a:cubicBezTo>
                <a:cubicBezTo>
                  <a:pt x="732" y="410"/>
                  <a:pt x="734" y="411"/>
                  <a:pt x="736" y="413"/>
                </a:cubicBezTo>
                <a:cubicBezTo>
                  <a:pt x="738" y="414"/>
                  <a:pt x="740" y="414"/>
                  <a:pt x="742" y="413"/>
                </a:cubicBezTo>
                <a:cubicBezTo>
                  <a:pt x="745" y="412"/>
                  <a:pt x="746" y="409"/>
                  <a:pt x="747" y="406"/>
                </a:cubicBezTo>
                <a:cubicBezTo>
                  <a:pt x="747" y="401"/>
                  <a:pt x="745" y="397"/>
                  <a:pt x="742" y="393"/>
                </a:cubicBezTo>
                <a:cubicBezTo>
                  <a:pt x="740" y="389"/>
                  <a:pt x="736" y="385"/>
                  <a:pt x="733" y="382"/>
                </a:cubicBezTo>
                <a:cubicBezTo>
                  <a:pt x="731" y="379"/>
                  <a:pt x="728" y="377"/>
                  <a:pt x="726" y="374"/>
                </a:cubicBezTo>
                <a:cubicBezTo>
                  <a:pt x="724" y="371"/>
                  <a:pt x="714" y="353"/>
                  <a:pt x="721" y="350"/>
                </a:cubicBezTo>
                <a:cubicBezTo>
                  <a:pt x="723" y="350"/>
                  <a:pt x="725" y="351"/>
                  <a:pt x="726" y="352"/>
                </a:cubicBezTo>
                <a:cubicBezTo>
                  <a:pt x="728" y="353"/>
                  <a:pt x="729" y="355"/>
                  <a:pt x="730" y="356"/>
                </a:cubicBezTo>
                <a:cubicBezTo>
                  <a:pt x="733" y="359"/>
                  <a:pt x="737" y="361"/>
                  <a:pt x="741" y="361"/>
                </a:cubicBezTo>
                <a:cubicBezTo>
                  <a:pt x="742" y="361"/>
                  <a:pt x="744" y="361"/>
                  <a:pt x="744" y="360"/>
                </a:cubicBezTo>
                <a:cubicBezTo>
                  <a:pt x="746" y="359"/>
                  <a:pt x="746" y="357"/>
                  <a:pt x="746" y="355"/>
                </a:cubicBezTo>
                <a:cubicBezTo>
                  <a:pt x="747" y="350"/>
                  <a:pt x="743" y="345"/>
                  <a:pt x="740" y="340"/>
                </a:cubicBezTo>
                <a:cubicBezTo>
                  <a:pt x="736" y="335"/>
                  <a:pt x="734" y="330"/>
                  <a:pt x="731" y="325"/>
                </a:cubicBezTo>
                <a:cubicBezTo>
                  <a:pt x="727" y="319"/>
                  <a:pt x="723" y="314"/>
                  <a:pt x="722" y="307"/>
                </a:cubicBezTo>
                <a:cubicBezTo>
                  <a:pt x="729" y="301"/>
                  <a:pt x="735" y="321"/>
                  <a:pt x="744" y="318"/>
                </a:cubicBezTo>
                <a:cubicBezTo>
                  <a:pt x="749" y="316"/>
                  <a:pt x="747" y="307"/>
                  <a:pt x="743" y="302"/>
                </a:cubicBezTo>
                <a:cubicBezTo>
                  <a:pt x="735" y="290"/>
                  <a:pt x="730" y="277"/>
                  <a:pt x="727" y="263"/>
                </a:cubicBezTo>
                <a:cubicBezTo>
                  <a:pt x="725" y="256"/>
                  <a:pt x="724" y="249"/>
                  <a:pt x="723" y="242"/>
                </a:cubicBezTo>
                <a:cubicBezTo>
                  <a:pt x="723" y="239"/>
                  <a:pt x="723" y="223"/>
                  <a:pt x="716" y="228"/>
                </a:cubicBezTo>
                <a:cubicBezTo>
                  <a:pt x="715" y="229"/>
                  <a:pt x="714" y="231"/>
                  <a:pt x="713" y="234"/>
                </a:cubicBezTo>
                <a:cubicBezTo>
                  <a:pt x="711" y="245"/>
                  <a:pt x="708" y="257"/>
                  <a:pt x="705" y="269"/>
                </a:cubicBezTo>
                <a:cubicBezTo>
                  <a:pt x="703" y="278"/>
                  <a:pt x="702" y="291"/>
                  <a:pt x="696" y="299"/>
                </a:cubicBezTo>
                <a:cubicBezTo>
                  <a:pt x="692" y="303"/>
                  <a:pt x="688" y="306"/>
                  <a:pt x="689" y="312"/>
                </a:cubicBezTo>
                <a:cubicBezTo>
                  <a:pt x="689" y="313"/>
                  <a:pt x="689" y="313"/>
                  <a:pt x="689" y="314"/>
                </a:cubicBezTo>
                <a:cubicBezTo>
                  <a:pt x="689" y="314"/>
                  <a:pt x="690" y="315"/>
                  <a:pt x="691" y="315"/>
                </a:cubicBezTo>
                <a:cubicBezTo>
                  <a:pt x="698" y="317"/>
                  <a:pt x="702" y="312"/>
                  <a:pt x="707" y="307"/>
                </a:cubicBezTo>
                <a:cubicBezTo>
                  <a:pt x="707" y="307"/>
                  <a:pt x="708" y="306"/>
                  <a:pt x="709" y="306"/>
                </a:cubicBezTo>
                <a:cubicBezTo>
                  <a:pt x="710" y="306"/>
                  <a:pt x="711" y="306"/>
                  <a:pt x="711" y="306"/>
                </a:cubicBezTo>
                <a:cubicBezTo>
                  <a:pt x="713" y="308"/>
                  <a:pt x="711" y="312"/>
                  <a:pt x="711" y="314"/>
                </a:cubicBezTo>
                <a:cubicBezTo>
                  <a:pt x="710" y="320"/>
                  <a:pt x="707" y="326"/>
                  <a:pt x="704" y="331"/>
                </a:cubicBezTo>
                <a:cubicBezTo>
                  <a:pt x="698" y="338"/>
                  <a:pt x="690" y="345"/>
                  <a:pt x="686" y="354"/>
                </a:cubicBezTo>
                <a:cubicBezTo>
                  <a:pt x="685" y="355"/>
                  <a:pt x="684" y="357"/>
                  <a:pt x="684" y="359"/>
                </a:cubicBezTo>
                <a:cubicBezTo>
                  <a:pt x="685" y="363"/>
                  <a:pt x="688" y="365"/>
                  <a:pt x="692" y="365"/>
                </a:cubicBezTo>
                <a:cubicBezTo>
                  <a:pt x="697" y="366"/>
                  <a:pt x="699" y="362"/>
                  <a:pt x="701" y="358"/>
                </a:cubicBezTo>
                <a:cubicBezTo>
                  <a:pt x="702" y="355"/>
                  <a:pt x="703" y="352"/>
                  <a:pt x="706" y="351"/>
                </a:cubicBezTo>
                <a:cubicBezTo>
                  <a:pt x="706" y="351"/>
                  <a:pt x="707" y="351"/>
                  <a:pt x="708" y="351"/>
                </a:cubicBezTo>
                <a:cubicBezTo>
                  <a:pt x="708" y="351"/>
                  <a:pt x="708" y="352"/>
                  <a:pt x="708" y="352"/>
                </a:cubicBezTo>
                <a:cubicBezTo>
                  <a:pt x="708" y="358"/>
                  <a:pt x="707" y="363"/>
                  <a:pt x="705" y="369"/>
                </a:cubicBezTo>
                <a:cubicBezTo>
                  <a:pt x="702" y="374"/>
                  <a:pt x="698" y="377"/>
                  <a:pt x="694" y="381"/>
                </a:cubicBezTo>
                <a:cubicBezTo>
                  <a:pt x="692" y="384"/>
                  <a:pt x="689" y="386"/>
                  <a:pt x="688" y="389"/>
                </a:cubicBezTo>
                <a:cubicBezTo>
                  <a:pt x="687" y="390"/>
                  <a:pt x="686" y="393"/>
                  <a:pt x="686" y="395"/>
                </a:cubicBezTo>
                <a:cubicBezTo>
                  <a:pt x="687" y="397"/>
                  <a:pt x="688" y="400"/>
                  <a:pt x="690" y="400"/>
                </a:cubicBezTo>
                <a:cubicBezTo>
                  <a:pt x="693" y="402"/>
                  <a:pt x="696" y="400"/>
                  <a:pt x="698" y="398"/>
                </a:cubicBezTo>
                <a:cubicBezTo>
                  <a:pt x="700" y="397"/>
                  <a:pt x="706" y="387"/>
                  <a:pt x="708" y="391"/>
                </a:cubicBezTo>
                <a:cubicBezTo>
                  <a:pt x="709" y="392"/>
                  <a:pt x="707" y="397"/>
                  <a:pt x="707" y="399"/>
                </a:cubicBezTo>
                <a:cubicBezTo>
                  <a:pt x="706" y="404"/>
                  <a:pt x="704" y="409"/>
                  <a:pt x="702" y="414"/>
                </a:cubicBezTo>
                <a:cubicBezTo>
                  <a:pt x="698" y="425"/>
                  <a:pt x="692" y="434"/>
                  <a:pt x="684" y="442"/>
                </a:cubicBezTo>
                <a:cubicBezTo>
                  <a:pt x="681" y="445"/>
                  <a:pt x="677" y="449"/>
                  <a:pt x="677" y="454"/>
                </a:cubicBezTo>
                <a:cubicBezTo>
                  <a:pt x="677" y="460"/>
                  <a:pt x="685" y="463"/>
                  <a:pt x="691" y="462"/>
                </a:cubicBezTo>
                <a:cubicBezTo>
                  <a:pt x="698" y="460"/>
                  <a:pt x="698" y="452"/>
                  <a:pt x="703" y="448"/>
                </a:cubicBezTo>
                <a:cubicBezTo>
                  <a:pt x="704" y="447"/>
                  <a:pt x="704" y="447"/>
                  <a:pt x="705" y="447"/>
                </a:cubicBezTo>
                <a:cubicBezTo>
                  <a:pt x="706" y="447"/>
                  <a:pt x="706" y="449"/>
                  <a:pt x="706" y="450"/>
                </a:cubicBezTo>
                <a:cubicBezTo>
                  <a:pt x="705" y="456"/>
                  <a:pt x="703" y="462"/>
                  <a:pt x="701" y="467"/>
                </a:cubicBezTo>
                <a:cubicBezTo>
                  <a:pt x="660" y="467"/>
                  <a:pt x="660" y="467"/>
                  <a:pt x="660" y="467"/>
                </a:cubicBezTo>
                <a:cubicBezTo>
                  <a:pt x="660" y="467"/>
                  <a:pt x="660" y="466"/>
                  <a:pt x="660" y="465"/>
                </a:cubicBezTo>
                <a:cubicBezTo>
                  <a:pt x="658" y="456"/>
                  <a:pt x="654" y="448"/>
                  <a:pt x="648" y="442"/>
                </a:cubicBezTo>
                <a:cubicBezTo>
                  <a:pt x="645" y="438"/>
                  <a:pt x="641" y="435"/>
                  <a:pt x="638" y="432"/>
                </a:cubicBezTo>
                <a:cubicBezTo>
                  <a:pt x="636" y="430"/>
                  <a:pt x="627" y="415"/>
                  <a:pt x="636" y="415"/>
                </a:cubicBezTo>
                <a:cubicBezTo>
                  <a:pt x="637" y="415"/>
                  <a:pt x="638" y="416"/>
                  <a:pt x="639" y="417"/>
                </a:cubicBezTo>
                <a:cubicBezTo>
                  <a:pt x="641" y="419"/>
                  <a:pt x="643" y="421"/>
                  <a:pt x="645" y="423"/>
                </a:cubicBezTo>
                <a:cubicBezTo>
                  <a:pt x="647" y="426"/>
                  <a:pt x="650" y="427"/>
                  <a:pt x="652" y="426"/>
                </a:cubicBezTo>
                <a:cubicBezTo>
                  <a:pt x="656" y="424"/>
                  <a:pt x="656" y="419"/>
                  <a:pt x="655" y="415"/>
                </a:cubicBezTo>
                <a:cubicBezTo>
                  <a:pt x="652" y="407"/>
                  <a:pt x="648" y="399"/>
                  <a:pt x="642" y="393"/>
                </a:cubicBezTo>
                <a:cubicBezTo>
                  <a:pt x="637" y="387"/>
                  <a:pt x="628" y="380"/>
                  <a:pt x="631" y="371"/>
                </a:cubicBezTo>
                <a:cubicBezTo>
                  <a:pt x="632" y="370"/>
                  <a:pt x="632" y="369"/>
                  <a:pt x="633" y="368"/>
                </a:cubicBezTo>
                <a:cubicBezTo>
                  <a:pt x="635" y="367"/>
                  <a:pt x="637" y="367"/>
                  <a:pt x="639" y="368"/>
                </a:cubicBezTo>
                <a:cubicBezTo>
                  <a:pt x="640" y="369"/>
                  <a:pt x="642" y="371"/>
                  <a:pt x="643" y="372"/>
                </a:cubicBezTo>
                <a:cubicBezTo>
                  <a:pt x="645" y="375"/>
                  <a:pt x="653" y="387"/>
                  <a:pt x="656" y="380"/>
                </a:cubicBezTo>
                <a:cubicBezTo>
                  <a:pt x="657" y="379"/>
                  <a:pt x="657" y="378"/>
                  <a:pt x="657" y="377"/>
                </a:cubicBezTo>
                <a:cubicBezTo>
                  <a:pt x="656" y="367"/>
                  <a:pt x="653" y="357"/>
                  <a:pt x="647" y="349"/>
                </a:cubicBezTo>
                <a:cubicBezTo>
                  <a:pt x="642" y="341"/>
                  <a:pt x="635" y="335"/>
                  <a:pt x="631" y="326"/>
                </a:cubicBezTo>
                <a:cubicBezTo>
                  <a:pt x="629" y="321"/>
                  <a:pt x="629" y="312"/>
                  <a:pt x="636" y="312"/>
                </a:cubicBezTo>
                <a:cubicBezTo>
                  <a:pt x="642" y="312"/>
                  <a:pt x="646" y="319"/>
                  <a:pt x="651" y="321"/>
                </a:cubicBezTo>
                <a:cubicBezTo>
                  <a:pt x="654" y="324"/>
                  <a:pt x="660" y="323"/>
                  <a:pt x="662" y="319"/>
                </a:cubicBezTo>
                <a:cubicBezTo>
                  <a:pt x="662" y="317"/>
                  <a:pt x="662" y="316"/>
                  <a:pt x="661" y="314"/>
                </a:cubicBezTo>
                <a:cubicBezTo>
                  <a:pt x="658" y="305"/>
                  <a:pt x="653" y="296"/>
                  <a:pt x="646" y="289"/>
                </a:cubicBezTo>
                <a:cubicBezTo>
                  <a:pt x="640" y="282"/>
                  <a:pt x="634" y="278"/>
                  <a:pt x="631" y="269"/>
                </a:cubicBezTo>
                <a:cubicBezTo>
                  <a:pt x="629" y="266"/>
                  <a:pt x="628" y="261"/>
                  <a:pt x="632" y="259"/>
                </a:cubicBezTo>
                <a:cubicBezTo>
                  <a:pt x="634" y="257"/>
                  <a:pt x="637" y="258"/>
                  <a:pt x="639" y="260"/>
                </a:cubicBezTo>
                <a:cubicBezTo>
                  <a:pt x="642" y="262"/>
                  <a:pt x="643" y="265"/>
                  <a:pt x="645" y="267"/>
                </a:cubicBezTo>
                <a:cubicBezTo>
                  <a:pt x="647" y="269"/>
                  <a:pt x="651" y="270"/>
                  <a:pt x="653" y="268"/>
                </a:cubicBezTo>
                <a:cubicBezTo>
                  <a:pt x="655" y="267"/>
                  <a:pt x="656" y="264"/>
                  <a:pt x="655" y="262"/>
                </a:cubicBezTo>
                <a:cubicBezTo>
                  <a:pt x="655" y="260"/>
                  <a:pt x="654" y="258"/>
                  <a:pt x="653" y="256"/>
                </a:cubicBezTo>
                <a:cubicBezTo>
                  <a:pt x="649" y="249"/>
                  <a:pt x="644" y="243"/>
                  <a:pt x="640" y="237"/>
                </a:cubicBezTo>
                <a:cubicBezTo>
                  <a:pt x="637" y="232"/>
                  <a:pt x="632" y="225"/>
                  <a:pt x="631" y="220"/>
                </a:cubicBezTo>
                <a:cubicBezTo>
                  <a:pt x="631" y="218"/>
                  <a:pt x="631" y="215"/>
                  <a:pt x="633" y="214"/>
                </a:cubicBezTo>
                <a:cubicBezTo>
                  <a:pt x="635" y="214"/>
                  <a:pt x="636" y="214"/>
                  <a:pt x="637" y="215"/>
                </a:cubicBezTo>
                <a:cubicBezTo>
                  <a:pt x="639" y="216"/>
                  <a:pt x="639" y="217"/>
                  <a:pt x="640" y="218"/>
                </a:cubicBezTo>
                <a:cubicBezTo>
                  <a:pt x="643" y="220"/>
                  <a:pt x="645" y="222"/>
                  <a:pt x="648" y="222"/>
                </a:cubicBezTo>
                <a:cubicBezTo>
                  <a:pt x="650" y="222"/>
                  <a:pt x="653" y="222"/>
                  <a:pt x="654" y="221"/>
                </a:cubicBezTo>
                <a:cubicBezTo>
                  <a:pt x="655" y="220"/>
                  <a:pt x="655" y="218"/>
                  <a:pt x="655" y="216"/>
                </a:cubicBezTo>
                <a:cubicBezTo>
                  <a:pt x="654" y="209"/>
                  <a:pt x="649" y="204"/>
                  <a:pt x="644" y="200"/>
                </a:cubicBezTo>
                <a:cubicBezTo>
                  <a:pt x="641" y="197"/>
                  <a:pt x="625" y="178"/>
                  <a:pt x="633" y="174"/>
                </a:cubicBezTo>
                <a:cubicBezTo>
                  <a:pt x="638" y="171"/>
                  <a:pt x="646" y="188"/>
                  <a:pt x="651" y="181"/>
                </a:cubicBezTo>
                <a:cubicBezTo>
                  <a:pt x="653" y="179"/>
                  <a:pt x="653" y="176"/>
                  <a:pt x="652" y="174"/>
                </a:cubicBezTo>
                <a:cubicBezTo>
                  <a:pt x="651" y="171"/>
                  <a:pt x="649" y="169"/>
                  <a:pt x="647" y="167"/>
                </a:cubicBezTo>
                <a:cubicBezTo>
                  <a:pt x="645" y="165"/>
                  <a:pt x="641" y="163"/>
                  <a:pt x="638" y="162"/>
                </a:cubicBezTo>
                <a:cubicBezTo>
                  <a:pt x="634" y="159"/>
                  <a:pt x="625" y="146"/>
                  <a:pt x="632" y="143"/>
                </a:cubicBezTo>
                <a:cubicBezTo>
                  <a:pt x="637" y="141"/>
                  <a:pt x="641" y="149"/>
                  <a:pt x="645" y="151"/>
                </a:cubicBezTo>
                <a:cubicBezTo>
                  <a:pt x="646" y="151"/>
                  <a:pt x="648" y="152"/>
                  <a:pt x="649" y="150"/>
                </a:cubicBezTo>
                <a:cubicBezTo>
                  <a:pt x="649" y="150"/>
                  <a:pt x="649" y="150"/>
                  <a:pt x="649" y="150"/>
                </a:cubicBezTo>
                <a:cubicBezTo>
                  <a:pt x="650" y="150"/>
                  <a:pt x="650" y="149"/>
                  <a:pt x="650" y="149"/>
                </a:cubicBezTo>
                <a:cubicBezTo>
                  <a:pt x="650" y="140"/>
                  <a:pt x="646" y="132"/>
                  <a:pt x="641" y="125"/>
                </a:cubicBezTo>
                <a:cubicBezTo>
                  <a:pt x="637" y="118"/>
                  <a:pt x="632" y="111"/>
                  <a:pt x="630" y="103"/>
                </a:cubicBezTo>
                <a:cubicBezTo>
                  <a:pt x="630" y="102"/>
                  <a:pt x="630" y="100"/>
                  <a:pt x="631" y="99"/>
                </a:cubicBezTo>
                <a:cubicBezTo>
                  <a:pt x="631" y="97"/>
                  <a:pt x="633" y="96"/>
                  <a:pt x="634" y="97"/>
                </a:cubicBezTo>
                <a:cubicBezTo>
                  <a:pt x="636" y="97"/>
                  <a:pt x="635" y="102"/>
                  <a:pt x="637" y="103"/>
                </a:cubicBezTo>
                <a:cubicBezTo>
                  <a:pt x="639" y="105"/>
                  <a:pt x="642" y="104"/>
                  <a:pt x="644" y="103"/>
                </a:cubicBezTo>
                <a:cubicBezTo>
                  <a:pt x="647" y="101"/>
                  <a:pt x="648" y="97"/>
                  <a:pt x="647" y="93"/>
                </a:cubicBezTo>
                <a:cubicBezTo>
                  <a:pt x="646" y="89"/>
                  <a:pt x="643" y="86"/>
                  <a:pt x="641" y="83"/>
                </a:cubicBezTo>
                <a:cubicBezTo>
                  <a:pt x="634" y="74"/>
                  <a:pt x="630" y="63"/>
                  <a:pt x="627" y="51"/>
                </a:cubicBezTo>
                <a:cubicBezTo>
                  <a:pt x="625" y="40"/>
                  <a:pt x="627" y="29"/>
                  <a:pt x="627" y="18"/>
                </a:cubicBezTo>
                <a:cubicBezTo>
                  <a:pt x="627" y="15"/>
                  <a:pt x="627" y="0"/>
                  <a:pt x="622" y="0"/>
                </a:cubicBezTo>
                <a:cubicBezTo>
                  <a:pt x="618" y="1"/>
                  <a:pt x="617" y="14"/>
                  <a:pt x="617" y="17"/>
                </a:cubicBezTo>
                <a:cubicBezTo>
                  <a:pt x="615" y="42"/>
                  <a:pt x="613" y="69"/>
                  <a:pt x="597" y="89"/>
                </a:cubicBezTo>
                <a:cubicBezTo>
                  <a:pt x="595" y="91"/>
                  <a:pt x="593" y="94"/>
                  <a:pt x="592" y="97"/>
                </a:cubicBezTo>
                <a:cubicBezTo>
                  <a:pt x="592" y="100"/>
                  <a:pt x="593" y="104"/>
                  <a:pt x="596" y="105"/>
                </a:cubicBezTo>
                <a:cubicBezTo>
                  <a:pt x="599" y="106"/>
                  <a:pt x="603" y="106"/>
                  <a:pt x="605" y="104"/>
                </a:cubicBezTo>
                <a:cubicBezTo>
                  <a:pt x="607" y="102"/>
                  <a:pt x="609" y="98"/>
                  <a:pt x="611" y="101"/>
                </a:cubicBezTo>
                <a:cubicBezTo>
                  <a:pt x="612" y="102"/>
                  <a:pt x="613" y="103"/>
                  <a:pt x="613" y="105"/>
                </a:cubicBezTo>
                <a:cubicBezTo>
                  <a:pt x="613" y="115"/>
                  <a:pt x="608" y="125"/>
                  <a:pt x="603" y="134"/>
                </a:cubicBezTo>
                <a:cubicBezTo>
                  <a:pt x="597" y="143"/>
                  <a:pt x="591" y="151"/>
                  <a:pt x="588" y="161"/>
                </a:cubicBezTo>
                <a:cubicBezTo>
                  <a:pt x="587" y="164"/>
                  <a:pt x="586" y="168"/>
                  <a:pt x="587" y="171"/>
                </a:cubicBezTo>
                <a:cubicBezTo>
                  <a:pt x="588" y="174"/>
                  <a:pt x="590" y="177"/>
                  <a:pt x="594" y="177"/>
                </a:cubicBezTo>
                <a:cubicBezTo>
                  <a:pt x="599" y="178"/>
                  <a:pt x="600" y="172"/>
                  <a:pt x="604" y="170"/>
                </a:cubicBezTo>
                <a:cubicBezTo>
                  <a:pt x="606" y="169"/>
                  <a:pt x="609" y="169"/>
                  <a:pt x="610" y="171"/>
                </a:cubicBezTo>
                <a:cubicBezTo>
                  <a:pt x="611" y="172"/>
                  <a:pt x="612" y="174"/>
                  <a:pt x="611" y="175"/>
                </a:cubicBezTo>
                <a:cubicBezTo>
                  <a:pt x="611" y="183"/>
                  <a:pt x="604" y="189"/>
                  <a:pt x="599" y="194"/>
                </a:cubicBezTo>
                <a:cubicBezTo>
                  <a:pt x="592" y="200"/>
                  <a:pt x="587" y="208"/>
                  <a:pt x="584" y="217"/>
                </a:cubicBezTo>
                <a:cubicBezTo>
                  <a:pt x="583" y="219"/>
                  <a:pt x="582" y="222"/>
                  <a:pt x="582" y="225"/>
                </a:cubicBezTo>
                <a:cubicBezTo>
                  <a:pt x="582" y="227"/>
                  <a:pt x="584" y="230"/>
                  <a:pt x="586" y="231"/>
                </a:cubicBezTo>
                <a:cubicBezTo>
                  <a:pt x="589" y="234"/>
                  <a:pt x="594" y="232"/>
                  <a:pt x="597" y="229"/>
                </a:cubicBezTo>
                <a:cubicBezTo>
                  <a:pt x="600" y="227"/>
                  <a:pt x="602" y="223"/>
                  <a:pt x="604" y="219"/>
                </a:cubicBezTo>
                <a:cubicBezTo>
                  <a:pt x="605" y="217"/>
                  <a:pt x="606" y="215"/>
                  <a:pt x="609" y="215"/>
                </a:cubicBezTo>
                <a:cubicBezTo>
                  <a:pt x="618" y="213"/>
                  <a:pt x="611" y="228"/>
                  <a:pt x="609" y="231"/>
                </a:cubicBezTo>
                <a:cubicBezTo>
                  <a:pt x="599" y="245"/>
                  <a:pt x="583" y="259"/>
                  <a:pt x="584" y="277"/>
                </a:cubicBezTo>
                <a:cubicBezTo>
                  <a:pt x="585" y="280"/>
                  <a:pt x="585" y="283"/>
                  <a:pt x="588" y="284"/>
                </a:cubicBezTo>
                <a:cubicBezTo>
                  <a:pt x="592" y="286"/>
                  <a:pt x="596" y="282"/>
                  <a:pt x="598" y="279"/>
                </a:cubicBezTo>
                <a:cubicBezTo>
                  <a:pt x="600" y="276"/>
                  <a:pt x="610" y="255"/>
                  <a:pt x="612" y="266"/>
                </a:cubicBezTo>
                <a:cubicBezTo>
                  <a:pt x="613" y="277"/>
                  <a:pt x="605" y="282"/>
                  <a:pt x="599" y="289"/>
                </a:cubicBezTo>
                <a:cubicBezTo>
                  <a:pt x="592" y="297"/>
                  <a:pt x="587" y="306"/>
                  <a:pt x="585" y="316"/>
                </a:cubicBezTo>
                <a:cubicBezTo>
                  <a:pt x="583" y="320"/>
                  <a:pt x="583" y="326"/>
                  <a:pt x="587" y="328"/>
                </a:cubicBezTo>
                <a:cubicBezTo>
                  <a:pt x="594" y="330"/>
                  <a:pt x="596" y="322"/>
                  <a:pt x="600" y="319"/>
                </a:cubicBezTo>
                <a:cubicBezTo>
                  <a:pt x="604" y="316"/>
                  <a:pt x="609" y="317"/>
                  <a:pt x="610" y="323"/>
                </a:cubicBezTo>
                <a:cubicBezTo>
                  <a:pt x="611" y="326"/>
                  <a:pt x="610" y="329"/>
                  <a:pt x="608" y="332"/>
                </a:cubicBezTo>
                <a:cubicBezTo>
                  <a:pt x="601" y="344"/>
                  <a:pt x="587" y="351"/>
                  <a:pt x="583" y="363"/>
                </a:cubicBezTo>
                <a:cubicBezTo>
                  <a:pt x="582" y="367"/>
                  <a:pt x="581" y="371"/>
                  <a:pt x="584" y="374"/>
                </a:cubicBezTo>
                <a:cubicBezTo>
                  <a:pt x="589" y="377"/>
                  <a:pt x="594" y="371"/>
                  <a:pt x="597" y="368"/>
                </a:cubicBezTo>
                <a:cubicBezTo>
                  <a:pt x="598" y="367"/>
                  <a:pt x="600" y="366"/>
                  <a:pt x="601" y="366"/>
                </a:cubicBezTo>
                <a:cubicBezTo>
                  <a:pt x="603" y="366"/>
                  <a:pt x="604" y="368"/>
                  <a:pt x="604" y="369"/>
                </a:cubicBezTo>
                <a:cubicBezTo>
                  <a:pt x="605" y="371"/>
                  <a:pt x="604" y="372"/>
                  <a:pt x="604" y="374"/>
                </a:cubicBezTo>
                <a:cubicBezTo>
                  <a:pt x="600" y="387"/>
                  <a:pt x="588" y="393"/>
                  <a:pt x="581" y="403"/>
                </a:cubicBezTo>
                <a:cubicBezTo>
                  <a:pt x="577" y="407"/>
                  <a:pt x="575" y="413"/>
                  <a:pt x="574" y="418"/>
                </a:cubicBezTo>
                <a:cubicBezTo>
                  <a:pt x="573" y="421"/>
                  <a:pt x="573" y="424"/>
                  <a:pt x="574" y="427"/>
                </a:cubicBezTo>
                <a:cubicBezTo>
                  <a:pt x="575" y="429"/>
                  <a:pt x="578" y="431"/>
                  <a:pt x="581" y="431"/>
                </a:cubicBezTo>
                <a:cubicBezTo>
                  <a:pt x="584" y="431"/>
                  <a:pt x="587" y="428"/>
                  <a:pt x="588" y="425"/>
                </a:cubicBezTo>
                <a:cubicBezTo>
                  <a:pt x="589" y="421"/>
                  <a:pt x="590" y="418"/>
                  <a:pt x="593" y="415"/>
                </a:cubicBezTo>
                <a:cubicBezTo>
                  <a:pt x="596" y="412"/>
                  <a:pt x="602" y="412"/>
                  <a:pt x="603" y="417"/>
                </a:cubicBezTo>
                <a:cubicBezTo>
                  <a:pt x="603" y="421"/>
                  <a:pt x="597" y="427"/>
                  <a:pt x="595" y="430"/>
                </a:cubicBezTo>
                <a:cubicBezTo>
                  <a:pt x="587" y="442"/>
                  <a:pt x="579" y="455"/>
                  <a:pt x="572" y="467"/>
                </a:cubicBezTo>
                <a:cubicBezTo>
                  <a:pt x="340" y="467"/>
                  <a:pt x="340" y="467"/>
                  <a:pt x="340" y="467"/>
                </a:cubicBezTo>
                <a:cubicBezTo>
                  <a:pt x="340" y="460"/>
                  <a:pt x="332" y="452"/>
                  <a:pt x="326" y="446"/>
                </a:cubicBezTo>
                <a:cubicBezTo>
                  <a:pt x="317" y="437"/>
                  <a:pt x="310" y="425"/>
                  <a:pt x="307" y="412"/>
                </a:cubicBezTo>
                <a:cubicBezTo>
                  <a:pt x="311" y="417"/>
                  <a:pt x="316" y="422"/>
                  <a:pt x="322" y="426"/>
                </a:cubicBezTo>
                <a:cubicBezTo>
                  <a:pt x="326" y="429"/>
                  <a:pt x="330" y="429"/>
                  <a:pt x="332" y="424"/>
                </a:cubicBezTo>
                <a:cubicBezTo>
                  <a:pt x="332" y="421"/>
                  <a:pt x="332" y="419"/>
                  <a:pt x="332" y="417"/>
                </a:cubicBezTo>
                <a:cubicBezTo>
                  <a:pt x="331" y="412"/>
                  <a:pt x="331" y="407"/>
                  <a:pt x="329" y="402"/>
                </a:cubicBezTo>
                <a:cubicBezTo>
                  <a:pt x="325" y="394"/>
                  <a:pt x="318" y="389"/>
                  <a:pt x="313" y="382"/>
                </a:cubicBezTo>
                <a:cubicBezTo>
                  <a:pt x="307" y="375"/>
                  <a:pt x="303" y="367"/>
                  <a:pt x="305" y="359"/>
                </a:cubicBezTo>
                <a:cubicBezTo>
                  <a:pt x="305" y="357"/>
                  <a:pt x="305" y="356"/>
                  <a:pt x="307" y="355"/>
                </a:cubicBezTo>
                <a:cubicBezTo>
                  <a:pt x="309" y="354"/>
                  <a:pt x="311" y="356"/>
                  <a:pt x="312" y="358"/>
                </a:cubicBezTo>
                <a:cubicBezTo>
                  <a:pt x="314" y="362"/>
                  <a:pt x="314" y="365"/>
                  <a:pt x="320" y="363"/>
                </a:cubicBezTo>
                <a:cubicBezTo>
                  <a:pt x="323" y="362"/>
                  <a:pt x="326" y="357"/>
                  <a:pt x="326" y="354"/>
                </a:cubicBezTo>
                <a:cubicBezTo>
                  <a:pt x="326" y="351"/>
                  <a:pt x="324" y="348"/>
                  <a:pt x="322" y="345"/>
                </a:cubicBezTo>
                <a:cubicBezTo>
                  <a:pt x="314" y="331"/>
                  <a:pt x="298" y="319"/>
                  <a:pt x="301" y="301"/>
                </a:cubicBezTo>
                <a:cubicBezTo>
                  <a:pt x="301" y="299"/>
                  <a:pt x="302" y="298"/>
                  <a:pt x="303" y="297"/>
                </a:cubicBezTo>
                <a:cubicBezTo>
                  <a:pt x="305" y="295"/>
                  <a:pt x="308" y="298"/>
                  <a:pt x="310" y="301"/>
                </a:cubicBezTo>
                <a:cubicBezTo>
                  <a:pt x="312" y="303"/>
                  <a:pt x="315" y="306"/>
                  <a:pt x="318" y="305"/>
                </a:cubicBezTo>
                <a:cubicBezTo>
                  <a:pt x="321" y="304"/>
                  <a:pt x="321" y="300"/>
                  <a:pt x="320" y="297"/>
                </a:cubicBezTo>
                <a:cubicBezTo>
                  <a:pt x="316" y="284"/>
                  <a:pt x="308" y="272"/>
                  <a:pt x="302" y="259"/>
                </a:cubicBezTo>
                <a:cubicBezTo>
                  <a:pt x="301" y="256"/>
                  <a:pt x="299" y="253"/>
                  <a:pt x="300" y="249"/>
                </a:cubicBezTo>
                <a:cubicBezTo>
                  <a:pt x="300" y="248"/>
                  <a:pt x="300" y="248"/>
                  <a:pt x="301" y="247"/>
                </a:cubicBezTo>
                <a:cubicBezTo>
                  <a:pt x="302" y="246"/>
                  <a:pt x="304" y="246"/>
                  <a:pt x="305" y="247"/>
                </a:cubicBezTo>
                <a:cubicBezTo>
                  <a:pt x="308" y="250"/>
                  <a:pt x="308" y="255"/>
                  <a:pt x="313" y="255"/>
                </a:cubicBezTo>
                <a:cubicBezTo>
                  <a:pt x="317" y="256"/>
                  <a:pt x="321" y="251"/>
                  <a:pt x="320" y="246"/>
                </a:cubicBezTo>
                <a:cubicBezTo>
                  <a:pt x="320" y="242"/>
                  <a:pt x="317" y="238"/>
                  <a:pt x="315" y="234"/>
                </a:cubicBezTo>
                <a:cubicBezTo>
                  <a:pt x="297" y="207"/>
                  <a:pt x="297" y="170"/>
                  <a:pt x="287" y="140"/>
                </a:cubicBezTo>
                <a:cubicBezTo>
                  <a:pt x="286" y="138"/>
                  <a:pt x="286" y="137"/>
                  <a:pt x="285" y="136"/>
                </a:cubicBezTo>
                <a:cubicBezTo>
                  <a:pt x="283" y="135"/>
                  <a:pt x="280" y="137"/>
                  <a:pt x="279" y="139"/>
                </a:cubicBezTo>
                <a:cubicBezTo>
                  <a:pt x="278" y="141"/>
                  <a:pt x="278" y="144"/>
                  <a:pt x="278" y="146"/>
                </a:cubicBezTo>
                <a:cubicBezTo>
                  <a:pt x="281" y="167"/>
                  <a:pt x="277" y="188"/>
                  <a:pt x="273" y="209"/>
                </a:cubicBezTo>
                <a:cubicBezTo>
                  <a:pt x="272" y="217"/>
                  <a:pt x="270" y="225"/>
                  <a:pt x="267" y="232"/>
                </a:cubicBezTo>
                <a:cubicBezTo>
                  <a:pt x="264" y="242"/>
                  <a:pt x="258" y="251"/>
                  <a:pt x="254" y="260"/>
                </a:cubicBezTo>
                <a:cubicBezTo>
                  <a:pt x="253" y="265"/>
                  <a:pt x="252" y="272"/>
                  <a:pt x="257" y="274"/>
                </a:cubicBezTo>
                <a:cubicBezTo>
                  <a:pt x="263" y="276"/>
                  <a:pt x="268" y="266"/>
                  <a:pt x="274" y="266"/>
                </a:cubicBezTo>
                <a:cubicBezTo>
                  <a:pt x="285" y="267"/>
                  <a:pt x="276" y="281"/>
                  <a:pt x="274" y="285"/>
                </a:cubicBezTo>
                <a:cubicBezTo>
                  <a:pt x="270" y="295"/>
                  <a:pt x="262" y="304"/>
                  <a:pt x="262" y="315"/>
                </a:cubicBezTo>
                <a:cubicBezTo>
                  <a:pt x="262" y="316"/>
                  <a:pt x="262" y="318"/>
                  <a:pt x="263" y="319"/>
                </a:cubicBezTo>
                <a:cubicBezTo>
                  <a:pt x="268" y="328"/>
                  <a:pt x="276" y="314"/>
                  <a:pt x="279" y="311"/>
                </a:cubicBezTo>
                <a:cubicBezTo>
                  <a:pt x="280" y="309"/>
                  <a:pt x="282" y="308"/>
                  <a:pt x="284" y="309"/>
                </a:cubicBezTo>
                <a:cubicBezTo>
                  <a:pt x="285" y="310"/>
                  <a:pt x="285" y="312"/>
                  <a:pt x="285" y="314"/>
                </a:cubicBezTo>
                <a:cubicBezTo>
                  <a:pt x="283" y="336"/>
                  <a:pt x="260" y="350"/>
                  <a:pt x="254" y="371"/>
                </a:cubicBezTo>
                <a:cubicBezTo>
                  <a:pt x="253" y="374"/>
                  <a:pt x="253" y="376"/>
                  <a:pt x="254" y="379"/>
                </a:cubicBezTo>
                <a:cubicBezTo>
                  <a:pt x="257" y="385"/>
                  <a:pt x="266" y="383"/>
                  <a:pt x="270" y="379"/>
                </a:cubicBezTo>
                <a:cubicBezTo>
                  <a:pt x="273" y="376"/>
                  <a:pt x="275" y="371"/>
                  <a:pt x="279" y="368"/>
                </a:cubicBezTo>
                <a:cubicBezTo>
                  <a:pt x="282" y="365"/>
                  <a:pt x="288" y="364"/>
                  <a:pt x="286" y="371"/>
                </a:cubicBezTo>
                <a:cubicBezTo>
                  <a:pt x="286" y="373"/>
                  <a:pt x="284" y="375"/>
                  <a:pt x="282" y="377"/>
                </a:cubicBezTo>
                <a:cubicBezTo>
                  <a:pt x="277" y="383"/>
                  <a:pt x="272" y="388"/>
                  <a:pt x="267" y="393"/>
                </a:cubicBezTo>
                <a:cubicBezTo>
                  <a:pt x="264" y="396"/>
                  <a:pt x="261" y="398"/>
                  <a:pt x="259" y="401"/>
                </a:cubicBezTo>
                <a:cubicBezTo>
                  <a:pt x="257" y="405"/>
                  <a:pt x="255" y="410"/>
                  <a:pt x="254" y="414"/>
                </a:cubicBezTo>
                <a:cubicBezTo>
                  <a:pt x="252" y="418"/>
                  <a:pt x="251" y="423"/>
                  <a:pt x="254" y="426"/>
                </a:cubicBezTo>
                <a:cubicBezTo>
                  <a:pt x="256" y="427"/>
                  <a:pt x="259" y="427"/>
                  <a:pt x="262" y="426"/>
                </a:cubicBezTo>
                <a:cubicBezTo>
                  <a:pt x="264" y="425"/>
                  <a:pt x="266" y="423"/>
                  <a:pt x="267" y="422"/>
                </a:cubicBezTo>
                <a:cubicBezTo>
                  <a:pt x="270" y="418"/>
                  <a:pt x="273" y="415"/>
                  <a:pt x="275" y="411"/>
                </a:cubicBezTo>
                <a:cubicBezTo>
                  <a:pt x="276" y="410"/>
                  <a:pt x="278" y="411"/>
                  <a:pt x="278" y="412"/>
                </a:cubicBezTo>
                <a:cubicBezTo>
                  <a:pt x="279" y="414"/>
                  <a:pt x="279" y="415"/>
                  <a:pt x="279" y="417"/>
                </a:cubicBezTo>
                <a:cubicBezTo>
                  <a:pt x="277" y="429"/>
                  <a:pt x="271" y="435"/>
                  <a:pt x="262" y="443"/>
                </a:cubicBezTo>
                <a:cubicBezTo>
                  <a:pt x="254" y="450"/>
                  <a:pt x="245" y="457"/>
                  <a:pt x="242" y="467"/>
                </a:cubicBezTo>
                <a:cubicBezTo>
                  <a:pt x="215" y="467"/>
                  <a:pt x="215" y="467"/>
                  <a:pt x="215" y="467"/>
                </a:cubicBezTo>
                <a:cubicBezTo>
                  <a:pt x="214" y="466"/>
                  <a:pt x="213" y="465"/>
                  <a:pt x="212" y="464"/>
                </a:cubicBezTo>
                <a:cubicBezTo>
                  <a:pt x="205" y="456"/>
                  <a:pt x="196" y="446"/>
                  <a:pt x="198" y="435"/>
                </a:cubicBezTo>
                <a:cubicBezTo>
                  <a:pt x="206" y="436"/>
                  <a:pt x="208" y="449"/>
                  <a:pt x="215" y="449"/>
                </a:cubicBezTo>
                <a:cubicBezTo>
                  <a:pt x="221" y="449"/>
                  <a:pt x="223" y="441"/>
                  <a:pt x="222" y="436"/>
                </a:cubicBezTo>
                <a:cubicBezTo>
                  <a:pt x="219" y="424"/>
                  <a:pt x="210" y="416"/>
                  <a:pt x="203" y="407"/>
                </a:cubicBezTo>
                <a:cubicBezTo>
                  <a:pt x="199" y="403"/>
                  <a:pt x="196" y="399"/>
                  <a:pt x="195" y="393"/>
                </a:cubicBezTo>
                <a:cubicBezTo>
                  <a:pt x="195" y="392"/>
                  <a:pt x="193" y="387"/>
                  <a:pt x="194" y="386"/>
                </a:cubicBezTo>
                <a:cubicBezTo>
                  <a:pt x="196" y="383"/>
                  <a:pt x="198" y="387"/>
                  <a:pt x="199" y="388"/>
                </a:cubicBezTo>
                <a:cubicBezTo>
                  <a:pt x="201" y="391"/>
                  <a:pt x="203" y="393"/>
                  <a:pt x="204" y="396"/>
                </a:cubicBezTo>
                <a:cubicBezTo>
                  <a:pt x="206" y="398"/>
                  <a:pt x="207" y="399"/>
                  <a:pt x="209" y="401"/>
                </a:cubicBezTo>
                <a:cubicBezTo>
                  <a:pt x="211" y="402"/>
                  <a:pt x="214" y="402"/>
                  <a:pt x="216" y="402"/>
                </a:cubicBezTo>
                <a:cubicBezTo>
                  <a:pt x="218" y="400"/>
                  <a:pt x="220" y="397"/>
                  <a:pt x="220" y="394"/>
                </a:cubicBezTo>
                <a:cubicBezTo>
                  <a:pt x="220" y="389"/>
                  <a:pt x="218" y="385"/>
                  <a:pt x="216" y="381"/>
                </a:cubicBezTo>
                <a:cubicBezTo>
                  <a:pt x="213" y="377"/>
                  <a:pt x="209" y="373"/>
                  <a:pt x="206" y="370"/>
                </a:cubicBezTo>
                <a:cubicBezTo>
                  <a:pt x="204" y="367"/>
                  <a:pt x="202" y="365"/>
                  <a:pt x="199" y="362"/>
                </a:cubicBezTo>
                <a:cubicBezTo>
                  <a:pt x="197" y="359"/>
                  <a:pt x="187" y="341"/>
                  <a:pt x="195" y="338"/>
                </a:cubicBezTo>
                <a:cubicBezTo>
                  <a:pt x="196" y="338"/>
                  <a:pt x="198" y="339"/>
                  <a:pt x="200" y="340"/>
                </a:cubicBezTo>
                <a:cubicBezTo>
                  <a:pt x="201" y="341"/>
                  <a:pt x="202" y="343"/>
                  <a:pt x="203" y="344"/>
                </a:cubicBezTo>
                <a:cubicBezTo>
                  <a:pt x="206" y="347"/>
                  <a:pt x="210" y="349"/>
                  <a:pt x="215" y="349"/>
                </a:cubicBezTo>
                <a:cubicBezTo>
                  <a:pt x="216" y="349"/>
                  <a:pt x="217" y="349"/>
                  <a:pt x="218" y="348"/>
                </a:cubicBezTo>
                <a:cubicBezTo>
                  <a:pt x="219" y="347"/>
                  <a:pt x="220" y="345"/>
                  <a:pt x="220" y="343"/>
                </a:cubicBezTo>
                <a:cubicBezTo>
                  <a:pt x="220" y="338"/>
                  <a:pt x="217" y="333"/>
                  <a:pt x="213" y="328"/>
                </a:cubicBezTo>
                <a:cubicBezTo>
                  <a:pt x="210" y="323"/>
                  <a:pt x="207" y="318"/>
                  <a:pt x="204" y="313"/>
                </a:cubicBezTo>
                <a:cubicBezTo>
                  <a:pt x="200" y="307"/>
                  <a:pt x="196" y="302"/>
                  <a:pt x="196" y="295"/>
                </a:cubicBezTo>
                <a:cubicBezTo>
                  <a:pt x="202" y="289"/>
                  <a:pt x="208" y="309"/>
                  <a:pt x="217" y="306"/>
                </a:cubicBezTo>
                <a:cubicBezTo>
                  <a:pt x="223" y="304"/>
                  <a:pt x="220" y="295"/>
                  <a:pt x="216" y="290"/>
                </a:cubicBezTo>
                <a:cubicBezTo>
                  <a:pt x="208" y="278"/>
                  <a:pt x="203" y="265"/>
                  <a:pt x="200" y="251"/>
                </a:cubicBezTo>
                <a:cubicBezTo>
                  <a:pt x="198" y="244"/>
                  <a:pt x="197" y="237"/>
                  <a:pt x="196" y="230"/>
                </a:cubicBezTo>
                <a:cubicBezTo>
                  <a:pt x="196" y="227"/>
                  <a:pt x="196" y="212"/>
                  <a:pt x="190" y="216"/>
                </a:cubicBezTo>
                <a:cubicBezTo>
                  <a:pt x="188" y="217"/>
                  <a:pt x="187" y="220"/>
                  <a:pt x="187" y="222"/>
                </a:cubicBezTo>
                <a:cubicBezTo>
                  <a:pt x="184" y="234"/>
                  <a:pt x="182" y="245"/>
                  <a:pt x="178" y="257"/>
                </a:cubicBezTo>
                <a:cubicBezTo>
                  <a:pt x="176" y="266"/>
                  <a:pt x="175" y="279"/>
                  <a:pt x="169" y="287"/>
                </a:cubicBezTo>
                <a:cubicBezTo>
                  <a:pt x="166" y="291"/>
                  <a:pt x="162" y="294"/>
                  <a:pt x="162" y="300"/>
                </a:cubicBezTo>
                <a:cubicBezTo>
                  <a:pt x="162" y="301"/>
                  <a:pt x="162" y="301"/>
                  <a:pt x="162" y="302"/>
                </a:cubicBezTo>
                <a:cubicBezTo>
                  <a:pt x="163" y="302"/>
                  <a:pt x="163" y="303"/>
                  <a:pt x="164" y="303"/>
                </a:cubicBezTo>
                <a:cubicBezTo>
                  <a:pt x="171" y="305"/>
                  <a:pt x="176" y="300"/>
                  <a:pt x="180" y="296"/>
                </a:cubicBezTo>
                <a:cubicBezTo>
                  <a:pt x="181" y="295"/>
                  <a:pt x="181" y="294"/>
                  <a:pt x="182" y="294"/>
                </a:cubicBezTo>
                <a:cubicBezTo>
                  <a:pt x="183" y="294"/>
                  <a:pt x="184" y="294"/>
                  <a:pt x="184" y="294"/>
                </a:cubicBezTo>
                <a:cubicBezTo>
                  <a:pt x="186" y="296"/>
                  <a:pt x="185" y="300"/>
                  <a:pt x="184" y="302"/>
                </a:cubicBezTo>
                <a:cubicBezTo>
                  <a:pt x="184" y="308"/>
                  <a:pt x="181" y="314"/>
                  <a:pt x="177" y="319"/>
                </a:cubicBezTo>
                <a:cubicBezTo>
                  <a:pt x="171" y="326"/>
                  <a:pt x="164" y="333"/>
                  <a:pt x="159" y="342"/>
                </a:cubicBezTo>
                <a:cubicBezTo>
                  <a:pt x="158" y="343"/>
                  <a:pt x="158" y="345"/>
                  <a:pt x="158" y="347"/>
                </a:cubicBezTo>
                <a:cubicBezTo>
                  <a:pt x="158" y="351"/>
                  <a:pt x="162" y="353"/>
                  <a:pt x="165" y="353"/>
                </a:cubicBezTo>
                <a:cubicBezTo>
                  <a:pt x="170" y="354"/>
                  <a:pt x="173" y="350"/>
                  <a:pt x="174" y="346"/>
                </a:cubicBezTo>
                <a:cubicBezTo>
                  <a:pt x="175" y="343"/>
                  <a:pt x="176" y="341"/>
                  <a:pt x="179" y="339"/>
                </a:cubicBezTo>
                <a:cubicBezTo>
                  <a:pt x="180" y="339"/>
                  <a:pt x="180" y="339"/>
                  <a:pt x="181" y="339"/>
                </a:cubicBezTo>
                <a:cubicBezTo>
                  <a:pt x="181" y="340"/>
                  <a:pt x="181" y="340"/>
                  <a:pt x="181" y="340"/>
                </a:cubicBezTo>
                <a:cubicBezTo>
                  <a:pt x="182" y="346"/>
                  <a:pt x="180" y="352"/>
                  <a:pt x="178" y="357"/>
                </a:cubicBezTo>
                <a:cubicBezTo>
                  <a:pt x="175" y="362"/>
                  <a:pt x="172" y="365"/>
                  <a:pt x="167" y="370"/>
                </a:cubicBezTo>
                <a:cubicBezTo>
                  <a:pt x="165" y="372"/>
                  <a:pt x="163" y="374"/>
                  <a:pt x="161" y="377"/>
                </a:cubicBezTo>
                <a:cubicBezTo>
                  <a:pt x="160" y="379"/>
                  <a:pt x="159" y="381"/>
                  <a:pt x="160" y="383"/>
                </a:cubicBezTo>
                <a:cubicBezTo>
                  <a:pt x="160" y="385"/>
                  <a:pt x="161" y="388"/>
                  <a:pt x="163" y="388"/>
                </a:cubicBezTo>
                <a:cubicBezTo>
                  <a:pt x="166" y="390"/>
                  <a:pt x="170" y="388"/>
                  <a:pt x="172" y="386"/>
                </a:cubicBezTo>
                <a:cubicBezTo>
                  <a:pt x="173" y="385"/>
                  <a:pt x="179" y="375"/>
                  <a:pt x="181" y="379"/>
                </a:cubicBezTo>
                <a:cubicBezTo>
                  <a:pt x="182" y="380"/>
                  <a:pt x="180" y="385"/>
                  <a:pt x="180" y="387"/>
                </a:cubicBezTo>
                <a:cubicBezTo>
                  <a:pt x="179" y="392"/>
                  <a:pt x="177" y="397"/>
                  <a:pt x="175" y="403"/>
                </a:cubicBezTo>
                <a:cubicBezTo>
                  <a:pt x="171" y="413"/>
                  <a:pt x="165" y="422"/>
                  <a:pt x="157" y="430"/>
                </a:cubicBezTo>
                <a:cubicBezTo>
                  <a:pt x="154" y="434"/>
                  <a:pt x="150" y="437"/>
                  <a:pt x="150" y="442"/>
                </a:cubicBezTo>
                <a:cubicBezTo>
                  <a:pt x="151" y="448"/>
                  <a:pt x="159" y="451"/>
                  <a:pt x="164" y="450"/>
                </a:cubicBezTo>
                <a:cubicBezTo>
                  <a:pt x="172" y="448"/>
                  <a:pt x="171" y="440"/>
                  <a:pt x="177" y="436"/>
                </a:cubicBezTo>
                <a:cubicBezTo>
                  <a:pt x="177" y="436"/>
                  <a:pt x="178" y="435"/>
                  <a:pt x="178" y="435"/>
                </a:cubicBezTo>
                <a:cubicBezTo>
                  <a:pt x="179" y="435"/>
                  <a:pt x="179" y="437"/>
                  <a:pt x="179" y="438"/>
                </a:cubicBezTo>
                <a:cubicBezTo>
                  <a:pt x="177" y="449"/>
                  <a:pt x="173" y="459"/>
                  <a:pt x="167" y="467"/>
                </a:cubicBezTo>
                <a:cubicBezTo>
                  <a:pt x="128" y="467"/>
                  <a:pt x="128" y="467"/>
                  <a:pt x="128" y="467"/>
                </a:cubicBezTo>
                <a:cubicBezTo>
                  <a:pt x="129" y="466"/>
                  <a:pt x="130" y="464"/>
                  <a:pt x="130" y="462"/>
                </a:cubicBezTo>
                <a:cubicBezTo>
                  <a:pt x="130" y="457"/>
                  <a:pt x="128" y="452"/>
                  <a:pt x="125" y="448"/>
                </a:cubicBezTo>
                <a:cubicBezTo>
                  <a:pt x="123" y="444"/>
                  <a:pt x="119" y="441"/>
                  <a:pt x="116" y="438"/>
                </a:cubicBezTo>
                <a:cubicBezTo>
                  <a:pt x="114" y="435"/>
                  <a:pt x="111" y="432"/>
                  <a:pt x="109" y="430"/>
                </a:cubicBezTo>
                <a:cubicBezTo>
                  <a:pt x="107" y="427"/>
                  <a:pt x="97" y="408"/>
                  <a:pt x="104" y="406"/>
                </a:cubicBezTo>
                <a:cubicBezTo>
                  <a:pt x="106" y="405"/>
                  <a:pt x="108" y="406"/>
                  <a:pt x="109" y="408"/>
                </a:cubicBezTo>
                <a:cubicBezTo>
                  <a:pt x="111" y="409"/>
                  <a:pt x="112" y="410"/>
                  <a:pt x="113" y="412"/>
                </a:cubicBezTo>
                <a:cubicBezTo>
                  <a:pt x="116" y="415"/>
                  <a:pt x="120" y="417"/>
                  <a:pt x="125" y="417"/>
                </a:cubicBezTo>
                <a:cubicBezTo>
                  <a:pt x="126" y="417"/>
                  <a:pt x="127" y="416"/>
                  <a:pt x="128" y="416"/>
                </a:cubicBezTo>
                <a:cubicBezTo>
                  <a:pt x="129" y="415"/>
                  <a:pt x="130" y="413"/>
                  <a:pt x="130" y="411"/>
                </a:cubicBezTo>
                <a:cubicBezTo>
                  <a:pt x="130" y="405"/>
                  <a:pt x="126" y="400"/>
                  <a:pt x="123" y="396"/>
                </a:cubicBezTo>
                <a:cubicBezTo>
                  <a:pt x="119" y="391"/>
                  <a:pt x="117" y="386"/>
                  <a:pt x="114" y="381"/>
                </a:cubicBezTo>
                <a:cubicBezTo>
                  <a:pt x="110" y="375"/>
                  <a:pt x="106" y="370"/>
                  <a:pt x="105" y="363"/>
                </a:cubicBezTo>
                <a:cubicBezTo>
                  <a:pt x="112" y="357"/>
                  <a:pt x="118" y="376"/>
                  <a:pt x="127" y="374"/>
                </a:cubicBezTo>
                <a:cubicBezTo>
                  <a:pt x="133" y="372"/>
                  <a:pt x="130" y="363"/>
                  <a:pt x="126" y="358"/>
                </a:cubicBezTo>
                <a:cubicBezTo>
                  <a:pt x="118" y="346"/>
                  <a:pt x="113" y="332"/>
                  <a:pt x="110" y="318"/>
                </a:cubicBezTo>
                <a:cubicBezTo>
                  <a:pt x="108" y="311"/>
                  <a:pt x="107" y="304"/>
                  <a:pt x="106" y="297"/>
                </a:cubicBezTo>
                <a:cubicBezTo>
                  <a:pt x="106" y="294"/>
                  <a:pt x="106" y="279"/>
                  <a:pt x="100" y="283"/>
                </a:cubicBezTo>
                <a:cubicBezTo>
                  <a:pt x="98" y="285"/>
                  <a:pt x="97" y="287"/>
                  <a:pt x="96" y="289"/>
                </a:cubicBezTo>
                <a:cubicBezTo>
                  <a:pt x="94" y="301"/>
                  <a:pt x="91" y="313"/>
                  <a:pt x="88" y="325"/>
                </a:cubicBezTo>
                <a:cubicBezTo>
                  <a:pt x="86" y="334"/>
                  <a:pt x="85" y="347"/>
                  <a:pt x="79" y="354"/>
                </a:cubicBezTo>
                <a:cubicBezTo>
                  <a:pt x="75" y="359"/>
                  <a:pt x="71" y="362"/>
                  <a:pt x="72" y="368"/>
                </a:cubicBezTo>
                <a:cubicBezTo>
                  <a:pt x="72" y="368"/>
                  <a:pt x="72" y="369"/>
                  <a:pt x="72" y="369"/>
                </a:cubicBezTo>
                <a:cubicBezTo>
                  <a:pt x="72" y="370"/>
                  <a:pt x="73" y="370"/>
                  <a:pt x="74" y="371"/>
                </a:cubicBezTo>
                <a:cubicBezTo>
                  <a:pt x="81" y="373"/>
                  <a:pt x="86" y="368"/>
                  <a:pt x="90" y="363"/>
                </a:cubicBezTo>
                <a:cubicBezTo>
                  <a:pt x="91" y="363"/>
                  <a:pt x="91" y="362"/>
                  <a:pt x="92" y="362"/>
                </a:cubicBezTo>
                <a:cubicBezTo>
                  <a:pt x="93" y="361"/>
                  <a:pt x="94" y="361"/>
                  <a:pt x="94" y="362"/>
                </a:cubicBezTo>
                <a:cubicBezTo>
                  <a:pt x="96" y="363"/>
                  <a:pt x="94" y="368"/>
                  <a:pt x="94" y="370"/>
                </a:cubicBezTo>
                <a:cubicBezTo>
                  <a:pt x="93" y="376"/>
                  <a:pt x="90" y="381"/>
                  <a:pt x="87" y="386"/>
                </a:cubicBezTo>
                <a:cubicBezTo>
                  <a:pt x="81" y="394"/>
                  <a:pt x="74" y="401"/>
                  <a:pt x="69" y="409"/>
                </a:cubicBezTo>
                <a:cubicBezTo>
                  <a:pt x="68" y="411"/>
                  <a:pt x="67" y="413"/>
                  <a:pt x="67" y="415"/>
                </a:cubicBezTo>
                <a:cubicBezTo>
                  <a:pt x="68" y="419"/>
                  <a:pt x="71" y="421"/>
                  <a:pt x="75" y="421"/>
                </a:cubicBezTo>
                <a:cubicBezTo>
                  <a:pt x="80" y="421"/>
                  <a:pt x="82" y="418"/>
                  <a:pt x="84" y="414"/>
                </a:cubicBezTo>
                <a:cubicBezTo>
                  <a:pt x="85" y="411"/>
                  <a:pt x="86" y="408"/>
                  <a:pt x="89" y="407"/>
                </a:cubicBezTo>
                <a:cubicBezTo>
                  <a:pt x="89" y="407"/>
                  <a:pt x="90" y="406"/>
                  <a:pt x="91" y="407"/>
                </a:cubicBezTo>
                <a:cubicBezTo>
                  <a:pt x="91" y="407"/>
                  <a:pt x="91" y="408"/>
                  <a:pt x="91" y="408"/>
                </a:cubicBezTo>
                <a:cubicBezTo>
                  <a:pt x="91" y="414"/>
                  <a:pt x="90" y="419"/>
                  <a:pt x="88" y="424"/>
                </a:cubicBezTo>
                <a:cubicBezTo>
                  <a:pt x="85" y="430"/>
                  <a:pt x="81" y="433"/>
                  <a:pt x="77" y="437"/>
                </a:cubicBezTo>
                <a:cubicBezTo>
                  <a:pt x="75" y="439"/>
                  <a:pt x="73" y="442"/>
                  <a:pt x="71" y="444"/>
                </a:cubicBezTo>
                <a:cubicBezTo>
                  <a:pt x="70" y="446"/>
                  <a:pt x="69" y="449"/>
                  <a:pt x="69" y="451"/>
                </a:cubicBezTo>
                <a:cubicBezTo>
                  <a:pt x="70" y="453"/>
                  <a:pt x="71" y="455"/>
                  <a:pt x="73" y="456"/>
                </a:cubicBezTo>
                <a:cubicBezTo>
                  <a:pt x="76" y="457"/>
                  <a:pt x="79" y="456"/>
                  <a:pt x="82" y="453"/>
                </a:cubicBezTo>
                <a:cubicBezTo>
                  <a:pt x="83" y="452"/>
                  <a:pt x="89" y="442"/>
                  <a:pt x="91" y="446"/>
                </a:cubicBezTo>
                <a:cubicBezTo>
                  <a:pt x="92" y="448"/>
                  <a:pt x="90" y="453"/>
                  <a:pt x="90" y="455"/>
                </a:cubicBezTo>
                <a:cubicBezTo>
                  <a:pt x="89" y="459"/>
                  <a:pt x="88" y="463"/>
                  <a:pt x="86" y="467"/>
                </a:cubicBezTo>
                <a:cubicBezTo>
                  <a:pt x="0" y="467"/>
                  <a:pt x="0" y="467"/>
                  <a:pt x="0" y="467"/>
                </a:cubicBezTo>
                <a:cubicBezTo>
                  <a:pt x="0" y="1133"/>
                  <a:pt x="0" y="1133"/>
                  <a:pt x="0" y="1133"/>
                </a:cubicBezTo>
                <a:cubicBezTo>
                  <a:pt x="3200" y="1133"/>
                  <a:pt x="3200" y="1133"/>
                  <a:pt x="3200" y="1133"/>
                </a:cubicBezTo>
                <a:cubicBezTo>
                  <a:pt x="3200" y="873"/>
                  <a:pt x="3200" y="873"/>
                  <a:pt x="3200" y="873"/>
                </a:cubicBezTo>
                <a:lnTo>
                  <a:pt x="3102" y="861"/>
                </a:lnTo>
                <a:close/>
                <a:moveTo>
                  <a:pt x="640" y="463"/>
                </a:moveTo>
                <a:cubicBezTo>
                  <a:pt x="642" y="464"/>
                  <a:pt x="643" y="466"/>
                  <a:pt x="645" y="467"/>
                </a:cubicBezTo>
                <a:cubicBezTo>
                  <a:pt x="637" y="467"/>
                  <a:pt x="637" y="467"/>
                  <a:pt x="637" y="467"/>
                </a:cubicBezTo>
                <a:cubicBezTo>
                  <a:pt x="636" y="465"/>
                  <a:pt x="635" y="460"/>
                  <a:pt x="640" y="463"/>
                </a:cubicBezTo>
                <a:close/>
                <a:moveTo>
                  <a:pt x="602" y="452"/>
                </a:moveTo>
                <a:cubicBezTo>
                  <a:pt x="602" y="457"/>
                  <a:pt x="601" y="462"/>
                  <a:pt x="599" y="467"/>
                </a:cubicBezTo>
                <a:cubicBezTo>
                  <a:pt x="593" y="467"/>
                  <a:pt x="593" y="467"/>
                  <a:pt x="593" y="467"/>
                </a:cubicBezTo>
                <a:cubicBezTo>
                  <a:pt x="596" y="462"/>
                  <a:pt x="598" y="456"/>
                  <a:pt x="602" y="452"/>
                </a:cubicBezTo>
                <a:close/>
                <a:moveTo>
                  <a:pt x="282" y="461"/>
                </a:moveTo>
                <a:cubicBezTo>
                  <a:pt x="282" y="463"/>
                  <a:pt x="282" y="465"/>
                  <a:pt x="281" y="467"/>
                </a:cubicBezTo>
                <a:cubicBezTo>
                  <a:pt x="266" y="467"/>
                  <a:pt x="266" y="467"/>
                  <a:pt x="266" y="467"/>
                </a:cubicBezTo>
                <a:cubicBezTo>
                  <a:pt x="271" y="462"/>
                  <a:pt x="277" y="458"/>
                  <a:pt x="282" y="461"/>
                </a:cubicBezTo>
                <a:close/>
                <a:moveTo>
                  <a:pt x="105" y="461"/>
                </a:moveTo>
                <a:cubicBezTo>
                  <a:pt x="105" y="460"/>
                  <a:pt x="103" y="455"/>
                  <a:pt x="104" y="454"/>
                </a:cubicBezTo>
                <a:cubicBezTo>
                  <a:pt x="105" y="451"/>
                  <a:pt x="108" y="454"/>
                  <a:pt x="109" y="456"/>
                </a:cubicBezTo>
                <a:cubicBezTo>
                  <a:pt x="111" y="459"/>
                  <a:pt x="112" y="461"/>
                  <a:pt x="114" y="463"/>
                </a:cubicBezTo>
                <a:cubicBezTo>
                  <a:pt x="115" y="465"/>
                  <a:pt x="116" y="466"/>
                  <a:pt x="118" y="467"/>
                </a:cubicBezTo>
                <a:cubicBezTo>
                  <a:pt x="107" y="467"/>
                  <a:pt x="107" y="467"/>
                  <a:pt x="107" y="467"/>
                </a:cubicBezTo>
                <a:cubicBezTo>
                  <a:pt x="106" y="465"/>
                  <a:pt x="105" y="463"/>
                  <a:pt x="105" y="461"/>
                </a:cubicBezTo>
                <a:close/>
                <a:moveTo>
                  <a:pt x="1205" y="551"/>
                </a:moveTo>
                <a:cubicBezTo>
                  <a:pt x="1197" y="551"/>
                  <a:pt x="1197" y="551"/>
                  <a:pt x="1197" y="551"/>
                </a:cubicBezTo>
                <a:cubicBezTo>
                  <a:pt x="1199" y="549"/>
                  <a:pt x="1203" y="549"/>
                  <a:pt x="1205" y="551"/>
                </a:cubicBezTo>
                <a:close/>
                <a:moveTo>
                  <a:pt x="3078" y="848"/>
                </a:moveTo>
                <a:cubicBezTo>
                  <a:pt x="3079" y="848"/>
                  <a:pt x="3079" y="847"/>
                  <a:pt x="3080" y="847"/>
                </a:cubicBezTo>
                <a:cubicBezTo>
                  <a:pt x="3081" y="848"/>
                  <a:pt x="3081" y="849"/>
                  <a:pt x="3081" y="850"/>
                </a:cubicBezTo>
                <a:cubicBezTo>
                  <a:pt x="3080" y="853"/>
                  <a:pt x="3080" y="856"/>
                  <a:pt x="3079" y="858"/>
                </a:cubicBezTo>
                <a:cubicBezTo>
                  <a:pt x="3072" y="858"/>
                  <a:pt x="3072" y="858"/>
                  <a:pt x="3072" y="858"/>
                </a:cubicBezTo>
                <a:cubicBezTo>
                  <a:pt x="3074" y="854"/>
                  <a:pt x="3075" y="850"/>
                  <a:pt x="3078" y="848"/>
                </a:cubicBezTo>
                <a:close/>
              </a:path>
            </a:pathLst>
          </a:custGeom>
          <a:solidFill>
            <a:schemeClr val="tx1">
              <a:alpha val="53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 noEditPoints="1"/>
          </p:cNvSpPr>
          <p:nvPr userDrawn="1"/>
        </p:nvSpPr>
        <p:spPr bwMode="auto">
          <a:xfrm>
            <a:off x="1" y="5817287"/>
            <a:ext cx="12192000" cy="1040714"/>
          </a:xfrm>
          <a:custGeom>
            <a:avLst/>
            <a:gdLst>
              <a:gd name="T0" fmla="*/ 2882 w 3200"/>
              <a:gd name="T1" fmla="*/ 180 h 518"/>
              <a:gd name="T2" fmla="*/ 2912 w 3200"/>
              <a:gd name="T3" fmla="*/ 134 h 518"/>
              <a:gd name="T4" fmla="*/ 2915 w 3200"/>
              <a:gd name="T5" fmla="*/ 89 h 518"/>
              <a:gd name="T6" fmla="*/ 2906 w 3200"/>
              <a:gd name="T7" fmla="*/ 70 h 518"/>
              <a:gd name="T8" fmla="*/ 2877 w 3200"/>
              <a:gd name="T9" fmla="*/ 138 h 518"/>
              <a:gd name="T10" fmla="*/ 2876 w 3200"/>
              <a:gd name="T11" fmla="*/ 0 h 518"/>
              <a:gd name="T12" fmla="*/ 2872 w 3200"/>
              <a:gd name="T13" fmla="*/ 142 h 518"/>
              <a:gd name="T14" fmla="*/ 2867 w 3200"/>
              <a:gd name="T15" fmla="*/ 133 h 518"/>
              <a:gd name="T16" fmla="*/ 2828 w 3200"/>
              <a:gd name="T17" fmla="*/ 114 h 518"/>
              <a:gd name="T18" fmla="*/ 2840 w 3200"/>
              <a:gd name="T19" fmla="*/ 154 h 518"/>
              <a:gd name="T20" fmla="*/ 2867 w 3200"/>
              <a:gd name="T21" fmla="*/ 180 h 518"/>
              <a:gd name="T22" fmla="*/ 2733 w 3200"/>
              <a:gd name="T23" fmla="*/ 180 h 518"/>
              <a:gd name="T24" fmla="*/ 2723 w 3200"/>
              <a:gd name="T25" fmla="*/ 144 h 518"/>
              <a:gd name="T26" fmla="*/ 2695 w 3200"/>
              <a:gd name="T27" fmla="*/ 144 h 518"/>
              <a:gd name="T28" fmla="*/ 2668 w 3200"/>
              <a:gd name="T29" fmla="*/ 117 h 518"/>
              <a:gd name="T30" fmla="*/ 2584 w 3200"/>
              <a:gd name="T31" fmla="*/ 117 h 518"/>
              <a:gd name="T32" fmla="*/ 2563 w 3200"/>
              <a:gd name="T33" fmla="*/ 138 h 518"/>
              <a:gd name="T34" fmla="*/ 2531 w 3200"/>
              <a:gd name="T35" fmla="*/ 138 h 518"/>
              <a:gd name="T36" fmla="*/ 2514 w 3200"/>
              <a:gd name="T37" fmla="*/ 180 h 518"/>
              <a:gd name="T38" fmla="*/ 2401 w 3200"/>
              <a:gd name="T39" fmla="*/ 180 h 518"/>
              <a:gd name="T40" fmla="*/ 2398 w 3200"/>
              <a:gd name="T41" fmla="*/ 171 h 518"/>
              <a:gd name="T42" fmla="*/ 2397 w 3200"/>
              <a:gd name="T43" fmla="*/ 168 h 518"/>
              <a:gd name="T44" fmla="*/ 2388 w 3200"/>
              <a:gd name="T45" fmla="*/ 171 h 518"/>
              <a:gd name="T46" fmla="*/ 2359 w 3200"/>
              <a:gd name="T47" fmla="*/ 140 h 518"/>
              <a:gd name="T48" fmla="*/ 2368 w 3200"/>
              <a:gd name="T49" fmla="*/ 180 h 518"/>
              <a:gd name="T50" fmla="*/ 2170 w 3200"/>
              <a:gd name="T51" fmla="*/ 180 h 518"/>
              <a:gd name="T52" fmla="*/ 2122 w 3200"/>
              <a:gd name="T53" fmla="*/ 197 h 518"/>
              <a:gd name="T54" fmla="*/ 2070 w 3200"/>
              <a:gd name="T55" fmla="*/ 180 h 518"/>
              <a:gd name="T56" fmla="*/ 1390 w 3200"/>
              <a:gd name="T57" fmla="*/ 180 h 518"/>
              <a:gd name="T58" fmla="*/ 1278 w 3200"/>
              <a:gd name="T59" fmla="*/ 162 h 518"/>
              <a:gd name="T60" fmla="*/ 1049 w 3200"/>
              <a:gd name="T61" fmla="*/ 162 h 518"/>
              <a:gd name="T62" fmla="*/ 1020 w 3200"/>
              <a:gd name="T63" fmla="*/ 180 h 518"/>
              <a:gd name="T64" fmla="*/ 732 w 3200"/>
              <a:gd name="T65" fmla="*/ 180 h 518"/>
              <a:gd name="T66" fmla="*/ 769 w 3200"/>
              <a:gd name="T67" fmla="*/ 137 h 518"/>
              <a:gd name="T68" fmla="*/ 731 w 3200"/>
              <a:gd name="T69" fmla="*/ 176 h 518"/>
              <a:gd name="T70" fmla="*/ 733 w 3200"/>
              <a:gd name="T71" fmla="*/ 79 h 518"/>
              <a:gd name="T72" fmla="*/ 713 w 3200"/>
              <a:gd name="T73" fmla="*/ 133 h 518"/>
              <a:gd name="T74" fmla="*/ 714 w 3200"/>
              <a:gd name="T75" fmla="*/ 150 h 518"/>
              <a:gd name="T76" fmla="*/ 671 w 3200"/>
              <a:gd name="T77" fmla="*/ 113 h 518"/>
              <a:gd name="T78" fmla="*/ 682 w 3200"/>
              <a:gd name="T79" fmla="*/ 158 h 518"/>
              <a:gd name="T80" fmla="*/ 708 w 3200"/>
              <a:gd name="T81" fmla="*/ 180 h 518"/>
              <a:gd name="T82" fmla="*/ 600 w 3200"/>
              <a:gd name="T83" fmla="*/ 180 h 518"/>
              <a:gd name="T84" fmla="*/ 584 w 3200"/>
              <a:gd name="T85" fmla="*/ 103 h 518"/>
              <a:gd name="T86" fmla="*/ 505 w 3200"/>
              <a:gd name="T87" fmla="*/ 103 h 518"/>
              <a:gd name="T88" fmla="*/ 505 w 3200"/>
              <a:gd name="T89" fmla="*/ 129 h 518"/>
              <a:gd name="T90" fmla="*/ 433 w 3200"/>
              <a:gd name="T91" fmla="*/ 129 h 518"/>
              <a:gd name="T92" fmla="*/ 406 w 3200"/>
              <a:gd name="T93" fmla="*/ 180 h 518"/>
              <a:gd name="T94" fmla="*/ 0 w 3200"/>
              <a:gd name="T95" fmla="*/ 180 h 518"/>
              <a:gd name="T96" fmla="*/ 0 w 3200"/>
              <a:gd name="T97" fmla="*/ 518 h 518"/>
              <a:gd name="T98" fmla="*/ 3200 w 3200"/>
              <a:gd name="T99" fmla="*/ 518 h 518"/>
              <a:gd name="T100" fmla="*/ 3200 w 3200"/>
              <a:gd name="T101" fmla="*/ 180 h 518"/>
              <a:gd name="T102" fmla="*/ 2882 w 3200"/>
              <a:gd name="T103" fmla="*/ 180 h 518"/>
              <a:gd name="T104" fmla="*/ 2877 w 3200"/>
              <a:gd name="T105" fmla="*/ 177 h 518"/>
              <a:gd name="T106" fmla="*/ 2878 w 3200"/>
              <a:gd name="T107" fmla="*/ 180 h 518"/>
              <a:gd name="T108" fmla="*/ 2874 w 3200"/>
              <a:gd name="T109" fmla="*/ 180 h 518"/>
              <a:gd name="T110" fmla="*/ 2877 w 3200"/>
              <a:gd name="T111" fmla="*/ 177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00" h="518">
                <a:moveTo>
                  <a:pt x="2882" y="180"/>
                </a:moveTo>
                <a:cubicBezTo>
                  <a:pt x="2894" y="166"/>
                  <a:pt x="2906" y="152"/>
                  <a:pt x="2912" y="134"/>
                </a:cubicBezTo>
                <a:cubicBezTo>
                  <a:pt x="2917" y="120"/>
                  <a:pt x="2919" y="104"/>
                  <a:pt x="2915" y="89"/>
                </a:cubicBezTo>
                <a:cubicBezTo>
                  <a:pt x="2914" y="82"/>
                  <a:pt x="2912" y="75"/>
                  <a:pt x="2906" y="70"/>
                </a:cubicBezTo>
                <a:cubicBezTo>
                  <a:pt x="2893" y="91"/>
                  <a:pt x="2882" y="114"/>
                  <a:pt x="2877" y="138"/>
                </a:cubicBezTo>
                <a:cubicBezTo>
                  <a:pt x="2874" y="92"/>
                  <a:pt x="2874" y="46"/>
                  <a:pt x="2876" y="0"/>
                </a:cubicBezTo>
                <a:cubicBezTo>
                  <a:pt x="2866" y="46"/>
                  <a:pt x="2865" y="95"/>
                  <a:pt x="2872" y="142"/>
                </a:cubicBezTo>
                <a:cubicBezTo>
                  <a:pt x="2871" y="139"/>
                  <a:pt x="2869" y="136"/>
                  <a:pt x="2867" y="133"/>
                </a:cubicBezTo>
                <a:cubicBezTo>
                  <a:pt x="2857" y="121"/>
                  <a:pt x="2843" y="114"/>
                  <a:pt x="2828" y="114"/>
                </a:cubicBezTo>
                <a:cubicBezTo>
                  <a:pt x="2831" y="128"/>
                  <a:pt x="2834" y="142"/>
                  <a:pt x="2840" y="154"/>
                </a:cubicBezTo>
                <a:cubicBezTo>
                  <a:pt x="2846" y="166"/>
                  <a:pt x="2856" y="175"/>
                  <a:pt x="2867" y="180"/>
                </a:cubicBezTo>
                <a:cubicBezTo>
                  <a:pt x="2733" y="180"/>
                  <a:pt x="2733" y="180"/>
                  <a:pt x="2733" y="180"/>
                </a:cubicBezTo>
                <a:cubicBezTo>
                  <a:pt x="2723" y="144"/>
                  <a:pt x="2723" y="144"/>
                  <a:pt x="2723" y="144"/>
                </a:cubicBezTo>
                <a:cubicBezTo>
                  <a:pt x="2695" y="144"/>
                  <a:pt x="2695" y="144"/>
                  <a:pt x="2695" y="144"/>
                </a:cubicBezTo>
                <a:cubicBezTo>
                  <a:pt x="2668" y="117"/>
                  <a:pt x="2668" y="117"/>
                  <a:pt x="2668" y="117"/>
                </a:cubicBezTo>
                <a:cubicBezTo>
                  <a:pt x="2584" y="117"/>
                  <a:pt x="2584" y="117"/>
                  <a:pt x="2584" y="117"/>
                </a:cubicBezTo>
                <a:cubicBezTo>
                  <a:pt x="2563" y="138"/>
                  <a:pt x="2563" y="138"/>
                  <a:pt x="2563" y="138"/>
                </a:cubicBezTo>
                <a:cubicBezTo>
                  <a:pt x="2531" y="138"/>
                  <a:pt x="2531" y="138"/>
                  <a:pt x="2531" y="138"/>
                </a:cubicBezTo>
                <a:cubicBezTo>
                  <a:pt x="2514" y="180"/>
                  <a:pt x="2514" y="180"/>
                  <a:pt x="2514" y="180"/>
                </a:cubicBezTo>
                <a:cubicBezTo>
                  <a:pt x="2401" y="180"/>
                  <a:pt x="2401" y="180"/>
                  <a:pt x="2401" y="180"/>
                </a:cubicBezTo>
                <a:cubicBezTo>
                  <a:pt x="2400" y="177"/>
                  <a:pt x="2399" y="174"/>
                  <a:pt x="2398" y="171"/>
                </a:cubicBezTo>
                <a:cubicBezTo>
                  <a:pt x="2398" y="170"/>
                  <a:pt x="2397" y="169"/>
                  <a:pt x="2397" y="168"/>
                </a:cubicBezTo>
                <a:cubicBezTo>
                  <a:pt x="2394" y="167"/>
                  <a:pt x="2391" y="172"/>
                  <a:pt x="2388" y="171"/>
                </a:cubicBezTo>
                <a:cubicBezTo>
                  <a:pt x="2389" y="155"/>
                  <a:pt x="2375" y="140"/>
                  <a:pt x="2359" y="140"/>
                </a:cubicBezTo>
                <a:cubicBezTo>
                  <a:pt x="2358" y="154"/>
                  <a:pt x="2361" y="168"/>
                  <a:pt x="2368" y="180"/>
                </a:cubicBezTo>
                <a:cubicBezTo>
                  <a:pt x="2170" y="180"/>
                  <a:pt x="2170" y="180"/>
                  <a:pt x="2170" y="180"/>
                </a:cubicBezTo>
                <a:cubicBezTo>
                  <a:pt x="2122" y="197"/>
                  <a:pt x="2122" y="197"/>
                  <a:pt x="2122" y="197"/>
                </a:cubicBezTo>
                <a:cubicBezTo>
                  <a:pt x="2070" y="180"/>
                  <a:pt x="2070" y="180"/>
                  <a:pt x="2070" y="180"/>
                </a:cubicBezTo>
                <a:cubicBezTo>
                  <a:pt x="1390" y="180"/>
                  <a:pt x="1390" y="180"/>
                  <a:pt x="1390" y="180"/>
                </a:cubicBezTo>
                <a:cubicBezTo>
                  <a:pt x="1278" y="162"/>
                  <a:pt x="1278" y="162"/>
                  <a:pt x="1278" y="162"/>
                </a:cubicBezTo>
                <a:cubicBezTo>
                  <a:pt x="1049" y="162"/>
                  <a:pt x="1049" y="162"/>
                  <a:pt x="1049" y="162"/>
                </a:cubicBezTo>
                <a:cubicBezTo>
                  <a:pt x="1020" y="180"/>
                  <a:pt x="1020" y="180"/>
                  <a:pt x="1020" y="180"/>
                </a:cubicBezTo>
                <a:cubicBezTo>
                  <a:pt x="732" y="180"/>
                  <a:pt x="732" y="180"/>
                  <a:pt x="732" y="180"/>
                </a:cubicBezTo>
                <a:cubicBezTo>
                  <a:pt x="744" y="166"/>
                  <a:pt x="757" y="152"/>
                  <a:pt x="769" y="137"/>
                </a:cubicBezTo>
                <a:cubicBezTo>
                  <a:pt x="753" y="146"/>
                  <a:pt x="742" y="160"/>
                  <a:pt x="731" y="176"/>
                </a:cubicBezTo>
                <a:cubicBezTo>
                  <a:pt x="744" y="145"/>
                  <a:pt x="745" y="110"/>
                  <a:pt x="733" y="79"/>
                </a:cubicBezTo>
                <a:cubicBezTo>
                  <a:pt x="720" y="93"/>
                  <a:pt x="714" y="113"/>
                  <a:pt x="713" y="133"/>
                </a:cubicBezTo>
                <a:cubicBezTo>
                  <a:pt x="713" y="139"/>
                  <a:pt x="713" y="144"/>
                  <a:pt x="714" y="150"/>
                </a:cubicBezTo>
                <a:cubicBezTo>
                  <a:pt x="705" y="132"/>
                  <a:pt x="690" y="118"/>
                  <a:pt x="671" y="113"/>
                </a:cubicBezTo>
                <a:cubicBezTo>
                  <a:pt x="670" y="129"/>
                  <a:pt x="673" y="145"/>
                  <a:pt x="682" y="158"/>
                </a:cubicBezTo>
                <a:cubicBezTo>
                  <a:pt x="688" y="168"/>
                  <a:pt x="697" y="176"/>
                  <a:pt x="708" y="180"/>
                </a:cubicBezTo>
                <a:cubicBezTo>
                  <a:pt x="600" y="180"/>
                  <a:pt x="600" y="180"/>
                  <a:pt x="600" y="180"/>
                </a:cubicBezTo>
                <a:cubicBezTo>
                  <a:pt x="584" y="103"/>
                  <a:pt x="584" y="103"/>
                  <a:pt x="584" y="103"/>
                </a:cubicBezTo>
                <a:cubicBezTo>
                  <a:pt x="505" y="103"/>
                  <a:pt x="505" y="103"/>
                  <a:pt x="505" y="103"/>
                </a:cubicBezTo>
                <a:cubicBezTo>
                  <a:pt x="505" y="129"/>
                  <a:pt x="505" y="129"/>
                  <a:pt x="505" y="129"/>
                </a:cubicBezTo>
                <a:cubicBezTo>
                  <a:pt x="433" y="129"/>
                  <a:pt x="433" y="129"/>
                  <a:pt x="433" y="129"/>
                </a:cubicBezTo>
                <a:cubicBezTo>
                  <a:pt x="406" y="180"/>
                  <a:pt x="406" y="180"/>
                  <a:pt x="406" y="18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518"/>
                  <a:pt x="0" y="518"/>
                  <a:pt x="0" y="518"/>
                </a:cubicBezTo>
                <a:cubicBezTo>
                  <a:pt x="3200" y="518"/>
                  <a:pt x="3200" y="518"/>
                  <a:pt x="3200" y="518"/>
                </a:cubicBezTo>
                <a:cubicBezTo>
                  <a:pt x="3200" y="180"/>
                  <a:pt x="3200" y="180"/>
                  <a:pt x="3200" y="180"/>
                </a:cubicBezTo>
                <a:lnTo>
                  <a:pt x="2882" y="180"/>
                </a:lnTo>
                <a:close/>
                <a:moveTo>
                  <a:pt x="2877" y="177"/>
                </a:moveTo>
                <a:cubicBezTo>
                  <a:pt x="2877" y="178"/>
                  <a:pt x="2877" y="179"/>
                  <a:pt x="2878" y="180"/>
                </a:cubicBezTo>
                <a:cubicBezTo>
                  <a:pt x="2874" y="180"/>
                  <a:pt x="2874" y="180"/>
                  <a:pt x="2874" y="180"/>
                </a:cubicBezTo>
                <a:cubicBezTo>
                  <a:pt x="2876" y="179"/>
                  <a:pt x="2876" y="178"/>
                  <a:pt x="2877" y="17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  <a:alpha val="1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Pentagon 5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15009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agon 1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51518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tagon 6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23232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agon 2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0326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894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5_Pictur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2047308" y="2341519"/>
            <a:ext cx="1030380" cy="1030380"/>
          </a:xfrm>
          <a:custGeom>
            <a:avLst/>
            <a:gdLst>
              <a:gd name="connsiteX0" fmla="*/ 515190 w 1030380"/>
              <a:gd name="connsiteY0" fmla="*/ 0 h 1030380"/>
              <a:gd name="connsiteX1" fmla="*/ 1030380 w 1030380"/>
              <a:gd name="connsiteY1" fmla="*/ 515190 h 1030380"/>
              <a:gd name="connsiteX2" fmla="*/ 515190 w 1030380"/>
              <a:gd name="connsiteY2" fmla="*/ 1030380 h 1030380"/>
              <a:gd name="connsiteX3" fmla="*/ 0 w 1030380"/>
              <a:gd name="connsiteY3" fmla="*/ 515190 h 1030380"/>
              <a:gd name="connsiteX4" fmla="*/ 515190 w 1030380"/>
              <a:gd name="connsiteY4" fmla="*/ 0 h 1030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0380" h="1030380">
                <a:moveTo>
                  <a:pt x="515190" y="0"/>
                </a:moveTo>
                <a:cubicBezTo>
                  <a:pt x="799722" y="0"/>
                  <a:pt x="1030380" y="230658"/>
                  <a:pt x="1030380" y="515190"/>
                </a:cubicBezTo>
                <a:cubicBezTo>
                  <a:pt x="1030380" y="799722"/>
                  <a:pt x="799722" y="1030380"/>
                  <a:pt x="515190" y="1030380"/>
                </a:cubicBezTo>
                <a:cubicBezTo>
                  <a:pt x="230658" y="1030380"/>
                  <a:pt x="0" y="799722"/>
                  <a:pt x="0" y="515190"/>
                </a:cubicBezTo>
                <a:cubicBezTo>
                  <a:pt x="0" y="230658"/>
                  <a:pt x="230658" y="0"/>
                  <a:pt x="515190" y="0"/>
                </a:cubicBezTo>
                <a:close/>
              </a:path>
            </a:pathLst>
          </a:custGeom>
          <a:solidFill>
            <a:schemeClr val="bg1">
              <a:lumMod val="85000"/>
              <a:alpha val="7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800"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1" hasCustomPrompt="1"/>
          </p:nvPr>
        </p:nvSpPr>
        <p:spPr>
          <a:xfrm>
            <a:off x="5580810" y="2341519"/>
            <a:ext cx="1030380" cy="1030380"/>
          </a:xfrm>
          <a:custGeom>
            <a:avLst/>
            <a:gdLst>
              <a:gd name="connsiteX0" fmla="*/ 515190 w 1030380"/>
              <a:gd name="connsiteY0" fmla="*/ 0 h 1030380"/>
              <a:gd name="connsiteX1" fmla="*/ 1030380 w 1030380"/>
              <a:gd name="connsiteY1" fmla="*/ 515190 h 1030380"/>
              <a:gd name="connsiteX2" fmla="*/ 515190 w 1030380"/>
              <a:gd name="connsiteY2" fmla="*/ 1030380 h 1030380"/>
              <a:gd name="connsiteX3" fmla="*/ 0 w 1030380"/>
              <a:gd name="connsiteY3" fmla="*/ 515190 h 1030380"/>
              <a:gd name="connsiteX4" fmla="*/ 515190 w 1030380"/>
              <a:gd name="connsiteY4" fmla="*/ 0 h 1030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0380" h="1030380">
                <a:moveTo>
                  <a:pt x="515190" y="0"/>
                </a:moveTo>
                <a:cubicBezTo>
                  <a:pt x="799722" y="0"/>
                  <a:pt x="1030380" y="230658"/>
                  <a:pt x="1030380" y="515190"/>
                </a:cubicBezTo>
                <a:cubicBezTo>
                  <a:pt x="1030380" y="799722"/>
                  <a:pt x="799722" y="1030380"/>
                  <a:pt x="515190" y="1030380"/>
                </a:cubicBezTo>
                <a:cubicBezTo>
                  <a:pt x="230658" y="1030380"/>
                  <a:pt x="0" y="799722"/>
                  <a:pt x="0" y="515190"/>
                </a:cubicBezTo>
                <a:cubicBezTo>
                  <a:pt x="0" y="230658"/>
                  <a:pt x="230658" y="0"/>
                  <a:pt x="515190" y="0"/>
                </a:cubicBezTo>
                <a:close/>
              </a:path>
            </a:pathLst>
          </a:custGeom>
          <a:solidFill>
            <a:schemeClr val="bg1">
              <a:lumMod val="85000"/>
              <a:alpha val="7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800" dirty="0"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6" name="Picture Placeholder 12"/>
          <p:cNvSpPr>
            <a:spLocks noGrp="1"/>
          </p:cNvSpPr>
          <p:nvPr>
            <p:ph type="pic" sz="quarter" idx="12" hasCustomPrompt="1"/>
          </p:nvPr>
        </p:nvSpPr>
        <p:spPr>
          <a:xfrm>
            <a:off x="9114312" y="2341519"/>
            <a:ext cx="1030380" cy="1030380"/>
          </a:xfrm>
          <a:custGeom>
            <a:avLst/>
            <a:gdLst>
              <a:gd name="connsiteX0" fmla="*/ 515190 w 1030380"/>
              <a:gd name="connsiteY0" fmla="*/ 0 h 1030380"/>
              <a:gd name="connsiteX1" fmla="*/ 1030380 w 1030380"/>
              <a:gd name="connsiteY1" fmla="*/ 515190 h 1030380"/>
              <a:gd name="connsiteX2" fmla="*/ 515190 w 1030380"/>
              <a:gd name="connsiteY2" fmla="*/ 1030380 h 1030380"/>
              <a:gd name="connsiteX3" fmla="*/ 0 w 1030380"/>
              <a:gd name="connsiteY3" fmla="*/ 515190 h 1030380"/>
              <a:gd name="connsiteX4" fmla="*/ 515190 w 1030380"/>
              <a:gd name="connsiteY4" fmla="*/ 0 h 1030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0380" h="1030380">
                <a:moveTo>
                  <a:pt x="515190" y="0"/>
                </a:moveTo>
                <a:cubicBezTo>
                  <a:pt x="799722" y="0"/>
                  <a:pt x="1030380" y="230658"/>
                  <a:pt x="1030380" y="515190"/>
                </a:cubicBezTo>
                <a:cubicBezTo>
                  <a:pt x="1030380" y="799722"/>
                  <a:pt x="799722" y="1030380"/>
                  <a:pt x="515190" y="1030380"/>
                </a:cubicBezTo>
                <a:cubicBezTo>
                  <a:pt x="230658" y="1030380"/>
                  <a:pt x="0" y="799722"/>
                  <a:pt x="0" y="515190"/>
                </a:cubicBezTo>
                <a:cubicBezTo>
                  <a:pt x="0" y="230658"/>
                  <a:pt x="230658" y="0"/>
                  <a:pt x="515190" y="0"/>
                </a:cubicBezTo>
                <a:close/>
              </a:path>
            </a:pathLst>
          </a:custGeom>
          <a:solidFill>
            <a:schemeClr val="bg1">
              <a:lumMod val="85000"/>
              <a:alpha val="7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800"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6" name="Pentagon 5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7337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3829050" y="3201623"/>
            <a:ext cx="4597400" cy="28717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3" name="Pentagon 2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62888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entagon 9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650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4"/>
          <p:cNvSpPr/>
          <p:nvPr userDrawn="1"/>
        </p:nvSpPr>
        <p:spPr>
          <a:xfrm rot="10800000">
            <a:off x="11621261" y="154861"/>
            <a:ext cx="570739" cy="57073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11740263" y="295572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C3132700-EA58-4113-8A69-53ED24A08E36}" type="slidenum">
              <a:rPr lang="en-US" sz="1400" smtClean="0">
                <a:solidFill>
                  <a:schemeClr val="bg1"/>
                </a:solidFill>
                <a:latin typeface="+mj-lt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99941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FA203-EBD1-4BDE-8F82-923D8CC4ADD0}" type="datetimeFigureOut">
              <a:rPr lang="en-US" smtClean="0"/>
              <a:t>7/28/2018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32700-EA58-4113-8A69-53ED24A08E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587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7" r:id="rId9"/>
    <p:sldLayoutId id="2147483658" r:id="rId10"/>
    <p:sldLayoutId id="2147483659" r:id="rId11"/>
    <p:sldLayoutId id="2147483660" r:id="rId12"/>
    <p:sldLayoutId id="214748366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entagon 10"/>
          <p:cNvSpPr/>
          <p:nvPr/>
        </p:nvSpPr>
        <p:spPr>
          <a:xfrm rot="10800000">
            <a:off x="11042072" y="3827412"/>
            <a:ext cx="362033" cy="362033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entagon 8"/>
          <p:cNvSpPr/>
          <p:nvPr/>
        </p:nvSpPr>
        <p:spPr>
          <a:xfrm rot="10800000">
            <a:off x="8375665" y="624902"/>
            <a:ext cx="6405022" cy="640502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>
            <a:off x="4236786" y="763448"/>
            <a:ext cx="1911927" cy="1911927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946072" y="1530927"/>
            <a:ext cx="434163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>
                <a:solidFill>
                  <a:schemeClr val="bg1"/>
                </a:solidFill>
                <a:latin typeface="+mj-lt"/>
              </a:rPr>
              <a:t>Executive</a:t>
            </a:r>
          </a:p>
          <a:p>
            <a:r>
              <a:rPr lang="en-US" sz="6600" b="1" dirty="0" smtClean="0">
                <a:solidFill>
                  <a:schemeClr val="accent1"/>
                </a:solidFill>
                <a:latin typeface="+mj-lt"/>
              </a:rPr>
              <a:t>Person</a:t>
            </a:r>
            <a:endParaRPr lang="en-US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46072" y="3736263"/>
            <a:ext cx="6096000" cy="54514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i="0" dirty="0" smtClean="0">
                <a:solidFill>
                  <a:schemeClr val="bg1"/>
                </a:solidFill>
                <a:effectLst/>
              </a:rPr>
              <a:t>Lorem Ipsum</a:t>
            </a:r>
            <a:r>
              <a:rPr lang="en-US" sz="1050" b="0" i="0" dirty="0" smtClean="0">
                <a:solidFill>
                  <a:schemeClr val="bg1"/>
                </a:solidFill>
                <a:effectLst/>
              </a:rPr>
              <a:t> is simply dummy text of the printing and typesetting industry. Lorem Ipsum has been the industry's standard dummy text ever since the 1500s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946072" y="4696691"/>
            <a:ext cx="2410691" cy="477981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230849" y="4738253"/>
            <a:ext cx="1835728" cy="338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0" dirty="0" smtClean="0">
                <a:solidFill>
                  <a:schemeClr val="bg1"/>
                </a:solidFill>
                <a:effectLst/>
                <a:latin typeface="+mj-lt"/>
              </a:rPr>
              <a:t>START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0777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entagon 18"/>
          <p:cNvSpPr/>
          <p:nvPr/>
        </p:nvSpPr>
        <p:spPr>
          <a:xfrm rot="10800000">
            <a:off x="7988658" y="2012721"/>
            <a:ext cx="4203342" cy="4203342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96" t="22460" b="16894"/>
          <a:stretch>
            <a:fillRect/>
          </a:stretch>
        </p:blipFill>
        <p:spPr>
          <a:xfrm>
            <a:off x="8119432" y="1540316"/>
            <a:ext cx="4072568" cy="4159066"/>
          </a:xfrm>
          <a:custGeom>
            <a:avLst/>
            <a:gdLst>
              <a:gd name="connsiteX0" fmla="*/ 1491856 w 4072568"/>
              <a:gd name="connsiteY0" fmla="*/ 0 h 4159066"/>
              <a:gd name="connsiteX1" fmla="*/ 4072568 w 4072568"/>
              <a:gd name="connsiteY1" fmla="*/ 0 h 4159066"/>
              <a:gd name="connsiteX2" fmla="*/ 4072568 w 4072568"/>
              <a:gd name="connsiteY2" fmla="*/ 4159066 h 4159066"/>
              <a:gd name="connsiteX3" fmla="*/ 1491856 w 4072568"/>
              <a:gd name="connsiteY3" fmla="*/ 4159066 h 4159066"/>
              <a:gd name="connsiteX4" fmla="*/ 0 w 4072568"/>
              <a:gd name="connsiteY4" fmla="*/ 2079532 h 4159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72568" h="4159066">
                <a:moveTo>
                  <a:pt x="1491856" y="0"/>
                </a:moveTo>
                <a:lnTo>
                  <a:pt x="4072568" y="0"/>
                </a:lnTo>
                <a:lnTo>
                  <a:pt x="4072568" y="4159066"/>
                </a:lnTo>
                <a:lnTo>
                  <a:pt x="1491856" y="4159066"/>
                </a:lnTo>
                <a:lnTo>
                  <a:pt x="0" y="2079532"/>
                </a:lnTo>
                <a:close/>
              </a:path>
            </a:pathLst>
          </a:custGeom>
        </p:spPr>
      </p:pic>
      <p:sp>
        <p:nvSpPr>
          <p:cNvPr id="29" name="Rectangle 28"/>
          <p:cNvSpPr/>
          <p:nvPr/>
        </p:nvSpPr>
        <p:spPr>
          <a:xfrm>
            <a:off x="2193635" y="3400674"/>
            <a:ext cx="43198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200" dirty="0" err="1">
                <a:solidFill>
                  <a:schemeClr val="bg1"/>
                </a:solidFill>
              </a:rPr>
              <a:t>Aqr</a:t>
            </a:r>
            <a:r>
              <a:rPr lang="en-US" sz="1200" dirty="0">
                <a:solidFill>
                  <a:schemeClr val="bg1"/>
                </a:solidFill>
              </a:rPr>
              <a:t> Typeface 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adipisicing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elit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sed</a:t>
            </a:r>
            <a:r>
              <a:rPr lang="en-US" sz="1200" dirty="0">
                <a:solidFill>
                  <a:schemeClr val="bg1"/>
                </a:solidFill>
              </a:rPr>
              <a:t> do </a:t>
            </a:r>
            <a:r>
              <a:rPr lang="en-US" sz="1200" dirty="0" err="1">
                <a:solidFill>
                  <a:schemeClr val="bg1"/>
                </a:solidFill>
              </a:rPr>
              <a:t>eiusmod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tempor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incididunt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ut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95857" y="2477344"/>
            <a:ext cx="52657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dirty="0" smtClean="0">
                <a:solidFill>
                  <a:schemeClr val="accent1"/>
                </a:solidFill>
                <a:latin typeface="+mj-lt"/>
              </a:rPr>
              <a:t>Picture</a:t>
            </a:r>
            <a:r>
              <a:rPr lang="en-US" sz="5400" b="1" dirty="0" smtClean="0">
                <a:solidFill>
                  <a:schemeClr val="bg1"/>
                </a:solidFill>
                <a:latin typeface="+mj-lt"/>
              </a:rPr>
              <a:t> Text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301831" y="1023635"/>
            <a:ext cx="1566472" cy="1481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 166"/>
          <p:cNvSpPr>
            <a:spLocks noEditPoints="1"/>
          </p:cNvSpPr>
          <p:nvPr/>
        </p:nvSpPr>
        <p:spPr bwMode="auto">
          <a:xfrm>
            <a:off x="8758864" y="1386839"/>
            <a:ext cx="633285" cy="625882"/>
          </a:xfrm>
          <a:custGeom>
            <a:avLst/>
            <a:gdLst>
              <a:gd name="T0" fmla="*/ 61 w 72"/>
              <a:gd name="T1" fmla="*/ 52 h 69"/>
              <a:gd name="T2" fmla="*/ 55 w 72"/>
              <a:gd name="T3" fmla="*/ 60 h 69"/>
              <a:gd name="T4" fmla="*/ 54 w 72"/>
              <a:gd name="T5" fmla="*/ 67 h 69"/>
              <a:gd name="T6" fmla="*/ 15 w 72"/>
              <a:gd name="T7" fmla="*/ 66 h 69"/>
              <a:gd name="T8" fmla="*/ 66 w 72"/>
              <a:gd name="T9" fmla="*/ 19 h 69"/>
              <a:gd name="T10" fmla="*/ 66 w 72"/>
              <a:gd name="T11" fmla="*/ 7 h 69"/>
              <a:gd name="T12" fmla="*/ 50 w 72"/>
              <a:gd name="T13" fmla="*/ 3 h 69"/>
              <a:gd name="T14" fmla="*/ 3 w 72"/>
              <a:gd name="T15" fmla="*/ 54 h 69"/>
              <a:gd name="T16" fmla="*/ 1 w 72"/>
              <a:gd name="T17" fmla="*/ 67 h 69"/>
              <a:gd name="T18" fmla="*/ 6 w 72"/>
              <a:gd name="T19" fmla="*/ 69 h 69"/>
              <a:gd name="T20" fmla="*/ 60 w 72"/>
              <a:gd name="T21" fmla="*/ 67 h 69"/>
              <a:gd name="T22" fmla="*/ 55 w 72"/>
              <a:gd name="T23" fmla="*/ 55 h 69"/>
              <a:gd name="T24" fmla="*/ 71 w 72"/>
              <a:gd name="T25" fmla="*/ 54 h 69"/>
              <a:gd name="T26" fmla="*/ 71 w 72"/>
              <a:gd name="T27" fmla="*/ 52 h 69"/>
              <a:gd name="T28" fmla="*/ 23 w 72"/>
              <a:gd name="T29" fmla="*/ 58 h 69"/>
              <a:gd name="T30" fmla="*/ 58 w 72"/>
              <a:gd name="T31" fmla="*/ 18 h 69"/>
              <a:gd name="T32" fmla="*/ 25 w 72"/>
              <a:gd name="T33" fmla="*/ 56 h 69"/>
              <a:gd name="T34" fmla="*/ 53 w 72"/>
              <a:gd name="T35" fmla="*/ 13 h 69"/>
              <a:gd name="T36" fmla="*/ 19 w 72"/>
              <a:gd name="T37" fmla="*/ 54 h 69"/>
              <a:gd name="T38" fmla="*/ 56 w 72"/>
              <a:gd name="T39" fmla="*/ 4 h 69"/>
              <a:gd name="T40" fmla="*/ 64 w 72"/>
              <a:gd name="T41" fmla="*/ 9 h 69"/>
              <a:gd name="T42" fmla="*/ 64 w 72"/>
              <a:gd name="T43" fmla="*/ 17 h 69"/>
              <a:gd name="T44" fmla="*/ 53 w 72"/>
              <a:gd name="T45" fmla="*/ 11 h 69"/>
              <a:gd name="T46" fmla="*/ 53 w 72"/>
              <a:gd name="T47" fmla="*/ 11 h 69"/>
              <a:gd name="T48" fmla="*/ 52 w 72"/>
              <a:gd name="T49" fmla="*/ 5 h 69"/>
              <a:gd name="T50" fmla="*/ 48 w 72"/>
              <a:gd name="T51" fmla="*/ 9 h 69"/>
              <a:gd name="T52" fmla="*/ 14 w 72"/>
              <a:gd name="T53" fmla="*/ 49 h 69"/>
              <a:gd name="T54" fmla="*/ 13 w 72"/>
              <a:gd name="T55" fmla="*/ 44 h 69"/>
              <a:gd name="T56" fmla="*/ 10 w 72"/>
              <a:gd name="T57" fmla="*/ 48 h 69"/>
              <a:gd name="T58" fmla="*/ 18 w 72"/>
              <a:gd name="T59" fmla="*/ 56 h 69"/>
              <a:gd name="T60" fmla="*/ 21 w 72"/>
              <a:gd name="T61" fmla="*/ 59 h 69"/>
              <a:gd name="T62" fmla="*/ 7 w 72"/>
              <a:gd name="T63" fmla="*/ 65 h 69"/>
              <a:gd name="T64" fmla="*/ 6 w 72"/>
              <a:gd name="T65" fmla="*/ 55 h 69"/>
              <a:gd name="T66" fmla="*/ 3 w 72"/>
              <a:gd name="T67" fmla="*/ 64 h 69"/>
              <a:gd name="T68" fmla="*/ 4 w 72"/>
              <a:gd name="T69" fmla="*/ 65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2" h="69">
                <a:moveTo>
                  <a:pt x="71" y="52"/>
                </a:moveTo>
                <a:cubicBezTo>
                  <a:pt x="61" y="52"/>
                  <a:pt x="61" y="52"/>
                  <a:pt x="61" y="52"/>
                </a:cubicBezTo>
                <a:cubicBezTo>
                  <a:pt x="57" y="52"/>
                  <a:pt x="54" y="52"/>
                  <a:pt x="53" y="54"/>
                </a:cubicBezTo>
                <a:cubicBezTo>
                  <a:pt x="52" y="56"/>
                  <a:pt x="53" y="57"/>
                  <a:pt x="55" y="60"/>
                </a:cubicBezTo>
                <a:cubicBezTo>
                  <a:pt x="58" y="64"/>
                  <a:pt x="58" y="65"/>
                  <a:pt x="58" y="66"/>
                </a:cubicBezTo>
                <a:cubicBezTo>
                  <a:pt x="58" y="66"/>
                  <a:pt x="56" y="67"/>
                  <a:pt x="54" y="67"/>
                </a:cubicBezTo>
                <a:cubicBezTo>
                  <a:pt x="12" y="67"/>
                  <a:pt x="12" y="67"/>
                  <a:pt x="12" y="67"/>
                </a:cubicBezTo>
                <a:cubicBezTo>
                  <a:pt x="15" y="66"/>
                  <a:pt x="15" y="66"/>
                  <a:pt x="15" y="66"/>
                </a:cubicBezTo>
                <a:cubicBezTo>
                  <a:pt x="19" y="65"/>
                  <a:pt x="24" y="61"/>
                  <a:pt x="27" y="58"/>
                </a:cubicBezTo>
                <a:cubicBezTo>
                  <a:pt x="66" y="19"/>
                  <a:pt x="66" y="19"/>
                  <a:pt x="66" y="19"/>
                </a:cubicBezTo>
                <a:cubicBezTo>
                  <a:pt x="68" y="18"/>
                  <a:pt x="69" y="16"/>
                  <a:pt x="69" y="13"/>
                </a:cubicBezTo>
                <a:cubicBezTo>
                  <a:pt x="69" y="11"/>
                  <a:pt x="68" y="9"/>
                  <a:pt x="66" y="7"/>
                </a:cubicBezTo>
                <a:cubicBezTo>
                  <a:pt x="62" y="3"/>
                  <a:pt x="62" y="3"/>
                  <a:pt x="62" y="3"/>
                </a:cubicBezTo>
                <a:cubicBezTo>
                  <a:pt x="59" y="0"/>
                  <a:pt x="53" y="0"/>
                  <a:pt x="50" y="3"/>
                </a:cubicBezTo>
                <a:cubicBezTo>
                  <a:pt x="11" y="42"/>
                  <a:pt x="11" y="42"/>
                  <a:pt x="11" y="42"/>
                </a:cubicBezTo>
                <a:cubicBezTo>
                  <a:pt x="8" y="45"/>
                  <a:pt x="5" y="50"/>
                  <a:pt x="3" y="54"/>
                </a:cubicBezTo>
                <a:cubicBezTo>
                  <a:pt x="1" y="62"/>
                  <a:pt x="1" y="62"/>
                  <a:pt x="1" y="62"/>
                </a:cubicBezTo>
                <a:cubicBezTo>
                  <a:pt x="0" y="64"/>
                  <a:pt x="0" y="66"/>
                  <a:pt x="1" y="67"/>
                </a:cubicBezTo>
                <a:cubicBezTo>
                  <a:pt x="2" y="68"/>
                  <a:pt x="3" y="69"/>
                  <a:pt x="5" y="69"/>
                </a:cubicBezTo>
                <a:cubicBezTo>
                  <a:pt x="5" y="69"/>
                  <a:pt x="5" y="69"/>
                  <a:pt x="6" y="69"/>
                </a:cubicBezTo>
                <a:cubicBezTo>
                  <a:pt x="54" y="69"/>
                  <a:pt x="54" y="69"/>
                  <a:pt x="54" y="69"/>
                </a:cubicBezTo>
                <a:cubicBezTo>
                  <a:pt x="56" y="69"/>
                  <a:pt x="59" y="69"/>
                  <a:pt x="60" y="67"/>
                </a:cubicBezTo>
                <a:cubicBezTo>
                  <a:pt x="61" y="65"/>
                  <a:pt x="60" y="62"/>
                  <a:pt x="56" y="59"/>
                </a:cubicBezTo>
                <a:cubicBezTo>
                  <a:pt x="55" y="56"/>
                  <a:pt x="55" y="55"/>
                  <a:pt x="55" y="55"/>
                </a:cubicBezTo>
                <a:cubicBezTo>
                  <a:pt x="55" y="54"/>
                  <a:pt x="57" y="54"/>
                  <a:pt x="61" y="54"/>
                </a:cubicBezTo>
                <a:cubicBezTo>
                  <a:pt x="71" y="54"/>
                  <a:pt x="71" y="54"/>
                  <a:pt x="71" y="54"/>
                </a:cubicBezTo>
                <a:cubicBezTo>
                  <a:pt x="71" y="54"/>
                  <a:pt x="72" y="53"/>
                  <a:pt x="72" y="53"/>
                </a:cubicBezTo>
                <a:cubicBezTo>
                  <a:pt x="72" y="52"/>
                  <a:pt x="71" y="52"/>
                  <a:pt x="71" y="52"/>
                </a:cubicBezTo>
                <a:close/>
                <a:moveTo>
                  <a:pt x="25" y="56"/>
                </a:moveTo>
                <a:cubicBezTo>
                  <a:pt x="24" y="57"/>
                  <a:pt x="24" y="58"/>
                  <a:pt x="23" y="58"/>
                </a:cubicBezTo>
                <a:cubicBezTo>
                  <a:pt x="20" y="56"/>
                  <a:pt x="20" y="56"/>
                  <a:pt x="20" y="56"/>
                </a:cubicBezTo>
                <a:cubicBezTo>
                  <a:pt x="58" y="18"/>
                  <a:pt x="58" y="18"/>
                  <a:pt x="58" y="18"/>
                </a:cubicBezTo>
                <a:cubicBezTo>
                  <a:pt x="61" y="21"/>
                  <a:pt x="61" y="21"/>
                  <a:pt x="61" y="21"/>
                </a:cubicBezTo>
                <a:lnTo>
                  <a:pt x="25" y="56"/>
                </a:lnTo>
                <a:close/>
                <a:moveTo>
                  <a:pt x="15" y="51"/>
                </a:moveTo>
                <a:cubicBezTo>
                  <a:pt x="53" y="13"/>
                  <a:pt x="53" y="13"/>
                  <a:pt x="53" y="13"/>
                </a:cubicBezTo>
                <a:cubicBezTo>
                  <a:pt x="56" y="16"/>
                  <a:pt x="56" y="16"/>
                  <a:pt x="56" y="16"/>
                </a:cubicBezTo>
                <a:cubicBezTo>
                  <a:pt x="19" y="54"/>
                  <a:pt x="19" y="54"/>
                  <a:pt x="19" y="54"/>
                </a:cubicBezTo>
                <a:lnTo>
                  <a:pt x="15" y="51"/>
                </a:lnTo>
                <a:close/>
                <a:moveTo>
                  <a:pt x="56" y="4"/>
                </a:moveTo>
                <a:cubicBezTo>
                  <a:pt x="57" y="4"/>
                  <a:pt x="59" y="4"/>
                  <a:pt x="60" y="5"/>
                </a:cubicBezTo>
                <a:cubicBezTo>
                  <a:pt x="64" y="9"/>
                  <a:pt x="64" y="9"/>
                  <a:pt x="64" y="9"/>
                </a:cubicBezTo>
                <a:cubicBezTo>
                  <a:pt x="65" y="10"/>
                  <a:pt x="66" y="12"/>
                  <a:pt x="66" y="13"/>
                </a:cubicBezTo>
                <a:cubicBezTo>
                  <a:pt x="66" y="15"/>
                  <a:pt x="65" y="16"/>
                  <a:pt x="64" y="17"/>
                </a:cubicBezTo>
                <a:cubicBezTo>
                  <a:pt x="62" y="19"/>
                  <a:pt x="62" y="19"/>
                  <a:pt x="62" y="19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0" y="7"/>
                  <a:pt x="50" y="7"/>
                  <a:pt x="50" y="7"/>
                </a:cubicBezTo>
                <a:cubicBezTo>
                  <a:pt x="52" y="5"/>
                  <a:pt x="52" y="5"/>
                  <a:pt x="52" y="5"/>
                </a:cubicBezTo>
                <a:cubicBezTo>
                  <a:pt x="53" y="4"/>
                  <a:pt x="54" y="4"/>
                  <a:pt x="56" y="4"/>
                </a:cubicBezTo>
                <a:close/>
                <a:moveTo>
                  <a:pt x="48" y="9"/>
                </a:moveTo>
                <a:cubicBezTo>
                  <a:pt x="51" y="11"/>
                  <a:pt x="51" y="11"/>
                  <a:pt x="51" y="11"/>
                </a:cubicBezTo>
                <a:cubicBezTo>
                  <a:pt x="14" y="49"/>
                  <a:pt x="14" y="49"/>
                  <a:pt x="14" y="49"/>
                </a:cubicBezTo>
                <a:cubicBezTo>
                  <a:pt x="11" y="47"/>
                  <a:pt x="11" y="47"/>
                  <a:pt x="11" y="47"/>
                </a:cubicBezTo>
                <a:cubicBezTo>
                  <a:pt x="12" y="46"/>
                  <a:pt x="12" y="45"/>
                  <a:pt x="13" y="44"/>
                </a:cubicBezTo>
                <a:lnTo>
                  <a:pt x="48" y="9"/>
                </a:lnTo>
                <a:close/>
                <a:moveTo>
                  <a:pt x="10" y="48"/>
                </a:move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21" y="59"/>
                  <a:pt x="21" y="59"/>
                  <a:pt x="21" y="59"/>
                </a:cubicBezTo>
                <a:cubicBezTo>
                  <a:pt x="19" y="61"/>
                  <a:pt x="16" y="62"/>
                  <a:pt x="14" y="63"/>
                </a:cubicBezTo>
                <a:cubicBezTo>
                  <a:pt x="7" y="65"/>
                  <a:pt x="7" y="65"/>
                  <a:pt x="7" y="65"/>
                </a:cubicBezTo>
                <a:cubicBezTo>
                  <a:pt x="4" y="62"/>
                  <a:pt x="4" y="62"/>
                  <a:pt x="4" y="62"/>
                </a:cubicBezTo>
                <a:cubicBezTo>
                  <a:pt x="6" y="55"/>
                  <a:pt x="6" y="55"/>
                  <a:pt x="6" y="55"/>
                </a:cubicBezTo>
                <a:cubicBezTo>
                  <a:pt x="7" y="53"/>
                  <a:pt x="8" y="51"/>
                  <a:pt x="10" y="48"/>
                </a:cubicBezTo>
                <a:close/>
                <a:moveTo>
                  <a:pt x="3" y="64"/>
                </a:moveTo>
                <a:cubicBezTo>
                  <a:pt x="5" y="66"/>
                  <a:pt x="5" y="66"/>
                  <a:pt x="5" y="66"/>
                </a:cubicBezTo>
                <a:cubicBezTo>
                  <a:pt x="4" y="66"/>
                  <a:pt x="4" y="66"/>
                  <a:pt x="4" y="65"/>
                </a:cubicBezTo>
                <a:cubicBezTo>
                  <a:pt x="3" y="65"/>
                  <a:pt x="3" y="65"/>
                  <a:pt x="3" y="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Pentagon 19"/>
          <p:cNvSpPr/>
          <p:nvPr/>
        </p:nvSpPr>
        <p:spPr>
          <a:xfrm rot="5400000">
            <a:off x="1141606" y="5015345"/>
            <a:ext cx="1256706" cy="1256706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entagon 20"/>
          <p:cNvSpPr/>
          <p:nvPr/>
        </p:nvSpPr>
        <p:spPr>
          <a:xfrm>
            <a:off x="-213599" y="-426477"/>
            <a:ext cx="8610600" cy="5452523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2242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04238D43-0956-4721-8D9A-CCB468396D12}"/>
              </a:ext>
            </a:extLst>
          </p:cNvPr>
          <p:cNvSpPr txBox="1"/>
          <p:nvPr/>
        </p:nvSpPr>
        <p:spPr>
          <a:xfrm>
            <a:off x="1016075" y="1668976"/>
            <a:ext cx="46296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Creative </a:t>
            </a:r>
            <a:r>
              <a:rPr lang="en-US" sz="4000" b="1" dirty="0" smtClean="0">
                <a:solidFill>
                  <a:schemeClr val="accent1"/>
                </a:solidFill>
              </a:rPr>
              <a:t>Template</a:t>
            </a:r>
            <a:r>
              <a:rPr lang="en-US" sz="4000" b="1" dirty="0" smtClean="0">
                <a:solidFill>
                  <a:schemeClr val="bg1"/>
                </a:solidFill>
              </a:rPr>
              <a:t> </a:t>
            </a:r>
            <a:r>
              <a:rPr lang="en-US" sz="4000" b="1" dirty="0">
                <a:solidFill>
                  <a:schemeClr val="bg1"/>
                </a:solidFill>
              </a:rPr>
              <a:t>to Start With!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5BAE4E-8AB2-4707-B216-B8F891C82E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062" y="3284816"/>
            <a:ext cx="5995988" cy="3801784"/>
          </a:xfrm>
          <a:prstGeom prst="rect">
            <a:avLst/>
          </a:prstGeom>
          <a:effectLst>
            <a:outerShdw blurRad="1397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4F9F69-A24D-4A8A-9C79-82B35DE00D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012" y="3638550"/>
            <a:ext cx="5995988" cy="3801784"/>
          </a:xfrm>
          <a:prstGeom prst="rect">
            <a:avLst/>
          </a:prstGeom>
          <a:effectLst>
            <a:outerShdw blurRad="1397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BEED71-1620-4BDD-8017-A47623032C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512" y="800100"/>
            <a:ext cx="5995988" cy="3801784"/>
          </a:xfrm>
          <a:prstGeom prst="rect">
            <a:avLst/>
          </a:prstGeom>
          <a:effectLst>
            <a:outerShdw blurRad="1397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F6DB774-710A-4DAE-BBF4-1CB55F5E0441}"/>
              </a:ext>
            </a:extLst>
          </p:cNvPr>
          <p:cNvSpPr/>
          <p:nvPr/>
        </p:nvSpPr>
        <p:spPr>
          <a:xfrm flipH="1">
            <a:off x="0" y="465601"/>
            <a:ext cx="2881992" cy="606879"/>
          </a:xfrm>
          <a:custGeom>
            <a:avLst/>
            <a:gdLst>
              <a:gd name="connsiteX0" fmla="*/ 334414 w 3304037"/>
              <a:gd name="connsiteY0" fmla="*/ 0 h 731520"/>
              <a:gd name="connsiteX1" fmla="*/ 365760 w 3304037"/>
              <a:gd name="connsiteY1" fmla="*/ 0 h 731520"/>
              <a:gd name="connsiteX2" fmla="*/ 3304037 w 3304037"/>
              <a:gd name="connsiteY2" fmla="*/ 0 h 731520"/>
              <a:gd name="connsiteX3" fmla="*/ 3304037 w 3304037"/>
              <a:gd name="connsiteY3" fmla="*/ 731520 h 731520"/>
              <a:gd name="connsiteX4" fmla="*/ 365760 w 3304037"/>
              <a:gd name="connsiteY4" fmla="*/ 731520 h 731520"/>
              <a:gd name="connsiteX5" fmla="*/ 334414 w 3304037"/>
              <a:gd name="connsiteY5" fmla="*/ 731520 h 731520"/>
              <a:gd name="connsiteX6" fmla="*/ 334414 w 3304037"/>
              <a:gd name="connsiteY6" fmla="*/ 728360 h 731520"/>
              <a:gd name="connsiteX7" fmla="*/ 292047 w 3304037"/>
              <a:gd name="connsiteY7" fmla="*/ 724089 h 731520"/>
              <a:gd name="connsiteX8" fmla="*/ 0 w 3304037"/>
              <a:gd name="connsiteY8" fmla="*/ 365760 h 731520"/>
              <a:gd name="connsiteX9" fmla="*/ 292047 w 3304037"/>
              <a:gd name="connsiteY9" fmla="*/ 7431 h 731520"/>
              <a:gd name="connsiteX10" fmla="*/ 334414 w 3304037"/>
              <a:gd name="connsiteY10" fmla="*/ 3160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04037" h="731520">
                <a:moveTo>
                  <a:pt x="334414" y="0"/>
                </a:moveTo>
                <a:lnTo>
                  <a:pt x="365760" y="0"/>
                </a:lnTo>
                <a:lnTo>
                  <a:pt x="3304037" y="0"/>
                </a:lnTo>
                <a:lnTo>
                  <a:pt x="3304037" y="731520"/>
                </a:lnTo>
                <a:lnTo>
                  <a:pt x="365760" y="731520"/>
                </a:lnTo>
                <a:lnTo>
                  <a:pt x="334414" y="731520"/>
                </a:lnTo>
                <a:lnTo>
                  <a:pt x="334414" y="728360"/>
                </a:lnTo>
                <a:lnTo>
                  <a:pt x="292047" y="724089"/>
                </a:lnTo>
                <a:cubicBezTo>
                  <a:pt x="125376" y="689984"/>
                  <a:pt x="0" y="542514"/>
                  <a:pt x="0" y="365760"/>
                </a:cubicBezTo>
                <a:cubicBezTo>
                  <a:pt x="0" y="189007"/>
                  <a:pt x="125376" y="41537"/>
                  <a:pt x="292047" y="7431"/>
                </a:cubicBezTo>
                <a:lnTo>
                  <a:pt x="334414" y="31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6D2D52-490F-44D4-B1AA-361CC8997D93}"/>
              </a:ext>
            </a:extLst>
          </p:cNvPr>
          <p:cNvSpPr txBox="1"/>
          <p:nvPr/>
        </p:nvSpPr>
        <p:spPr>
          <a:xfrm>
            <a:off x="140918" y="615151"/>
            <a:ext cx="26436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Creative Agency to Start With!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0495046-8544-4597-A49D-C6F64A62060A}"/>
              </a:ext>
            </a:extLst>
          </p:cNvPr>
          <p:cNvSpPr txBox="1"/>
          <p:nvPr/>
        </p:nvSpPr>
        <p:spPr>
          <a:xfrm>
            <a:off x="1052979" y="3280197"/>
            <a:ext cx="38383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  <a:latin typeface="+mj-lt"/>
              </a:rPr>
              <a:t>Creative &amp; Modern Multi purposes Presentation</a:t>
            </a:r>
          </a:p>
        </p:txBody>
      </p:sp>
      <p:sp>
        <p:nvSpPr>
          <p:cNvPr id="19" name="Pentagon 18"/>
          <p:cNvSpPr/>
          <p:nvPr/>
        </p:nvSpPr>
        <p:spPr>
          <a:xfrm rot="16200000">
            <a:off x="576856" y="5752180"/>
            <a:ext cx="1256706" cy="1256706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75" t="15638" r="579" b="43239"/>
          <a:stretch>
            <a:fillRect/>
          </a:stretch>
        </p:blipFill>
        <p:spPr>
          <a:xfrm>
            <a:off x="7385284" y="1072481"/>
            <a:ext cx="4736154" cy="2820211"/>
          </a:xfrm>
          <a:custGeom>
            <a:avLst/>
            <a:gdLst>
              <a:gd name="connsiteX0" fmla="*/ 3093608 w 4736154"/>
              <a:gd name="connsiteY0" fmla="*/ 0 h 2820211"/>
              <a:gd name="connsiteX1" fmla="*/ 4736154 w 4736154"/>
              <a:gd name="connsiteY1" fmla="*/ 1050588 h 2820211"/>
              <a:gd name="connsiteX2" fmla="*/ 1632819 w 4736154"/>
              <a:gd name="connsiteY2" fmla="*/ 2820211 h 2820211"/>
              <a:gd name="connsiteX3" fmla="*/ 0 w 4736154"/>
              <a:gd name="connsiteY3" fmla="*/ 1750169 h 2820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6154" h="2820211">
                <a:moveTo>
                  <a:pt x="3093608" y="0"/>
                </a:moveTo>
                <a:lnTo>
                  <a:pt x="4736154" y="1050588"/>
                </a:lnTo>
                <a:lnTo>
                  <a:pt x="1632819" y="2820211"/>
                </a:lnTo>
                <a:lnTo>
                  <a:pt x="0" y="1750169"/>
                </a:lnTo>
                <a:close/>
              </a:path>
            </a:pathLst>
          </a:cu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75" t="15638" r="579" b="43239"/>
          <a:stretch>
            <a:fillRect/>
          </a:stretch>
        </p:blipFill>
        <p:spPr>
          <a:xfrm>
            <a:off x="3035330" y="3560321"/>
            <a:ext cx="4736154" cy="2820211"/>
          </a:xfrm>
          <a:custGeom>
            <a:avLst/>
            <a:gdLst>
              <a:gd name="connsiteX0" fmla="*/ 3093608 w 4736154"/>
              <a:gd name="connsiteY0" fmla="*/ 0 h 2820211"/>
              <a:gd name="connsiteX1" fmla="*/ 4736154 w 4736154"/>
              <a:gd name="connsiteY1" fmla="*/ 1050588 h 2820211"/>
              <a:gd name="connsiteX2" fmla="*/ 1632819 w 4736154"/>
              <a:gd name="connsiteY2" fmla="*/ 2820211 h 2820211"/>
              <a:gd name="connsiteX3" fmla="*/ 0 w 4736154"/>
              <a:gd name="connsiteY3" fmla="*/ 1750169 h 2820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6154" h="2820211">
                <a:moveTo>
                  <a:pt x="3093608" y="0"/>
                </a:moveTo>
                <a:lnTo>
                  <a:pt x="4736154" y="1050588"/>
                </a:lnTo>
                <a:lnTo>
                  <a:pt x="1632819" y="2820211"/>
                </a:lnTo>
                <a:lnTo>
                  <a:pt x="0" y="1750169"/>
                </a:lnTo>
                <a:close/>
              </a:path>
            </a:pathLst>
          </a:cu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75" t="15638" r="579" b="43239"/>
          <a:stretch>
            <a:fillRect/>
          </a:stretch>
        </p:blipFill>
        <p:spPr>
          <a:xfrm>
            <a:off x="6836576" y="3911334"/>
            <a:ext cx="4736154" cy="2820211"/>
          </a:xfrm>
          <a:custGeom>
            <a:avLst/>
            <a:gdLst>
              <a:gd name="connsiteX0" fmla="*/ 3093608 w 4736154"/>
              <a:gd name="connsiteY0" fmla="*/ 0 h 2820211"/>
              <a:gd name="connsiteX1" fmla="*/ 4736154 w 4736154"/>
              <a:gd name="connsiteY1" fmla="*/ 1050588 h 2820211"/>
              <a:gd name="connsiteX2" fmla="*/ 1632819 w 4736154"/>
              <a:gd name="connsiteY2" fmla="*/ 2820211 h 2820211"/>
              <a:gd name="connsiteX3" fmla="*/ 0 w 4736154"/>
              <a:gd name="connsiteY3" fmla="*/ 1750169 h 2820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6154" h="2820211">
                <a:moveTo>
                  <a:pt x="3093608" y="0"/>
                </a:moveTo>
                <a:lnTo>
                  <a:pt x="4736154" y="1050588"/>
                </a:lnTo>
                <a:lnTo>
                  <a:pt x="1632819" y="2820211"/>
                </a:lnTo>
                <a:lnTo>
                  <a:pt x="0" y="175016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13811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/>
          <p:cNvSpPr/>
          <p:nvPr/>
        </p:nvSpPr>
        <p:spPr>
          <a:xfrm>
            <a:off x="3650099" y="2290102"/>
            <a:ext cx="2286158" cy="3806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/>
          </a:p>
        </p:txBody>
      </p:sp>
      <p:sp>
        <p:nvSpPr>
          <p:cNvPr id="13" name="Rectangle 12"/>
          <p:cNvSpPr/>
          <p:nvPr/>
        </p:nvSpPr>
        <p:spPr>
          <a:xfrm>
            <a:off x="3779325" y="2613310"/>
            <a:ext cx="2027706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Basic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01714" y="2844706"/>
            <a:ext cx="17829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dirty="0">
                <a:solidFill>
                  <a:schemeClr val="accent2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$</a:t>
            </a:r>
            <a:r>
              <a:rPr lang="en-US" sz="4800" dirty="0">
                <a:solidFill>
                  <a:schemeClr val="accent2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39</a:t>
            </a:r>
            <a:r>
              <a:rPr lang="id-ID" sz="2400" dirty="0">
                <a:solidFill>
                  <a:schemeClr val="accent2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,</a:t>
            </a:r>
            <a:r>
              <a:rPr lang="en-US" sz="2400" dirty="0">
                <a:solidFill>
                  <a:schemeClr val="accent2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99</a:t>
            </a:r>
          </a:p>
        </p:txBody>
      </p:sp>
      <p:sp>
        <p:nvSpPr>
          <p:cNvPr id="15" name="Rectangle: Rounded Corners 14"/>
          <p:cNvSpPr/>
          <p:nvPr/>
        </p:nvSpPr>
        <p:spPr>
          <a:xfrm>
            <a:off x="3935927" y="5412846"/>
            <a:ext cx="1714500" cy="36101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254000" dist="76200" dir="5400000" algn="t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Sign in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>
          <a:xfrm>
            <a:off x="3873078" y="3748860"/>
            <a:ext cx="1840201" cy="5983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ad minim veniam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3975645" y="4959400"/>
            <a:ext cx="1635065" cy="276998"/>
            <a:chOff x="5601356" y="4583356"/>
            <a:chExt cx="1681955" cy="284942"/>
          </a:xfrm>
        </p:grpSpPr>
        <p:sp>
          <p:nvSpPr>
            <p:cNvPr id="39" name="Rectangle 38"/>
            <p:cNvSpPr/>
            <p:nvPr/>
          </p:nvSpPr>
          <p:spPr>
            <a:xfrm>
              <a:off x="5811965" y="4583356"/>
              <a:ext cx="1471346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quis nostrud exerci </a:t>
              </a:r>
            </a:p>
          </p:txBody>
        </p:sp>
        <p:sp>
          <p:nvSpPr>
            <p:cNvPr id="40" name="Freeform 117"/>
            <p:cNvSpPr>
              <a:spLocks noChangeArrowheads="1"/>
            </p:cNvSpPr>
            <p:nvPr/>
          </p:nvSpPr>
          <p:spPr bwMode="auto">
            <a:xfrm>
              <a:off x="5601356" y="4641770"/>
              <a:ext cx="169121" cy="169119"/>
            </a:xfrm>
            <a:custGeom>
              <a:avLst/>
              <a:gdLst>
                <a:gd name="T0" fmla="*/ 39678193 w 602"/>
                <a:gd name="T1" fmla="*/ 78441997 h 602"/>
                <a:gd name="T2" fmla="*/ 39678193 w 602"/>
                <a:gd name="T3" fmla="*/ 78441997 h 602"/>
                <a:gd name="T4" fmla="*/ 0 w 602"/>
                <a:gd name="T5" fmla="*/ 38763987 h 602"/>
                <a:gd name="T6" fmla="*/ 39678193 w 602"/>
                <a:gd name="T7" fmla="*/ 0 h 602"/>
                <a:gd name="T8" fmla="*/ 78442719 w 602"/>
                <a:gd name="T9" fmla="*/ 38763987 h 602"/>
                <a:gd name="T10" fmla="*/ 39678193 w 602"/>
                <a:gd name="T11" fmla="*/ 78441997 h 602"/>
                <a:gd name="T12" fmla="*/ 39678193 w 602"/>
                <a:gd name="T13" fmla="*/ 7439717 h 602"/>
                <a:gd name="T14" fmla="*/ 39678193 w 602"/>
                <a:gd name="T15" fmla="*/ 7439717 h 602"/>
                <a:gd name="T16" fmla="*/ 7439751 w 602"/>
                <a:gd name="T17" fmla="*/ 38763987 h 602"/>
                <a:gd name="T18" fmla="*/ 39678193 w 602"/>
                <a:gd name="T19" fmla="*/ 71002280 h 602"/>
                <a:gd name="T20" fmla="*/ 71002968 w 602"/>
                <a:gd name="T21" fmla="*/ 38763987 h 602"/>
                <a:gd name="T22" fmla="*/ 39678193 w 602"/>
                <a:gd name="T23" fmla="*/ 7439717 h 602"/>
                <a:gd name="T24" fmla="*/ 52599581 w 602"/>
                <a:gd name="T25" fmla="*/ 56253627 h 602"/>
                <a:gd name="T26" fmla="*/ 52599581 w 602"/>
                <a:gd name="T27" fmla="*/ 56253627 h 602"/>
                <a:gd name="T28" fmla="*/ 50772248 w 602"/>
                <a:gd name="T29" fmla="*/ 55339965 h 602"/>
                <a:gd name="T30" fmla="*/ 50772248 w 602"/>
                <a:gd name="T31" fmla="*/ 55339965 h 602"/>
                <a:gd name="T32" fmla="*/ 39678193 w 602"/>
                <a:gd name="T33" fmla="*/ 44376380 h 602"/>
                <a:gd name="T34" fmla="*/ 28583776 w 602"/>
                <a:gd name="T35" fmla="*/ 55339965 h 602"/>
                <a:gd name="T36" fmla="*/ 28583776 w 602"/>
                <a:gd name="T37" fmla="*/ 55339965 h 602"/>
                <a:gd name="T38" fmla="*/ 25843138 w 602"/>
                <a:gd name="T39" fmla="*/ 56253627 h 602"/>
                <a:gd name="T40" fmla="*/ 22188473 w 602"/>
                <a:gd name="T41" fmla="*/ 52598978 h 602"/>
                <a:gd name="T42" fmla="*/ 23102139 w 602"/>
                <a:gd name="T43" fmla="*/ 49858353 h 602"/>
                <a:gd name="T44" fmla="*/ 23102139 w 602"/>
                <a:gd name="T45" fmla="*/ 49858353 h 602"/>
                <a:gd name="T46" fmla="*/ 34196195 w 602"/>
                <a:gd name="T47" fmla="*/ 38763987 h 602"/>
                <a:gd name="T48" fmla="*/ 23102139 w 602"/>
                <a:gd name="T49" fmla="*/ 27669982 h 602"/>
                <a:gd name="T50" fmla="*/ 23102139 w 602"/>
                <a:gd name="T51" fmla="*/ 27669982 h 602"/>
                <a:gd name="T52" fmla="*/ 22188473 w 602"/>
                <a:gd name="T53" fmla="*/ 25842658 h 602"/>
                <a:gd name="T54" fmla="*/ 25843138 w 602"/>
                <a:gd name="T55" fmla="*/ 22188371 h 602"/>
                <a:gd name="T56" fmla="*/ 28583776 w 602"/>
                <a:gd name="T57" fmla="*/ 23102033 h 602"/>
                <a:gd name="T58" fmla="*/ 28583776 w 602"/>
                <a:gd name="T59" fmla="*/ 23102033 h 602"/>
                <a:gd name="T60" fmla="*/ 39678193 w 602"/>
                <a:gd name="T61" fmla="*/ 34196037 h 602"/>
                <a:gd name="T62" fmla="*/ 50772248 w 602"/>
                <a:gd name="T63" fmla="*/ 23102033 h 602"/>
                <a:gd name="T64" fmla="*/ 50772248 w 602"/>
                <a:gd name="T65" fmla="*/ 23102033 h 602"/>
                <a:gd name="T66" fmla="*/ 52599581 w 602"/>
                <a:gd name="T67" fmla="*/ 22188371 h 602"/>
                <a:gd name="T68" fmla="*/ 56254247 w 602"/>
                <a:gd name="T69" fmla="*/ 25842658 h 602"/>
                <a:gd name="T70" fmla="*/ 55340580 w 602"/>
                <a:gd name="T71" fmla="*/ 27669982 h 602"/>
                <a:gd name="T72" fmla="*/ 55340580 w 602"/>
                <a:gd name="T73" fmla="*/ 27669982 h 602"/>
                <a:gd name="T74" fmla="*/ 44376945 w 602"/>
                <a:gd name="T75" fmla="*/ 38763987 h 602"/>
                <a:gd name="T76" fmla="*/ 55340580 w 602"/>
                <a:gd name="T77" fmla="*/ 49858353 h 602"/>
                <a:gd name="T78" fmla="*/ 55340580 w 602"/>
                <a:gd name="T79" fmla="*/ 49858353 h 602"/>
                <a:gd name="T80" fmla="*/ 56254247 w 602"/>
                <a:gd name="T81" fmla="*/ 52598978 h 602"/>
                <a:gd name="T82" fmla="*/ 52599581 w 602"/>
                <a:gd name="T83" fmla="*/ 56253627 h 6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02" h="602">
                  <a:moveTo>
                    <a:pt x="304" y="601"/>
                  </a:moveTo>
                  <a:lnTo>
                    <a:pt x="304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304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70" y="57"/>
                    <a:pt x="57" y="163"/>
                    <a:pt x="57" y="297"/>
                  </a:cubicBezTo>
                  <a:cubicBezTo>
                    <a:pt x="57" y="431"/>
                    <a:pt x="170" y="544"/>
                    <a:pt x="304" y="544"/>
                  </a:cubicBezTo>
                  <a:cubicBezTo>
                    <a:pt x="439" y="544"/>
                    <a:pt x="544" y="431"/>
                    <a:pt x="544" y="297"/>
                  </a:cubicBezTo>
                  <a:cubicBezTo>
                    <a:pt x="544" y="163"/>
                    <a:pt x="439" y="57"/>
                    <a:pt x="304" y="57"/>
                  </a:cubicBezTo>
                  <a:close/>
                  <a:moveTo>
                    <a:pt x="403" y="431"/>
                  </a:moveTo>
                  <a:lnTo>
                    <a:pt x="403" y="431"/>
                  </a:lnTo>
                  <a:cubicBezTo>
                    <a:pt x="396" y="431"/>
                    <a:pt x="389" y="431"/>
                    <a:pt x="389" y="424"/>
                  </a:cubicBezTo>
                  <a:cubicBezTo>
                    <a:pt x="304" y="340"/>
                    <a:pt x="304" y="340"/>
                    <a:pt x="304" y="340"/>
                  </a:cubicBezTo>
                  <a:cubicBezTo>
                    <a:pt x="219" y="424"/>
                    <a:pt x="219" y="424"/>
                    <a:pt x="219" y="424"/>
                  </a:cubicBezTo>
                  <a:cubicBezTo>
                    <a:pt x="212" y="431"/>
                    <a:pt x="205" y="431"/>
                    <a:pt x="198" y="431"/>
                  </a:cubicBezTo>
                  <a:cubicBezTo>
                    <a:pt x="184" y="431"/>
                    <a:pt x="170" y="417"/>
                    <a:pt x="170" y="403"/>
                  </a:cubicBezTo>
                  <a:cubicBezTo>
                    <a:pt x="170" y="396"/>
                    <a:pt x="170" y="389"/>
                    <a:pt x="177" y="382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177" y="212"/>
                    <a:pt x="177" y="212"/>
                    <a:pt x="177" y="212"/>
                  </a:cubicBezTo>
                  <a:cubicBezTo>
                    <a:pt x="170" y="212"/>
                    <a:pt x="170" y="205"/>
                    <a:pt x="170" y="198"/>
                  </a:cubicBezTo>
                  <a:cubicBezTo>
                    <a:pt x="170" y="177"/>
                    <a:pt x="184" y="170"/>
                    <a:pt x="198" y="170"/>
                  </a:cubicBezTo>
                  <a:cubicBezTo>
                    <a:pt x="205" y="170"/>
                    <a:pt x="212" y="170"/>
                    <a:pt x="219" y="177"/>
                  </a:cubicBezTo>
                  <a:cubicBezTo>
                    <a:pt x="304" y="262"/>
                    <a:pt x="304" y="262"/>
                    <a:pt x="304" y="262"/>
                  </a:cubicBezTo>
                  <a:cubicBezTo>
                    <a:pt x="389" y="177"/>
                    <a:pt x="389" y="177"/>
                    <a:pt x="389" y="177"/>
                  </a:cubicBezTo>
                  <a:cubicBezTo>
                    <a:pt x="389" y="170"/>
                    <a:pt x="396" y="170"/>
                    <a:pt x="403" y="170"/>
                  </a:cubicBezTo>
                  <a:cubicBezTo>
                    <a:pt x="424" y="170"/>
                    <a:pt x="431" y="177"/>
                    <a:pt x="431" y="198"/>
                  </a:cubicBezTo>
                  <a:cubicBezTo>
                    <a:pt x="431" y="205"/>
                    <a:pt x="431" y="212"/>
                    <a:pt x="424" y="212"/>
                  </a:cubicBezTo>
                  <a:cubicBezTo>
                    <a:pt x="340" y="297"/>
                    <a:pt x="340" y="297"/>
                    <a:pt x="340" y="297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31" y="389"/>
                    <a:pt x="431" y="396"/>
                    <a:pt x="431" y="403"/>
                  </a:cubicBezTo>
                  <a:cubicBezTo>
                    <a:pt x="431" y="417"/>
                    <a:pt x="424" y="431"/>
                    <a:pt x="403" y="43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975645" y="4427200"/>
            <a:ext cx="1205333" cy="276998"/>
            <a:chOff x="5601356" y="3899635"/>
            <a:chExt cx="1239898" cy="284942"/>
          </a:xfrm>
        </p:grpSpPr>
        <p:sp>
          <p:nvSpPr>
            <p:cNvPr id="37" name="Rectangle 36"/>
            <p:cNvSpPr/>
            <p:nvPr/>
          </p:nvSpPr>
          <p:spPr>
            <a:xfrm>
              <a:off x="5811965" y="3899635"/>
              <a:ext cx="1029289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Ut wisi enim </a:t>
              </a:r>
            </a:p>
          </p:txBody>
        </p:sp>
        <p:sp>
          <p:nvSpPr>
            <p:cNvPr id="38" name="Freeform 118"/>
            <p:cNvSpPr>
              <a:spLocks noChangeArrowheads="1"/>
            </p:cNvSpPr>
            <p:nvPr/>
          </p:nvSpPr>
          <p:spPr bwMode="auto">
            <a:xfrm>
              <a:off x="5601356" y="3952875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975645" y="4693300"/>
            <a:ext cx="1497078" cy="276998"/>
            <a:chOff x="5601356" y="4241496"/>
            <a:chExt cx="1540011" cy="284942"/>
          </a:xfrm>
        </p:grpSpPr>
        <p:sp>
          <p:nvSpPr>
            <p:cNvPr id="35" name="Rectangle 34"/>
            <p:cNvSpPr/>
            <p:nvPr/>
          </p:nvSpPr>
          <p:spPr>
            <a:xfrm>
              <a:off x="5811965" y="4241496"/>
              <a:ext cx="1329402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ad minim veniam</a:t>
              </a:r>
            </a:p>
          </p:txBody>
        </p:sp>
        <p:sp>
          <p:nvSpPr>
            <p:cNvPr id="36" name="Freeform 118"/>
            <p:cNvSpPr>
              <a:spLocks noChangeArrowheads="1"/>
            </p:cNvSpPr>
            <p:nvPr/>
          </p:nvSpPr>
          <p:spPr bwMode="auto">
            <a:xfrm>
              <a:off x="5601356" y="4297323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90" name="Rectangle 89"/>
          <p:cNvSpPr/>
          <p:nvPr/>
        </p:nvSpPr>
        <p:spPr>
          <a:xfrm>
            <a:off x="1129770" y="2290102"/>
            <a:ext cx="2286158" cy="3806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/>
          </a:p>
        </p:txBody>
      </p:sp>
      <p:sp>
        <p:nvSpPr>
          <p:cNvPr id="91" name="Rectangle 90"/>
          <p:cNvSpPr/>
          <p:nvPr/>
        </p:nvSpPr>
        <p:spPr>
          <a:xfrm>
            <a:off x="1258996" y="2613310"/>
            <a:ext cx="2027706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New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1381385" y="2844706"/>
            <a:ext cx="17829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dirty="0">
                <a:solidFill>
                  <a:schemeClr val="accent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$</a:t>
            </a:r>
            <a:r>
              <a:rPr lang="en-US" sz="4800" dirty="0">
                <a:solidFill>
                  <a:schemeClr val="accent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19</a:t>
            </a:r>
            <a:r>
              <a:rPr lang="id-ID" sz="2400" dirty="0">
                <a:solidFill>
                  <a:schemeClr val="accent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,</a:t>
            </a:r>
            <a:r>
              <a:rPr lang="en-US" sz="2400" dirty="0">
                <a:solidFill>
                  <a:schemeClr val="accent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99</a:t>
            </a:r>
          </a:p>
        </p:txBody>
      </p:sp>
      <p:sp>
        <p:nvSpPr>
          <p:cNvPr id="93" name="Rectangle: Rounded Corners 92"/>
          <p:cNvSpPr/>
          <p:nvPr/>
        </p:nvSpPr>
        <p:spPr>
          <a:xfrm>
            <a:off x="1415598" y="5412846"/>
            <a:ext cx="1714500" cy="36101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254000" dist="76200" dir="5400000" algn="t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Sign in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94" name="Text Placeholder 4"/>
          <p:cNvSpPr txBox="1">
            <a:spLocks/>
          </p:cNvSpPr>
          <p:nvPr/>
        </p:nvSpPr>
        <p:spPr>
          <a:xfrm>
            <a:off x="1352749" y="3748860"/>
            <a:ext cx="1840201" cy="5983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ad minim veniam</a:t>
            </a:r>
          </a:p>
        </p:txBody>
      </p:sp>
      <p:grpSp>
        <p:nvGrpSpPr>
          <p:cNvPr id="96" name="Group 95"/>
          <p:cNvGrpSpPr/>
          <p:nvPr/>
        </p:nvGrpSpPr>
        <p:grpSpPr>
          <a:xfrm>
            <a:off x="1455316" y="4959400"/>
            <a:ext cx="1635065" cy="276998"/>
            <a:chOff x="5601356" y="4583356"/>
            <a:chExt cx="1681955" cy="284942"/>
          </a:xfrm>
        </p:grpSpPr>
        <p:sp>
          <p:nvSpPr>
            <p:cNvPr id="103" name="Rectangle 102"/>
            <p:cNvSpPr/>
            <p:nvPr/>
          </p:nvSpPr>
          <p:spPr>
            <a:xfrm>
              <a:off x="5811965" y="4583356"/>
              <a:ext cx="1471346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quis nostrud exerci </a:t>
              </a:r>
            </a:p>
          </p:txBody>
        </p:sp>
        <p:sp>
          <p:nvSpPr>
            <p:cNvPr id="104" name="Freeform 117"/>
            <p:cNvSpPr>
              <a:spLocks noChangeArrowheads="1"/>
            </p:cNvSpPr>
            <p:nvPr/>
          </p:nvSpPr>
          <p:spPr bwMode="auto">
            <a:xfrm>
              <a:off x="5601356" y="4641770"/>
              <a:ext cx="169121" cy="169119"/>
            </a:xfrm>
            <a:custGeom>
              <a:avLst/>
              <a:gdLst>
                <a:gd name="T0" fmla="*/ 39678193 w 602"/>
                <a:gd name="T1" fmla="*/ 78441997 h 602"/>
                <a:gd name="T2" fmla="*/ 39678193 w 602"/>
                <a:gd name="T3" fmla="*/ 78441997 h 602"/>
                <a:gd name="T4" fmla="*/ 0 w 602"/>
                <a:gd name="T5" fmla="*/ 38763987 h 602"/>
                <a:gd name="T6" fmla="*/ 39678193 w 602"/>
                <a:gd name="T7" fmla="*/ 0 h 602"/>
                <a:gd name="T8" fmla="*/ 78442719 w 602"/>
                <a:gd name="T9" fmla="*/ 38763987 h 602"/>
                <a:gd name="T10" fmla="*/ 39678193 w 602"/>
                <a:gd name="T11" fmla="*/ 78441997 h 602"/>
                <a:gd name="T12" fmla="*/ 39678193 w 602"/>
                <a:gd name="T13" fmla="*/ 7439717 h 602"/>
                <a:gd name="T14" fmla="*/ 39678193 w 602"/>
                <a:gd name="T15" fmla="*/ 7439717 h 602"/>
                <a:gd name="T16" fmla="*/ 7439751 w 602"/>
                <a:gd name="T17" fmla="*/ 38763987 h 602"/>
                <a:gd name="T18" fmla="*/ 39678193 w 602"/>
                <a:gd name="T19" fmla="*/ 71002280 h 602"/>
                <a:gd name="T20" fmla="*/ 71002968 w 602"/>
                <a:gd name="T21" fmla="*/ 38763987 h 602"/>
                <a:gd name="T22" fmla="*/ 39678193 w 602"/>
                <a:gd name="T23" fmla="*/ 7439717 h 602"/>
                <a:gd name="T24" fmla="*/ 52599581 w 602"/>
                <a:gd name="T25" fmla="*/ 56253627 h 602"/>
                <a:gd name="T26" fmla="*/ 52599581 w 602"/>
                <a:gd name="T27" fmla="*/ 56253627 h 602"/>
                <a:gd name="T28" fmla="*/ 50772248 w 602"/>
                <a:gd name="T29" fmla="*/ 55339965 h 602"/>
                <a:gd name="T30" fmla="*/ 50772248 w 602"/>
                <a:gd name="T31" fmla="*/ 55339965 h 602"/>
                <a:gd name="T32" fmla="*/ 39678193 w 602"/>
                <a:gd name="T33" fmla="*/ 44376380 h 602"/>
                <a:gd name="T34" fmla="*/ 28583776 w 602"/>
                <a:gd name="T35" fmla="*/ 55339965 h 602"/>
                <a:gd name="T36" fmla="*/ 28583776 w 602"/>
                <a:gd name="T37" fmla="*/ 55339965 h 602"/>
                <a:gd name="T38" fmla="*/ 25843138 w 602"/>
                <a:gd name="T39" fmla="*/ 56253627 h 602"/>
                <a:gd name="T40" fmla="*/ 22188473 w 602"/>
                <a:gd name="T41" fmla="*/ 52598978 h 602"/>
                <a:gd name="T42" fmla="*/ 23102139 w 602"/>
                <a:gd name="T43" fmla="*/ 49858353 h 602"/>
                <a:gd name="T44" fmla="*/ 23102139 w 602"/>
                <a:gd name="T45" fmla="*/ 49858353 h 602"/>
                <a:gd name="T46" fmla="*/ 34196195 w 602"/>
                <a:gd name="T47" fmla="*/ 38763987 h 602"/>
                <a:gd name="T48" fmla="*/ 23102139 w 602"/>
                <a:gd name="T49" fmla="*/ 27669982 h 602"/>
                <a:gd name="T50" fmla="*/ 23102139 w 602"/>
                <a:gd name="T51" fmla="*/ 27669982 h 602"/>
                <a:gd name="T52" fmla="*/ 22188473 w 602"/>
                <a:gd name="T53" fmla="*/ 25842658 h 602"/>
                <a:gd name="T54" fmla="*/ 25843138 w 602"/>
                <a:gd name="T55" fmla="*/ 22188371 h 602"/>
                <a:gd name="T56" fmla="*/ 28583776 w 602"/>
                <a:gd name="T57" fmla="*/ 23102033 h 602"/>
                <a:gd name="T58" fmla="*/ 28583776 w 602"/>
                <a:gd name="T59" fmla="*/ 23102033 h 602"/>
                <a:gd name="T60" fmla="*/ 39678193 w 602"/>
                <a:gd name="T61" fmla="*/ 34196037 h 602"/>
                <a:gd name="T62" fmla="*/ 50772248 w 602"/>
                <a:gd name="T63" fmla="*/ 23102033 h 602"/>
                <a:gd name="T64" fmla="*/ 50772248 w 602"/>
                <a:gd name="T65" fmla="*/ 23102033 h 602"/>
                <a:gd name="T66" fmla="*/ 52599581 w 602"/>
                <a:gd name="T67" fmla="*/ 22188371 h 602"/>
                <a:gd name="T68" fmla="*/ 56254247 w 602"/>
                <a:gd name="T69" fmla="*/ 25842658 h 602"/>
                <a:gd name="T70" fmla="*/ 55340580 w 602"/>
                <a:gd name="T71" fmla="*/ 27669982 h 602"/>
                <a:gd name="T72" fmla="*/ 55340580 w 602"/>
                <a:gd name="T73" fmla="*/ 27669982 h 602"/>
                <a:gd name="T74" fmla="*/ 44376945 w 602"/>
                <a:gd name="T75" fmla="*/ 38763987 h 602"/>
                <a:gd name="T76" fmla="*/ 55340580 w 602"/>
                <a:gd name="T77" fmla="*/ 49858353 h 602"/>
                <a:gd name="T78" fmla="*/ 55340580 w 602"/>
                <a:gd name="T79" fmla="*/ 49858353 h 602"/>
                <a:gd name="T80" fmla="*/ 56254247 w 602"/>
                <a:gd name="T81" fmla="*/ 52598978 h 602"/>
                <a:gd name="T82" fmla="*/ 52599581 w 602"/>
                <a:gd name="T83" fmla="*/ 56253627 h 6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02" h="602">
                  <a:moveTo>
                    <a:pt x="304" y="601"/>
                  </a:moveTo>
                  <a:lnTo>
                    <a:pt x="304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304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70" y="57"/>
                    <a:pt x="57" y="163"/>
                    <a:pt x="57" y="297"/>
                  </a:cubicBezTo>
                  <a:cubicBezTo>
                    <a:pt x="57" y="431"/>
                    <a:pt x="170" y="544"/>
                    <a:pt x="304" y="544"/>
                  </a:cubicBezTo>
                  <a:cubicBezTo>
                    <a:pt x="439" y="544"/>
                    <a:pt x="544" y="431"/>
                    <a:pt x="544" y="297"/>
                  </a:cubicBezTo>
                  <a:cubicBezTo>
                    <a:pt x="544" y="163"/>
                    <a:pt x="439" y="57"/>
                    <a:pt x="304" y="57"/>
                  </a:cubicBezTo>
                  <a:close/>
                  <a:moveTo>
                    <a:pt x="403" y="431"/>
                  </a:moveTo>
                  <a:lnTo>
                    <a:pt x="403" y="431"/>
                  </a:lnTo>
                  <a:cubicBezTo>
                    <a:pt x="396" y="431"/>
                    <a:pt x="389" y="431"/>
                    <a:pt x="389" y="424"/>
                  </a:cubicBezTo>
                  <a:cubicBezTo>
                    <a:pt x="304" y="340"/>
                    <a:pt x="304" y="340"/>
                    <a:pt x="304" y="340"/>
                  </a:cubicBezTo>
                  <a:cubicBezTo>
                    <a:pt x="219" y="424"/>
                    <a:pt x="219" y="424"/>
                    <a:pt x="219" y="424"/>
                  </a:cubicBezTo>
                  <a:cubicBezTo>
                    <a:pt x="212" y="431"/>
                    <a:pt x="205" y="431"/>
                    <a:pt x="198" y="431"/>
                  </a:cubicBezTo>
                  <a:cubicBezTo>
                    <a:pt x="184" y="431"/>
                    <a:pt x="170" y="417"/>
                    <a:pt x="170" y="403"/>
                  </a:cubicBezTo>
                  <a:cubicBezTo>
                    <a:pt x="170" y="396"/>
                    <a:pt x="170" y="389"/>
                    <a:pt x="177" y="382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177" y="212"/>
                    <a:pt x="177" y="212"/>
                    <a:pt x="177" y="212"/>
                  </a:cubicBezTo>
                  <a:cubicBezTo>
                    <a:pt x="170" y="212"/>
                    <a:pt x="170" y="205"/>
                    <a:pt x="170" y="198"/>
                  </a:cubicBezTo>
                  <a:cubicBezTo>
                    <a:pt x="170" y="177"/>
                    <a:pt x="184" y="170"/>
                    <a:pt x="198" y="170"/>
                  </a:cubicBezTo>
                  <a:cubicBezTo>
                    <a:pt x="205" y="170"/>
                    <a:pt x="212" y="170"/>
                    <a:pt x="219" y="177"/>
                  </a:cubicBezTo>
                  <a:cubicBezTo>
                    <a:pt x="304" y="262"/>
                    <a:pt x="304" y="262"/>
                    <a:pt x="304" y="262"/>
                  </a:cubicBezTo>
                  <a:cubicBezTo>
                    <a:pt x="389" y="177"/>
                    <a:pt x="389" y="177"/>
                    <a:pt x="389" y="177"/>
                  </a:cubicBezTo>
                  <a:cubicBezTo>
                    <a:pt x="389" y="170"/>
                    <a:pt x="396" y="170"/>
                    <a:pt x="403" y="170"/>
                  </a:cubicBezTo>
                  <a:cubicBezTo>
                    <a:pt x="424" y="170"/>
                    <a:pt x="431" y="177"/>
                    <a:pt x="431" y="198"/>
                  </a:cubicBezTo>
                  <a:cubicBezTo>
                    <a:pt x="431" y="205"/>
                    <a:pt x="431" y="212"/>
                    <a:pt x="424" y="212"/>
                  </a:cubicBezTo>
                  <a:cubicBezTo>
                    <a:pt x="340" y="297"/>
                    <a:pt x="340" y="297"/>
                    <a:pt x="340" y="297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31" y="389"/>
                    <a:pt x="431" y="396"/>
                    <a:pt x="431" y="403"/>
                  </a:cubicBezTo>
                  <a:cubicBezTo>
                    <a:pt x="431" y="417"/>
                    <a:pt x="424" y="431"/>
                    <a:pt x="403" y="43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1455316" y="4427200"/>
            <a:ext cx="1205333" cy="276998"/>
            <a:chOff x="5601356" y="3899635"/>
            <a:chExt cx="1239898" cy="284942"/>
          </a:xfrm>
        </p:grpSpPr>
        <p:sp>
          <p:nvSpPr>
            <p:cNvPr id="101" name="Rectangle 100"/>
            <p:cNvSpPr/>
            <p:nvPr/>
          </p:nvSpPr>
          <p:spPr>
            <a:xfrm>
              <a:off x="5811965" y="3899635"/>
              <a:ext cx="1029289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Ut wisi enim </a:t>
              </a:r>
            </a:p>
          </p:txBody>
        </p:sp>
        <p:sp>
          <p:nvSpPr>
            <p:cNvPr id="102" name="Freeform 118"/>
            <p:cNvSpPr>
              <a:spLocks noChangeArrowheads="1"/>
            </p:cNvSpPr>
            <p:nvPr/>
          </p:nvSpPr>
          <p:spPr bwMode="auto">
            <a:xfrm>
              <a:off x="5601356" y="3952875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1455316" y="4693300"/>
            <a:ext cx="1497078" cy="276998"/>
            <a:chOff x="5601356" y="4241496"/>
            <a:chExt cx="1540011" cy="284942"/>
          </a:xfrm>
        </p:grpSpPr>
        <p:sp>
          <p:nvSpPr>
            <p:cNvPr id="99" name="Rectangle 98"/>
            <p:cNvSpPr/>
            <p:nvPr/>
          </p:nvSpPr>
          <p:spPr>
            <a:xfrm>
              <a:off x="5811965" y="4241496"/>
              <a:ext cx="1329402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ad minim veniam</a:t>
              </a:r>
            </a:p>
          </p:txBody>
        </p:sp>
        <p:sp>
          <p:nvSpPr>
            <p:cNvPr id="100" name="Freeform 118"/>
            <p:cNvSpPr>
              <a:spLocks noChangeArrowheads="1"/>
            </p:cNvSpPr>
            <p:nvPr/>
          </p:nvSpPr>
          <p:spPr bwMode="auto">
            <a:xfrm>
              <a:off x="5601356" y="4297323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06" name="Rectangle 105"/>
          <p:cNvSpPr/>
          <p:nvPr/>
        </p:nvSpPr>
        <p:spPr>
          <a:xfrm>
            <a:off x="8776073" y="2290102"/>
            <a:ext cx="2286158" cy="3806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/>
          </a:p>
        </p:txBody>
      </p:sp>
      <p:sp>
        <p:nvSpPr>
          <p:cNvPr id="107" name="Rectangle 106"/>
          <p:cNvSpPr/>
          <p:nvPr/>
        </p:nvSpPr>
        <p:spPr>
          <a:xfrm>
            <a:off x="8905299" y="2613310"/>
            <a:ext cx="2027706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Premium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9027688" y="2844706"/>
            <a:ext cx="17829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dirty="0">
                <a:solidFill>
                  <a:schemeClr val="accent4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$</a:t>
            </a:r>
            <a:r>
              <a:rPr lang="en-US" sz="4800" dirty="0">
                <a:solidFill>
                  <a:schemeClr val="accent4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99</a:t>
            </a:r>
            <a:r>
              <a:rPr lang="id-ID" sz="2400" dirty="0">
                <a:solidFill>
                  <a:schemeClr val="accent4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,</a:t>
            </a:r>
            <a:r>
              <a:rPr lang="en-US" sz="2400" dirty="0">
                <a:solidFill>
                  <a:schemeClr val="accent4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99</a:t>
            </a:r>
          </a:p>
        </p:txBody>
      </p:sp>
      <p:sp>
        <p:nvSpPr>
          <p:cNvPr id="109" name="Rectangle: Rounded Corners 108"/>
          <p:cNvSpPr/>
          <p:nvPr/>
        </p:nvSpPr>
        <p:spPr>
          <a:xfrm>
            <a:off x="9061901" y="5412846"/>
            <a:ext cx="1714500" cy="36101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54000" dist="76200" dir="5400000" algn="t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Sign in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110" name="Text Placeholder 4"/>
          <p:cNvSpPr txBox="1">
            <a:spLocks/>
          </p:cNvSpPr>
          <p:nvPr/>
        </p:nvSpPr>
        <p:spPr>
          <a:xfrm>
            <a:off x="8999052" y="3748860"/>
            <a:ext cx="1840201" cy="5983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ad minim veniam</a:t>
            </a:r>
          </a:p>
        </p:txBody>
      </p:sp>
      <p:grpSp>
        <p:nvGrpSpPr>
          <p:cNvPr id="112" name="Group 111"/>
          <p:cNvGrpSpPr/>
          <p:nvPr/>
        </p:nvGrpSpPr>
        <p:grpSpPr>
          <a:xfrm>
            <a:off x="9101619" y="4959400"/>
            <a:ext cx="1635065" cy="276998"/>
            <a:chOff x="5601356" y="4583356"/>
            <a:chExt cx="1681955" cy="284942"/>
          </a:xfrm>
        </p:grpSpPr>
        <p:sp>
          <p:nvSpPr>
            <p:cNvPr id="119" name="Rectangle 118"/>
            <p:cNvSpPr/>
            <p:nvPr/>
          </p:nvSpPr>
          <p:spPr>
            <a:xfrm>
              <a:off x="5811965" y="4583356"/>
              <a:ext cx="1471346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quis nostrud exerci </a:t>
              </a:r>
            </a:p>
          </p:txBody>
        </p:sp>
        <p:sp>
          <p:nvSpPr>
            <p:cNvPr id="120" name="Freeform 117"/>
            <p:cNvSpPr>
              <a:spLocks noChangeArrowheads="1"/>
            </p:cNvSpPr>
            <p:nvPr/>
          </p:nvSpPr>
          <p:spPr bwMode="auto">
            <a:xfrm>
              <a:off x="5601356" y="4641770"/>
              <a:ext cx="169121" cy="169119"/>
            </a:xfrm>
            <a:custGeom>
              <a:avLst/>
              <a:gdLst>
                <a:gd name="T0" fmla="*/ 39678193 w 602"/>
                <a:gd name="T1" fmla="*/ 78441997 h 602"/>
                <a:gd name="T2" fmla="*/ 39678193 w 602"/>
                <a:gd name="T3" fmla="*/ 78441997 h 602"/>
                <a:gd name="T4" fmla="*/ 0 w 602"/>
                <a:gd name="T5" fmla="*/ 38763987 h 602"/>
                <a:gd name="T6" fmla="*/ 39678193 w 602"/>
                <a:gd name="T7" fmla="*/ 0 h 602"/>
                <a:gd name="T8" fmla="*/ 78442719 w 602"/>
                <a:gd name="T9" fmla="*/ 38763987 h 602"/>
                <a:gd name="T10" fmla="*/ 39678193 w 602"/>
                <a:gd name="T11" fmla="*/ 78441997 h 602"/>
                <a:gd name="T12" fmla="*/ 39678193 w 602"/>
                <a:gd name="T13" fmla="*/ 7439717 h 602"/>
                <a:gd name="T14" fmla="*/ 39678193 w 602"/>
                <a:gd name="T15" fmla="*/ 7439717 h 602"/>
                <a:gd name="T16" fmla="*/ 7439751 w 602"/>
                <a:gd name="T17" fmla="*/ 38763987 h 602"/>
                <a:gd name="T18" fmla="*/ 39678193 w 602"/>
                <a:gd name="T19" fmla="*/ 71002280 h 602"/>
                <a:gd name="T20" fmla="*/ 71002968 w 602"/>
                <a:gd name="T21" fmla="*/ 38763987 h 602"/>
                <a:gd name="T22" fmla="*/ 39678193 w 602"/>
                <a:gd name="T23" fmla="*/ 7439717 h 602"/>
                <a:gd name="T24" fmla="*/ 52599581 w 602"/>
                <a:gd name="T25" fmla="*/ 56253627 h 602"/>
                <a:gd name="T26" fmla="*/ 52599581 w 602"/>
                <a:gd name="T27" fmla="*/ 56253627 h 602"/>
                <a:gd name="T28" fmla="*/ 50772248 w 602"/>
                <a:gd name="T29" fmla="*/ 55339965 h 602"/>
                <a:gd name="T30" fmla="*/ 50772248 w 602"/>
                <a:gd name="T31" fmla="*/ 55339965 h 602"/>
                <a:gd name="T32" fmla="*/ 39678193 w 602"/>
                <a:gd name="T33" fmla="*/ 44376380 h 602"/>
                <a:gd name="T34" fmla="*/ 28583776 w 602"/>
                <a:gd name="T35" fmla="*/ 55339965 h 602"/>
                <a:gd name="T36" fmla="*/ 28583776 w 602"/>
                <a:gd name="T37" fmla="*/ 55339965 h 602"/>
                <a:gd name="T38" fmla="*/ 25843138 w 602"/>
                <a:gd name="T39" fmla="*/ 56253627 h 602"/>
                <a:gd name="T40" fmla="*/ 22188473 w 602"/>
                <a:gd name="T41" fmla="*/ 52598978 h 602"/>
                <a:gd name="T42" fmla="*/ 23102139 w 602"/>
                <a:gd name="T43" fmla="*/ 49858353 h 602"/>
                <a:gd name="T44" fmla="*/ 23102139 w 602"/>
                <a:gd name="T45" fmla="*/ 49858353 h 602"/>
                <a:gd name="T46" fmla="*/ 34196195 w 602"/>
                <a:gd name="T47" fmla="*/ 38763987 h 602"/>
                <a:gd name="T48" fmla="*/ 23102139 w 602"/>
                <a:gd name="T49" fmla="*/ 27669982 h 602"/>
                <a:gd name="T50" fmla="*/ 23102139 w 602"/>
                <a:gd name="T51" fmla="*/ 27669982 h 602"/>
                <a:gd name="T52" fmla="*/ 22188473 w 602"/>
                <a:gd name="T53" fmla="*/ 25842658 h 602"/>
                <a:gd name="T54" fmla="*/ 25843138 w 602"/>
                <a:gd name="T55" fmla="*/ 22188371 h 602"/>
                <a:gd name="T56" fmla="*/ 28583776 w 602"/>
                <a:gd name="T57" fmla="*/ 23102033 h 602"/>
                <a:gd name="T58" fmla="*/ 28583776 w 602"/>
                <a:gd name="T59" fmla="*/ 23102033 h 602"/>
                <a:gd name="T60" fmla="*/ 39678193 w 602"/>
                <a:gd name="T61" fmla="*/ 34196037 h 602"/>
                <a:gd name="T62" fmla="*/ 50772248 w 602"/>
                <a:gd name="T63" fmla="*/ 23102033 h 602"/>
                <a:gd name="T64" fmla="*/ 50772248 w 602"/>
                <a:gd name="T65" fmla="*/ 23102033 h 602"/>
                <a:gd name="T66" fmla="*/ 52599581 w 602"/>
                <a:gd name="T67" fmla="*/ 22188371 h 602"/>
                <a:gd name="T68" fmla="*/ 56254247 w 602"/>
                <a:gd name="T69" fmla="*/ 25842658 h 602"/>
                <a:gd name="T70" fmla="*/ 55340580 w 602"/>
                <a:gd name="T71" fmla="*/ 27669982 h 602"/>
                <a:gd name="T72" fmla="*/ 55340580 w 602"/>
                <a:gd name="T73" fmla="*/ 27669982 h 602"/>
                <a:gd name="T74" fmla="*/ 44376945 w 602"/>
                <a:gd name="T75" fmla="*/ 38763987 h 602"/>
                <a:gd name="T76" fmla="*/ 55340580 w 602"/>
                <a:gd name="T77" fmla="*/ 49858353 h 602"/>
                <a:gd name="T78" fmla="*/ 55340580 w 602"/>
                <a:gd name="T79" fmla="*/ 49858353 h 602"/>
                <a:gd name="T80" fmla="*/ 56254247 w 602"/>
                <a:gd name="T81" fmla="*/ 52598978 h 602"/>
                <a:gd name="T82" fmla="*/ 52599581 w 602"/>
                <a:gd name="T83" fmla="*/ 56253627 h 6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02" h="602">
                  <a:moveTo>
                    <a:pt x="304" y="601"/>
                  </a:moveTo>
                  <a:lnTo>
                    <a:pt x="304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304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70" y="57"/>
                    <a:pt x="57" y="163"/>
                    <a:pt x="57" y="297"/>
                  </a:cubicBezTo>
                  <a:cubicBezTo>
                    <a:pt x="57" y="431"/>
                    <a:pt x="170" y="544"/>
                    <a:pt x="304" y="544"/>
                  </a:cubicBezTo>
                  <a:cubicBezTo>
                    <a:pt x="439" y="544"/>
                    <a:pt x="544" y="431"/>
                    <a:pt x="544" y="297"/>
                  </a:cubicBezTo>
                  <a:cubicBezTo>
                    <a:pt x="544" y="163"/>
                    <a:pt x="439" y="57"/>
                    <a:pt x="304" y="57"/>
                  </a:cubicBezTo>
                  <a:close/>
                  <a:moveTo>
                    <a:pt x="403" y="431"/>
                  </a:moveTo>
                  <a:lnTo>
                    <a:pt x="403" y="431"/>
                  </a:lnTo>
                  <a:cubicBezTo>
                    <a:pt x="396" y="431"/>
                    <a:pt x="389" y="431"/>
                    <a:pt x="389" y="424"/>
                  </a:cubicBezTo>
                  <a:cubicBezTo>
                    <a:pt x="304" y="340"/>
                    <a:pt x="304" y="340"/>
                    <a:pt x="304" y="340"/>
                  </a:cubicBezTo>
                  <a:cubicBezTo>
                    <a:pt x="219" y="424"/>
                    <a:pt x="219" y="424"/>
                    <a:pt x="219" y="424"/>
                  </a:cubicBezTo>
                  <a:cubicBezTo>
                    <a:pt x="212" y="431"/>
                    <a:pt x="205" y="431"/>
                    <a:pt x="198" y="431"/>
                  </a:cubicBezTo>
                  <a:cubicBezTo>
                    <a:pt x="184" y="431"/>
                    <a:pt x="170" y="417"/>
                    <a:pt x="170" y="403"/>
                  </a:cubicBezTo>
                  <a:cubicBezTo>
                    <a:pt x="170" y="396"/>
                    <a:pt x="170" y="389"/>
                    <a:pt x="177" y="382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177" y="212"/>
                    <a:pt x="177" y="212"/>
                    <a:pt x="177" y="212"/>
                  </a:cubicBezTo>
                  <a:cubicBezTo>
                    <a:pt x="170" y="212"/>
                    <a:pt x="170" y="205"/>
                    <a:pt x="170" y="198"/>
                  </a:cubicBezTo>
                  <a:cubicBezTo>
                    <a:pt x="170" y="177"/>
                    <a:pt x="184" y="170"/>
                    <a:pt x="198" y="170"/>
                  </a:cubicBezTo>
                  <a:cubicBezTo>
                    <a:pt x="205" y="170"/>
                    <a:pt x="212" y="170"/>
                    <a:pt x="219" y="177"/>
                  </a:cubicBezTo>
                  <a:cubicBezTo>
                    <a:pt x="304" y="262"/>
                    <a:pt x="304" y="262"/>
                    <a:pt x="304" y="262"/>
                  </a:cubicBezTo>
                  <a:cubicBezTo>
                    <a:pt x="389" y="177"/>
                    <a:pt x="389" y="177"/>
                    <a:pt x="389" y="177"/>
                  </a:cubicBezTo>
                  <a:cubicBezTo>
                    <a:pt x="389" y="170"/>
                    <a:pt x="396" y="170"/>
                    <a:pt x="403" y="170"/>
                  </a:cubicBezTo>
                  <a:cubicBezTo>
                    <a:pt x="424" y="170"/>
                    <a:pt x="431" y="177"/>
                    <a:pt x="431" y="198"/>
                  </a:cubicBezTo>
                  <a:cubicBezTo>
                    <a:pt x="431" y="205"/>
                    <a:pt x="431" y="212"/>
                    <a:pt x="424" y="212"/>
                  </a:cubicBezTo>
                  <a:cubicBezTo>
                    <a:pt x="340" y="297"/>
                    <a:pt x="340" y="297"/>
                    <a:pt x="340" y="297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31" y="389"/>
                    <a:pt x="431" y="396"/>
                    <a:pt x="431" y="403"/>
                  </a:cubicBezTo>
                  <a:cubicBezTo>
                    <a:pt x="431" y="417"/>
                    <a:pt x="424" y="431"/>
                    <a:pt x="403" y="43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9101619" y="4427200"/>
            <a:ext cx="1205333" cy="276998"/>
            <a:chOff x="5601356" y="3899635"/>
            <a:chExt cx="1239898" cy="284942"/>
          </a:xfrm>
        </p:grpSpPr>
        <p:sp>
          <p:nvSpPr>
            <p:cNvPr id="117" name="Rectangle 116"/>
            <p:cNvSpPr/>
            <p:nvPr/>
          </p:nvSpPr>
          <p:spPr>
            <a:xfrm>
              <a:off x="5811965" y="3899635"/>
              <a:ext cx="1029289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Ut wisi enim </a:t>
              </a:r>
            </a:p>
          </p:txBody>
        </p:sp>
        <p:sp>
          <p:nvSpPr>
            <p:cNvPr id="118" name="Freeform 118"/>
            <p:cNvSpPr>
              <a:spLocks noChangeArrowheads="1"/>
            </p:cNvSpPr>
            <p:nvPr/>
          </p:nvSpPr>
          <p:spPr bwMode="auto">
            <a:xfrm>
              <a:off x="5601356" y="3952875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9101619" y="4693300"/>
            <a:ext cx="1497078" cy="276998"/>
            <a:chOff x="5601356" y="4241496"/>
            <a:chExt cx="1540011" cy="284942"/>
          </a:xfrm>
        </p:grpSpPr>
        <p:sp>
          <p:nvSpPr>
            <p:cNvPr id="115" name="Rectangle 114"/>
            <p:cNvSpPr/>
            <p:nvPr/>
          </p:nvSpPr>
          <p:spPr>
            <a:xfrm>
              <a:off x="5811965" y="4241496"/>
              <a:ext cx="1329402" cy="284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50000"/>
                    </a:schemeClr>
                  </a:solidFill>
                  <a:cs typeface="Segoe UI Light" panose="020B0502040204020203" pitchFamily="34" charset="0"/>
                </a:rPr>
                <a:t>ad minim veniam</a:t>
              </a:r>
            </a:p>
          </p:txBody>
        </p:sp>
        <p:sp>
          <p:nvSpPr>
            <p:cNvPr id="116" name="Freeform 118"/>
            <p:cNvSpPr>
              <a:spLocks noChangeArrowheads="1"/>
            </p:cNvSpPr>
            <p:nvPr/>
          </p:nvSpPr>
          <p:spPr bwMode="auto">
            <a:xfrm>
              <a:off x="5601356" y="4297323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22" name="Rectangle 121"/>
          <p:cNvSpPr/>
          <p:nvPr/>
        </p:nvSpPr>
        <p:spPr>
          <a:xfrm>
            <a:off x="6170428" y="2219068"/>
            <a:ext cx="2371474" cy="394903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0" sx="102000" sy="102000" algn="ctr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/>
          </a:p>
        </p:txBody>
      </p:sp>
      <p:sp>
        <p:nvSpPr>
          <p:cNvPr id="123" name="Rectangle 122"/>
          <p:cNvSpPr/>
          <p:nvPr/>
        </p:nvSpPr>
        <p:spPr>
          <a:xfrm>
            <a:off x="6342312" y="2613310"/>
            <a:ext cx="2027706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bg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Professional</a:t>
            </a:r>
            <a:endParaRPr lang="en-US" sz="1200" dirty="0">
              <a:solidFill>
                <a:schemeClr val="bg1"/>
              </a:solidFill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6464701" y="2844706"/>
            <a:ext cx="1782927" cy="888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dirty="0">
                <a:solidFill>
                  <a:schemeClr val="bg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$</a:t>
            </a:r>
            <a:r>
              <a:rPr lang="en-US" sz="4800" dirty="0">
                <a:solidFill>
                  <a:schemeClr val="bg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59</a:t>
            </a:r>
            <a:r>
              <a:rPr lang="id-ID" sz="2400" dirty="0">
                <a:solidFill>
                  <a:schemeClr val="bg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,</a:t>
            </a:r>
            <a:r>
              <a:rPr lang="en-US" sz="2400" dirty="0">
                <a:solidFill>
                  <a:schemeClr val="bg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99</a:t>
            </a:r>
          </a:p>
        </p:txBody>
      </p:sp>
      <p:sp>
        <p:nvSpPr>
          <p:cNvPr id="125" name="Rectangle: Rounded Corners 124"/>
          <p:cNvSpPr/>
          <p:nvPr/>
        </p:nvSpPr>
        <p:spPr>
          <a:xfrm>
            <a:off x="6498914" y="5412846"/>
            <a:ext cx="1714500" cy="36101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254000" dist="76200" dir="5400000" algn="t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cs typeface="Segoe UI" panose="020B0502040204020203" pitchFamily="34" charset="0"/>
              </a:rPr>
              <a:t>Sign in</a:t>
            </a:r>
            <a:endParaRPr lang="id-ID" sz="1100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126" name="Text Placeholder 4"/>
          <p:cNvSpPr txBox="1">
            <a:spLocks/>
          </p:cNvSpPr>
          <p:nvPr/>
        </p:nvSpPr>
        <p:spPr>
          <a:xfrm>
            <a:off x="6436065" y="3748860"/>
            <a:ext cx="1840201" cy="5983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/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/>
                </a:solidFill>
                <a:cs typeface="Segoe UI Light" panose="020B0502040204020203" pitchFamily="34" charset="0"/>
              </a:rPr>
              <a:t>ad minim veniam</a:t>
            </a:r>
          </a:p>
        </p:txBody>
      </p:sp>
      <p:grpSp>
        <p:nvGrpSpPr>
          <p:cNvPr id="128" name="Group 127"/>
          <p:cNvGrpSpPr/>
          <p:nvPr/>
        </p:nvGrpSpPr>
        <p:grpSpPr>
          <a:xfrm>
            <a:off x="6538631" y="4959400"/>
            <a:ext cx="1718293" cy="276999"/>
            <a:chOff x="5601356" y="4583356"/>
            <a:chExt cx="1767570" cy="284943"/>
          </a:xfrm>
        </p:grpSpPr>
        <p:sp>
          <p:nvSpPr>
            <p:cNvPr id="135" name="Rectangle 134"/>
            <p:cNvSpPr/>
            <p:nvPr/>
          </p:nvSpPr>
          <p:spPr>
            <a:xfrm>
              <a:off x="5811965" y="4583356"/>
              <a:ext cx="1556961" cy="284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quis nostrud exerci </a:t>
              </a:r>
            </a:p>
          </p:txBody>
        </p:sp>
        <p:sp>
          <p:nvSpPr>
            <p:cNvPr id="136" name="Freeform 117"/>
            <p:cNvSpPr>
              <a:spLocks noChangeArrowheads="1"/>
            </p:cNvSpPr>
            <p:nvPr/>
          </p:nvSpPr>
          <p:spPr bwMode="auto">
            <a:xfrm>
              <a:off x="5601356" y="4641770"/>
              <a:ext cx="169121" cy="169119"/>
            </a:xfrm>
            <a:custGeom>
              <a:avLst/>
              <a:gdLst>
                <a:gd name="T0" fmla="*/ 39678193 w 602"/>
                <a:gd name="T1" fmla="*/ 78441997 h 602"/>
                <a:gd name="T2" fmla="*/ 39678193 w 602"/>
                <a:gd name="T3" fmla="*/ 78441997 h 602"/>
                <a:gd name="T4" fmla="*/ 0 w 602"/>
                <a:gd name="T5" fmla="*/ 38763987 h 602"/>
                <a:gd name="T6" fmla="*/ 39678193 w 602"/>
                <a:gd name="T7" fmla="*/ 0 h 602"/>
                <a:gd name="T8" fmla="*/ 78442719 w 602"/>
                <a:gd name="T9" fmla="*/ 38763987 h 602"/>
                <a:gd name="T10" fmla="*/ 39678193 w 602"/>
                <a:gd name="T11" fmla="*/ 78441997 h 602"/>
                <a:gd name="T12" fmla="*/ 39678193 w 602"/>
                <a:gd name="T13" fmla="*/ 7439717 h 602"/>
                <a:gd name="T14" fmla="*/ 39678193 w 602"/>
                <a:gd name="T15" fmla="*/ 7439717 h 602"/>
                <a:gd name="T16" fmla="*/ 7439751 w 602"/>
                <a:gd name="T17" fmla="*/ 38763987 h 602"/>
                <a:gd name="T18" fmla="*/ 39678193 w 602"/>
                <a:gd name="T19" fmla="*/ 71002280 h 602"/>
                <a:gd name="T20" fmla="*/ 71002968 w 602"/>
                <a:gd name="T21" fmla="*/ 38763987 h 602"/>
                <a:gd name="T22" fmla="*/ 39678193 w 602"/>
                <a:gd name="T23" fmla="*/ 7439717 h 602"/>
                <a:gd name="T24" fmla="*/ 52599581 w 602"/>
                <a:gd name="T25" fmla="*/ 56253627 h 602"/>
                <a:gd name="T26" fmla="*/ 52599581 w 602"/>
                <a:gd name="T27" fmla="*/ 56253627 h 602"/>
                <a:gd name="T28" fmla="*/ 50772248 w 602"/>
                <a:gd name="T29" fmla="*/ 55339965 h 602"/>
                <a:gd name="T30" fmla="*/ 50772248 w 602"/>
                <a:gd name="T31" fmla="*/ 55339965 h 602"/>
                <a:gd name="T32" fmla="*/ 39678193 w 602"/>
                <a:gd name="T33" fmla="*/ 44376380 h 602"/>
                <a:gd name="T34" fmla="*/ 28583776 w 602"/>
                <a:gd name="T35" fmla="*/ 55339965 h 602"/>
                <a:gd name="T36" fmla="*/ 28583776 w 602"/>
                <a:gd name="T37" fmla="*/ 55339965 h 602"/>
                <a:gd name="T38" fmla="*/ 25843138 w 602"/>
                <a:gd name="T39" fmla="*/ 56253627 h 602"/>
                <a:gd name="T40" fmla="*/ 22188473 w 602"/>
                <a:gd name="T41" fmla="*/ 52598978 h 602"/>
                <a:gd name="T42" fmla="*/ 23102139 w 602"/>
                <a:gd name="T43" fmla="*/ 49858353 h 602"/>
                <a:gd name="T44" fmla="*/ 23102139 w 602"/>
                <a:gd name="T45" fmla="*/ 49858353 h 602"/>
                <a:gd name="T46" fmla="*/ 34196195 w 602"/>
                <a:gd name="T47" fmla="*/ 38763987 h 602"/>
                <a:gd name="T48" fmla="*/ 23102139 w 602"/>
                <a:gd name="T49" fmla="*/ 27669982 h 602"/>
                <a:gd name="T50" fmla="*/ 23102139 w 602"/>
                <a:gd name="T51" fmla="*/ 27669982 h 602"/>
                <a:gd name="T52" fmla="*/ 22188473 w 602"/>
                <a:gd name="T53" fmla="*/ 25842658 h 602"/>
                <a:gd name="T54" fmla="*/ 25843138 w 602"/>
                <a:gd name="T55" fmla="*/ 22188371 h 602"/>
                <a:gd name="T56" fmla="*/ 28583776 w 602"/>
                <a:gd name="T57" fmla="*/ 23102033 h 602"/>
                <a:gd name="T58" fmla="*/ 28583776 w 602"/>
                <a:gd name="T59" fmla="*/ 23102033 h 602"/>
                <a:gd name="T60" fmla="*/ 39678193 w 602"/>
                <a:gd name="T61" fmla="*/ 34196037 h 602"/>
                <a:gd name="T62" fmla="*/ 50772248 w 602"/>
                <a:gd name="T63" fmla="*/ 23102033 h 602"/>
                <a:gd name="T64" fmla="*/ 50772248 w 602"/>
                <a:gd name="T65" fmla="*/ 23102033 h 602"/>
                <a:gd name="T66" fmla="*/ 52599581 w 602"/>
                <a:gd name="T67" fmla="*/ 22188371 h 602"/>
                <a:gd name="T68" fmla="*/ 56254247 w 602"/>
                <a:gd name="T69" fmla="*/ 25842658 h 602"/>
                <a:gd name="T70" fmla="*/ 55340580 w 602"/>
                <a:gd name="T71" fmla="*/ 27669982 h 602"/>
                <a:gd name="T72" fmla="*/ 55340580 w 602"/>
                <a:gd name="T73" fmla="*/ 27669982 h 602"/>
                <a:gd name="T74" fmla="*/ 44376945 w 602"/>
                <a:gd name="T75" fmla="*/ 38763987 h 602"/>
                <a:gd name="T76" fmla="*/ 55340580 w 602"/>
                <a:gd name="T77" fmla="*/ 49858353 h 602"/>
                <a:gd name="T78" fmla="*/ 55340580 w 602"/>
                <a:gd name="T79" fmla="*/ 49858353 h 602"/>
                <a:gd name="T80" fmla="*/ 56254247 w 602"/>
                <a:gd name="T81" fmla="*/ 52598978 h 602"/>
                <a:gd name="T82" fmla="*/ 52599581 w 602"/>
                <a:gd name="T83" fmla="*/ 56253627 h 6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02" h="602">
                  <a:moveTo>
                    <a:pt x="304" y="601"/>
                  </a:moveTo>
                  <a:lnTo>
                    <a:pt x="304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304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70" y="57"/>
                    <a:pt x="57" y="163"/>
                    <a:pt x="57" y="297"/>
                  </a:cubicBezTo>
                  <a:cubicBezTo>
                    <a:pt x="57" y="431"/>
                    <a:pt x="170" y="544"/>
                    <a:pt x="304" y="544"/>
                  </a:cubicBezTo>
                  <a:cubicBezTo>
                    <a:pt x="439" y="544"/>
                    <a:pt x="544" y="431"/>
                    <a:pt x="544" y="297"/>
                  </a:cubicBezTo>
                  <a:cubicBezTo>
                    <a:pt x="544" y="163"/>
                    <a:pt x="439" y="57"/>
                    <a:pt x="304" y="57"/>
                  </a:cubicBezTo>
                  <a:close/>
                  <a:moveTo>
                    <a:pt x="403" y="431"/>
                  </a:moveTo>
                  <a:lnTo>
                    <a:pt x="403" y="431"/>
                  </a:lnTo>
                  <a:cubicBezTo>
                    <a:pt x="396" y="431"/>
                    <a:pt x="389" y="431"/>
                    <a:pt x="389" y="424"/>
                  </a:cubicBezTo>
                  <a:cubicBezTo>
                    <a:pt x="304" y="340"/>
                    <a:pt x="304" y="340"/>
                    <a:pt x="304" y="340"/>
                  </a:cubicBezTo>
                  <a:cubicBezTo>
                    <a:pt x="219" y="424"/>
                    <a:pt x="219" y="424"/>
                    <a:pt x="219" y="424"/>
                  </a:cubicBezTo>
                  <a:cubicBezTo>
                    <a:pt x="212" y="431"/>
                    <a:pt x="205" y="431"/>
                    <a:pt x="198" y="431"/>
                  </a:cubicBezTo>
                  <a:cubicBezTo>
                    <a:pt x="184" y="431"/>
                    <a:pt x="170" y="417"/>
                    <a:pt x="170" y="403"/>
                  </a:cubicBezTo>
                  <a:cubicBezTo>
                    <a:pt x="170" y="396"/>
                    <a:pt x="170" y="389"/>
                    <a:pt x="177" y="382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177" y="212"/>
                    <a:pt x="177" y="212"/>
                    <a:pt x="177" y="212"/>
                  </a:cubicBezTo>
                  <a:cubicBezTo>
                    <a:pt x="170" y="212"/>
                    <a:pt x="170" y="205"/>
                    <a:pt x="170" y="198"/>
                  </a:cubicBezTo>
                  <a:cubicBezTo>
                    <a:pt x="170" y="177"/>
                    <a:pt x="184" y="170"/>
                    <a:pt x="198" y="170"/>
                  </a:cubicBezTo>
                  <a:cubicBezTo>
                    <a:pt x="205" y="170"/>
                    <a:pt x="212" y="170"/>
                    <a:pt x="219" y="177"/>
                  </a:cubicBezTo>
                  <a:cubicBezTo>
                    <a:pt x="304" y="262"/>
                    <a:pt x="304" y="262"/>
                    <a:pt x="304" y="262"/>
                  </a:cubicBezTo>
                  <a:cubicBezTo>
                    <a:pt x="389" y="177"/>
                    <a:pt x="389" y="177"/>
                    <a:pt x="389" y="177"/>
                  </a:cubicBezTo>
                  <a:cubicBezTo>
                    <a:pt x="389" y="170"/>
                    <a:pt x="396" y="170"/>
                    <a:pt x="403" y="170"/>
                  </a:cubicBezTo>
                  <a:cubicBezTo>
                    <a:pt x="424" y="170"/>
                    <a:pt x="431" y="177"/>
                    <a:pt x="431" y="198"/>
                  </a:cubicBezTo>
                  <a:cubicBezTo>
                    <a:pt x="431" y="205"/>
                    <a:pt x="431" y="212"/>
                    <a:pt x="424" y="212"/>
                  </a:cubicBezTo>
                  <a:cubicBezTo>
                    <a:pt x="340" y="297"/>
                    <a:pt x="340" y="297"/>
                    <a:pt x="340" y="297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31" y="389"/>
                    <a:pt x="431" y="396"/>
                    <a:pt x="431" y="403"/>
                  </a:cubicBezTo>
                  <a:cubicBezTo>
                    <a:pt x="431" y="417"/>
                    <a:pt x="424" y="431"/>
                    <a:pt x="403" y="43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6538631" y="4427200"/>
            <a:ext cx="1271056" cy="276999"/>
            <a:chOff x="5601356" y="3899635"/>
            <a:chExt cx="1307506" cy="284943"/>
          </a:xfrm>
        </p:grpSpPr>
        <p:sp>
          <p:nvSpPr>
            <p:cNvPr id="133" name="Rectangle 132"/>
            <p:cNvSpPr/>
            <p:nvPr/>
          </p:nvSpPr>
          <p:spPr>
            <a:xfrm>
              <a:off x="5811965" y="3899635"/>
              <a:ext cx="1096897" cy="284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Ut wisi enim </a:t>
              </a:r>
            </a:p>
          </p:txBody>
        </p:sp>
        <p:sp>
          <p:nvSpPr>
            <p:cNvPr id="134" name="Freeform 118"/>
            <p:cNvSpPr>
              <a:spLocks noChangeArrowheads="1"/>
            </p:cNvSpPr>
            <p:nvPr/>
          </p:nvSpPr>
          <p:spPr bwMode="auto">
            <a:xfrm>
              <a:off x="5601356" y="3952875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6538633" y="4693300"/>
            <a:ext cx="1535552" cy="276999"/>
            <a:chOff x="5601356" y="4241496"/>
            <a:chExt cx="1579588" cy="284943"/>
          </a:xfrm>
        </p:grpSpPr>
        <p:sp>
          <p:nvSpPr>
            <p:cNvPr id="131" name="Rectangle 130"/>
            <p:cNvSpPr/>
            <p:nvPr/>
          </p:nvSpPr>
          <p:spPr>
            <a:xfrm>
              <a:off x="5811965" y="4241496"/>
              <a:ext cx="1368979" cy="284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/>
                  </a:solidFill>
                  <a:cs typeface="Segoe UI Light" panose="020B0502040204020203" pitchFamily="34" charset="0"/>
                </a:rPr>
                <a:t>ad minim veniam</a:t>
              </a:r>
            </a:p>
          </p:txBody>
        </p:sp>
        <p:sp>
          <p:nvSpPr>
            <p:cNvPr id="132" name="Freeform 118"/>
            <p:cNvSpPr>
              <a:spLocks noChangeArrowheads="1"/>
            </p:cNvSpPr>
            <p:nvPr/>
          </p:nvSpPr>
          <p:spPr bwMode="auto">
            <a:xfrm>
              <a:off x="5601356" y="4297323"/>
              <a:ext cx="169121" cy="169119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7390142" y="1994073"/>
            <a:ext cx="1151760" cy="385106"/>
            <a:chOff x="3252357" y="1899270"/>
            <a:chExt cx="1151760" cy="385106"/>
          </a:xfrm>
        </p:grpSpPr>
        <p:sp>
          <p:nvSpPr>
            <p:cNvPr id="140" name="Parallelogram 139"/>
            <p:cNvSpPr/>
            <p:nvPr/>
          </p:nvSpPr>
          <p:spPr>
            <a:xfrm>
              <a:off x="3252357" y="1899270"/>
              <a:ext cx="1151760" cy="385106"/>
            </a:xfrm>
            <a:prstGeom prst="parallelogram">
              <a:avLst>
                <a:gd name="adj" fmla="val 51563"/>
              </a:avLst>
            </a:prstGeom>
            <a:solidFill>
              <a:schemeClr val="accent3"/>
            </a:solidFill>
            <a:ln>
              <a:noFill/>
            </a:ln>
            <a:effectLst>
              <a:outerShdw blurRad="127000" dist="63500" dir="5400000" algn="t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3478623" y="1961018"/>
              <a:ext cx="6992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cs typeface="Segoe UI" panose="020B0502040204020203" pitchFamily="34" charset="0"/>
                </a:rPr>
                <a:t>Best Sale</a:t>
              </a:r>
            </a:p>
          </p:txBody>
        </p:sp>
      </p:grpSp>
      <p:sp>
        <p:nvSpPr>
          <p:cNvPr id="68" name="Rectangle: Rounded Corners 7"/>
          <p:cNvSpPr/>
          <p:nvPr/>
        </p:nvSpPr>
        <p:spPr>
          <a:xfrm>
            <a:off x="5264150" y="1433497"/>
            <a:ext cx="1663700" cy="37727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254000" dist="63500" dir="540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 Light" panose="020B0502040204020203" pitchFamily="34" charset="0"/>
              </a:rPr>
              <a:t>View More</a:t>
            </a:r>
            <a:endParaRPr lang="id-ID" sz="1100" dirty="0">
              <a:cs typeface="Segoe UI Light" panose="020B0502040204020203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195447" y="642485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id-ID" sz="3600" b="1" dirty="0" smtClean="0">
                <a:solidFill>
                  <a:schemeClr val="bg1"/>
                </a:solidFill>
              </a:rPr>
              <a:t>Image Layout</a:t>
            </a:r>
            <a:endParaRPr lang="id-ID" sz="3600" b="1" dirty="0">
              <a:solidFill>
                <a:schemeClr val="bg1"/>
              </a:solidFill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3176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65" r="41165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59" r="41159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65" r="41165"/>
          <a:stretch>
            <a:fillRect/>
          </a:stretch>
        </p:blipFill>
        <p:spPr/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68A84D9-4A12-4918-84CA-B93290B79A21}"/>
              </a:ext>
            </a:extLst>
          </p:cNvPr>
          <p:cNvSpPr txBox="1"/>
          <p:nvPr/>
        </p:nvSpPr>
        <p:spPr>
          <a:xfrm>
            <a:off x="858078" y="4405406"/>
            <a:ext cx="14303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Insert 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5D1980E-4971-4C05-90DC-9FC1CCF75252}"/>
              </a:ext>
            </a:extLst>
          </p:cNvPr>
          <p:cNvSpPr txBox="1"/>
          <p:nvPr/>
        </p:nvSpPr>
        <p:spPr>
          <a:xfrm>
            <a:off x="858078" y="4766854"/>
            <a:ext cx="2113843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100" dirty="0">
                <a:solidFill>
                  <a:schemeClr val="bg1"/>
                </a:solidFill>
              </a:rPr>
              <a:t>Sed perspiciatis unde omnis iste natus error </a:t>
            </a:r>
            <a:r>
              <a:rPr lang="en-US" sz="1100" dirty="0" err="1">
                <a:solidFill>
                  <a:schemeClr val="bg1"/>
                </a:solidFill>
              </a:rPr>
              <a:t>voluptatem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40DD58A-035A-4F7F-BBBA-AEDD7EF26E89}"/>
              </a:ext>
            </a:extLst>
          </p:cNvPr>
          <p:cNvSpPr txBox="1"/>
          <p:nvPr/>
        </p:nvSpPr>
        <p:spPr>
          <a:xfrm>
            <a:off x="3346752" y="4405406"/>
            <a:ext cx="14303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Insert title here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6EF3D0-E4B7-4925-8972-E41DFA136363}"/>
              </a:ext>
            </a:extLst>
          </p:cNvPr>
          <p:cNvSpPr txBox="1"/>
          <p:nvPr/>
        </p:nvSpPr>
        <p:spPr>
          <a:xfrm>
            <a:off x="3346752" y="4766854"/>
            <a:ext cx="2113843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100" dirty="0">
                <a:solidFill>
                  <a:schemeClr val="bg1"/>
                </a:solidFill>
              </a:rPr>
              <a:t>Sed perspiciatis unde omnis iste natus error </a:t>
            </a:r>
            <a:r>
              <a:rPr lang="en-US" sz="1100" dirty="0" err="1">
                <a:solidFill>
                  <a:schemeClr val="bg1"/>
                </a:solidFill>
              </a:rPr>
              <a:t>voluptatem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82D54C1F-4C13-4239-8EF9-0DAE780CDD6A}"/>
              </a:ext>
            </a:extLst>
          </p:cNvPr>
          <p:cNvSpPr txBox="1">
            <a:spLocks/>
          </p:cNvSpPr>
          <p:nvPr/>
        </p:nvSpPr>
        <p:spPr>
          <a:xfrm>
            <a:off x="854730" y="1541509"/>
            <a:ext cx="3084285" cy="9407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bg1"/>
                </a:solidFill>
                <a:latin typeface="+mn-lt"/>
              </a:rPr>
              <a:t>Company</a:t>
            </a:r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3600" b="1" dirty="0" smtClean="0">
                <a:solidFill>
                  <a:schemeClr val="accent3"/>
                </a:solidFill>
                <a:latin typeface="+mn-lt"/>
              </a:rPr>
              <a:t>Photos</a:t>
            </a:r>
            <a:endParaRPr lang="en-US" sz="3600" b="1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35" name="TextBox 8">
            <a:extLst>
              <a:ext uri="{FF2B5EF4-FFF2-40B4-BE49-F238E27FC236}">
                <a16:creationId xmlns:a16="http://schemas.microsoft.com/office/drawing/2014/main" id="{8738C8F5-4F66-40FB-B4EB-54FB74AF6F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730" y="2929606"/>
            <a:ext cx="4082018" cy="102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Lorem Ipsum is simply dummy text of the printing and typesetting industry.  Lorem Ipsum has been the industry's standard dummy text ever since. </a:t>
            </a:r>
          </a:p>
        </p:txBody>
      </p:sp>
      <p:sp>
        <p:nvSpPr>
          <p:cNvPr id="36" name="Pentagon 35"/>
          <p:cNvSpPr/>
          <p:nvPr/>
        </p:nvSpPr>
        <p:spPr>
          <a:xfrm>
            <a:off x="-628353" y="1491908"/>
            <a:ext cx="1256706" cy="1256706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323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7" r="17297"/>
          <a:stretch>
            <a:fillRect/>
          </a:stretch>
        </p:blipFill>
        <p:spPr/>
      </p:pic>
      <p:grpSp>
        <p:nvGrpSpPr>
          <p:cNvPr id="30" name="Group 29"/>
          <p:cNvGrpSpPr/>
          <p:nvPr/>
        </p:nvGrpSpPr>
        <p:grpSpPr>
          <a:xfrm>
            <a:off x="585562" y="744117"/>
            <a:ext cx="4026808" cy="1176609"/>
            <a:chOff x="135620" y="463101"/>
            <a:chExt cx="4026808" cy="1176609"/>
          </a:xfrm>
        </p:grpSpPr>
        <p:sp>
          <p:nvSpPr>
            <p:cNvPr id="42" name="TextBox 41"/>
            <p:cNvSpPr txBox="1"/>
            <p:nvPr/>
          </p:nvSpPr>
          <p:spPr>
            <a:xfrm>
              <a:off x="141970" y="1029863"/>
              <a:ext cx="4020458" cy="60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smtClean="0">
                  <a:solidFill>
                    <a:schemeClr val="bg1"/>
                  </a:solidFill>
                </a:rPr>
                <a:t>Lorem ipsum dolor sit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amet</a:t>
              </a:r>
              <a:r>
                <a:rPr lang="en-US" sz="1200" dirty="0" smtClean="0">
                  <a:solidFill>
                    <a:schemeClr val="bg1"/>
                  </a:solidFill>
                </a:rPr>
                <a:t>,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consectetur</a:t>
              </a:r>
              <a:r>
                <a:rPr lang="en-US" sz="1200" dirty="0" smtClean="0">
                  <a:solidFill>
                    <a:schemeClr val="bg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adipiscing</a:t>
              </a:r>
              <a:r>
                <a:rPr lang="en-US" sz="1200" dirty="0" smtClean="0">
                  <a:solidFill>
                    <a:schemeClr val="bg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elit</a:t>
              </a:r>
              <a:r>
                <a:rPr lang="en-US" sz="1200" dirty="0" smtClean="0">
                  <a:solidFill>
                    <a:schemeClr val="bg1"/>
                  </a:solidFill>
                </a:rPr>
                <a:t>. Nam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eu</a:t>
              </a:r>
              <a:r>
                <a:rPr lang="en-US" sz="1200" dirty="0" smtClean="0">
                  <a:solidFill>
                    <a:schemeClr val="bg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tellus</a:t>
              </a:r>
              <a:r>
                <a:rPr lang="en-US" sz="1200" dirty="0" smtClean="0">
                  <a:solidFill>
                    <a:schemeClr val="bg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leo</a:t>
              </a:r>
              <a:r>
                <a:rPr lang="en-US" sz="1200" dirty="0" smtClean="0">
                  <a:solidFill>
                    <a:schemeClr val="bg1"/>
                  </a:solidFill>
                </a:rPr>
                <a:t>.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Vestibulum</a:t>
              </a:r>
              <a:r>
                <a:rPr lang="en-US" sz="1200" dirty="0" smtClean="0">
                  <a:solidFill>
                    <a:schemeClr val="bg1"/>
                  </a:solidFill>
                </a:rPr>
                <a:t> vitae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sem</a:t>
              </a:r>
              <a:r>
                <a:rPr lang="en-US" sz="1200" dirty="0" smtClean="0">
                  <a:solidFill>
                    <a:schemeClr val="bg1"/>
                  </a:solidFill>
                </a:rPr>
                <a:t> nisi.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135620" y="463101"/>
              <a:ext cx="4026808" cy="665823"/>
              <a:chOff x="135620" y="463101"/>
              <a:chExt cx="4026808" cy="665823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653143" y="671517"/>
                <a:ext cx="3509285" cy="4185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dirty="0" smtClean="0">
                    <a:solidFill>
                      <a:schemeClr val="bg1"/>
                    </a:solidFill>
                  </a:rPr>
                  <a:t>Lorem ipsum</a:t>
                </a:r>
                <a:endParaRPr lang="en-US" sz="16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35620" y="463101"/>
                <a:ext cx="776084" cy="665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800" b="1" dirty="0" smtClean="0">
                    <a:solidFill>
                      <a:schemeClr val="bg1"/>
                    </a:solidFill>
                    <a:latin typeface="+mj-lt"/>
                  </a:rPr>
                  <a:t>01.</a:t>
                </a:r>
                <a:endParaRPr lang="en-US" sz="28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grpSp>
        <p:nvGrpSpPr>
          <p:cNvPr id="46" name="Group 45"/>
          <p:cNvGrpSpPr/>
          <p:nvPr/>
        </p:nvGrpSpPr>
        <p:grpSpPr>
          <a:xfrm>
            <a:off x="902597" y="2165626"/>
            <a:ext cx="4610100" cy="1516178"/>
            <a:chOff x="419100" y="2151112"/>
            <a:chExt cx="4610100" cy="1516178"/>
          </a:xfrm>
          <a:effectLst>
            <a:outerShdw blurRad="63500" sx="102000" sy="102000" algn="ctr" rotWithShape="0">
              <a:schemeClr val="bg2">
                <a:lumMod val="50000"/>
                <a:alpha val="40000"/>
              </a:schemeClr>
            </a:outerShdw>
          </a:effectLst>
        </p:grpSpPr>
        <p:sp>
          <p:nvSpPr>
            <p:cNvPr id="47" name="Rectangle 46"/>
            <p:cNvSpPr/>
            <p:nvPr/>
          </p:nvSpPr>
          <p:spPr>
            <a:xfrm>
              <a:off x="419100" y="2151112"/>
              <a:ext cx="4610100" cy="15161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706890" y="2176512"/>
              <a:ext cx="4034520" cy="1183598"/>
              <a:chOff x="127908" y="463101"/>
              <a:chExt cx="4034520" cy="1183598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141970" y="1029863"/>
                <a:ext cx="4020458" cy="6168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smtClean="0">
                    <a:solidFill>
                      <a:schemeClr val="bg1"/>
                    </a:solidFill>
                  </a:rPr>
                  <a:t>Lorem ipsum dolor sit amet, consectetur adipiscing elit. Nam eu tellus leo. Vestibulum vitae sem nisi.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0" name="Group 49"/>
              <p:cNvGrpSpPr/>
              <p:nvPr/>
            </p:nvGrpSpPr>
            <p:grpSpPr>
              <a:xfrm>
                <a:off x="127908" y="463101"/>
                <a:ext cx="4034520" cy="665823"/>
                <a:chOff x="127908" y="463101"/>
                <a:chExt cx="4034520" cy="665823"/>
              </a:xfrm>
            </p:grpSpPr>
            <p:sp>
              <p:nvSpPr>
                <p:cNvPr id="51" name="TextBox 50"/>
                <p:cNvSpPr txBox="1"/>
                <p:nvPr/>
              </p:nvSpPr>
              <p:spPr>
                <a:xfrm>
                  <a:off x="716643" y="671517"/>
                  <a:ext cx="3445785" cy="42184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sz="1600" b="1" smtClean="0">
                      <a:solidFill>
                        <a:schemeClr val="bg1"/>
                      </a:solidFill>
                    </a:rPr>
                    <a:t>Lorem ipsum</a:t>
                  </a:r>
                  <a:endParaRPr lang="en-US" sz="1600" b="1">
                    <a:solidFill>
                      <a:schemeClr val="bg1"/>
                    </a:solidFill>
                    <a:latin typeface="+mj-lt"/>
                  </a:endParaRPr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>
                  <a:off x="127908" y="463101"/>
                  <a:ext cx="743156" cy="6658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sz="2800" b="1" smtClean="0">
                      <a:solidFill>
                        <a:schemeClr val="bg1"/>
                      </a:solidFill>
                      <a:latin typeface="+mj-lt"/>
                    </a:rPr>
                    <a:t>02.</a:t>
                  </a:r>
                  <a:endParaRPr lang="en-US" sz="2800" b="1">
                    <a:solidFill>
                      <a:schemeClr val="bg1"/>
                    </a:solidFill>
                    <a:latin typeface="+mj-lt"/>
                  </a:endParaRPr>
                </a:p>
              </p:txBody>
            </p:sp>
          </p:grpSp>
        </p:grpSp>
      </p:grpSp>
      <p:grpSp>
        <p:nvGrpSpPr>
          <p:cNvPr id="53" name="Group 52"/>
          <p:cNvGrpSpPr/>
          <p:nvPr/>
        </p:nvGrpSpPr>
        <p:grpSpPr>
          <a:xfrm>
            <a:off x="579120" y="3681804"/>
            <a:ext cx="4033250" cy="1176609"/>
            <a:chOff x="129178" y="463101"/>
            <a:chExt cx="4033250" cy="1176609"/>
          </a:xfrm>
        </p:grpSpPr>
        <p:sp>
          <p:nvSpPr>
            <p:cNvPr id="54" name="TextBox 53"/>
            <p:cNvSpPr txBox="1"/>
            <p:nvPr/>
          </p:nvSpPr>
          <p:spPr>
            <a:xfrm>
              <a:off x="141970" y="1029863"/>
              <a:ext cx="4020458" cy="60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smtClean="0">
                  <a:solidFill>
                    <a:schemeClr val="bg1"/>
                  </a:solidFill>
                </a:rPr>
                <a:t>Lorem ipsum dolor sit amet, consectetur adipiscing elit. Nam eu tellus leo. Vestibulum vitae sem nisi.</a:t>
              </a:r>
              <a:endParaRPr lang="en-US" sz="1200">
                <a:solidFill>
                  <a:schemeClr val="bg1"/>
                </a:solidFill>
              </a:endParaRP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129178" y="463101"/>
              <a:ext cx="4033250" cy="665823"/>
              <a:chOff x="129178" y="463101"/>
              <a:chExt cx="4033250" cy="665823"/>
            </a:xfrm>
          </p:grpSpPr>
          <p:sp>
            <p:nvSpPr>
              <p:cNvPr id="56" name="TextBox 55"/>
              <p:cNvSpPr txBox="1"/>
              <p:nvPr/>
            </p:nvSpPr>
            <p:spPr>
              <a:xfrm>
                <a:off x="729343" y="671517"/>
                <a:ext cx="3433085" cy="4185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smtClean="0">
                    <a:solidFill>
                      <a:schemeClr val="bg1"/>
                    </a:solidFill>
                  </a:rPr>
                  <a:t>Lorem ipsum</a:t>
                </a:r>
                <a:endParaRPr lang="en-US" sz="1600" b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129178" y="463101"/>
                <a:ext cx="754586" cy="665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800" b="1" smtClean="0">
                    <a:solidFill>
                      <a:schemeClr val="bg1"/>
                    </a:solidFill>
                    <a:latin typeface="+mj-lt"/>
                  </a:rPr>
                  <a:t>03.</a:t>
                </a:r>
                <a:endParaRPr lang="en-US" sz="2800" b="1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grpSp>
        <p:nvGrpSpPr>
          <p:cNvPr id="58" name="Group 57"/>
          <p:cNvGrpSpPr/>
          <p:nvPr/>
        </p:nvGrpSpPr>
        <p:grpSpPr>
          <a:xfrm>
            <a:off x="594360" y="4894897"/>
            <a:ext cx="4030710" cy="1176609"/>
            <a:chOff x="131718" y="463101"/>
            <a:chExt cx="4030710" cy="1176609"/>
          </a:xfrm>
        </p:grpSpPr>
        <p:sp>
          <p:nvSpPr>
            <p:cNvPr id="59" name="TextBox 58"/>
            <p:cNvSpPr txBox="1"/>
            <p:nvPr/>
          </p:nvSpPr>
          <p:spPr>
            <a:xfrm>
              <a:off x="141970" y="1029863"/>
              <a:ext cx="4020458" cy="60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smtClean="0">
                  <a:solidFill>
                    <a:schemeClr val="bg1"/>
                  </a:solidFill>
                </a:rPr>
                <a:t>Lorem ipsum dolor sit amet, consectetur adipiscing elit. Nam eu tellus leo. Vestibulum vitae sem nisi.</a:t>
              </a:r>
              <a:endParaRPr lang="en-US" sz="1200">
                <a:solidFill>
                  <a:schemeClr val="bg1"/>
                </a:solidFill>
              </a:endParaRPr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131718" y="463101"/>
              <a:ext cx="4018010" cy="665823"/>
              <a:chOff x="131718" y="463101"/>
              <a:chExt cx="4018010" cy="665823"/>
            </a:xfrm>
          </p:grpSpPr>
          <p:sp>
            <p:nvSpPr>
              <p:cNvPr id="61" name="TextBox 60"/>
              <p:cNvSpPr txBox="1"/>
              <p:nvPr/>
            </p:nvSpPr>
            <p:spPr>
              <a:xfrm>
                <a:off x="744583" y="671517"/>
                <a:ext cx="3405145" cy="4185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smtClean="0">
                    <a:solidFill>
                      <a:schemeClr val="bg1"/>
                    </a:solidFill>
                  </a:rPr>
                  <a:t>Lorem ipsum</a:t>
                </a:r>
                <a:endParaRPr lang="en-US" sz="1600" b="1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131718" y="463101"/>
                <a:ext cx="767286" cy="665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800" b="1" smtClean="0">
                    <a:solidFill>
                      <a:schemeClr val="bg1"/>
                    </a:solidFill>
                    <a:latin typeface="+mj-lt"/>
                  </a:rPr>
                  <a:t>04.</a:t>
                </a:r>
                <a:endParaRPr lang="en-US" sz="2800" b="1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773902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4650413" y="3551079"/>
            <a:ext cx="7243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400" b="1" dirty="0" smtClean="0">
                <a:solidFill>
                  <a:schemeClr val="bg1"/>
                </a:solidFill>
                <a:latin typeface="+mj-lt"/>
              </a:rPr>
              <a:t>Road </a:t>
            </a:r>
            <a:r>
              <a:rPr lang="en-US" sz="4400" b="1" dirty="0" smtClean="0">
                <a:solidFill>
                  <a:schemeClr val="accent1"/>
                </a:solidFill>
                <a:latin typeface="+mj-lt"/>
              </a:rPr>
              <a:t>Infographic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0" y="1145881"/>
            <a:ext cx="9036424" cy="5325424"/>
          </a:xfrm>
          <a:custGeom>
            <a:avLst/>
            <a:gdLst>
              <a:gd name="T0" fmla="*/ 1728 w 1776"/>
              <a:gd name="T1" fmla="*/ 173 h 1045"/>
              <a:gd name="T2" fmla="*/ 1695 w 1776"/>
              <a:gd name="T3" fmla="*/ 151 h 1045"/>
              <a:gd name="T4" fmla="*/ 1588 w 1776"/>
              <a:gd name="T5" fmla="*/ 131 h 1045"/>
              <a:gd name="T6" fmla="*/ 1191 w 1776"/>
              <a:gd name="T7" fmla="*/ 118 h 1045"/>
              <a:gd name="T8" fmla="*/ 822 w 1776"/>
              <a:gd name="T9" fmla="*/ 115 h 1045"/>
              <a:gd name="T10" fmla="*/ 707 w 1776"/>
              <a:gd name="T11" fmla="*/ 107 h 1045"/>
              <a:gd name="T12" fmla="*/ 691 w 1776"/>
              <a:gd name="T13" fmla="*/ 104 h 1045"/>
              <a:gd name="T14" fmla="*/ 729 w 1776"/>
              <a:gd name="T15" fmla="*/ 93 h 1045"/>
              <a:gd name="T16" fmla="*/ 1036 w 1776"/>
              <a:gd name="T17" fmla="*/ 51 h 1045"/>
              <a:gd name="T18" fmla="*/ 1516 w 1776"/>
              <a:gd name="T19" fmla="*/ 15 h 1045"/>
              <a:gd name="T20" fmla="*/ 1776 w 1776"/>
              <a:gd name="T21" fmla="*/ 0 h 1045"/>
              <a:gd name="T22" fmla="*/ 1516 w 1776"/>
              <a:gd name="T23" fmla="*/ 8 h 1045"/>
              <a:gd name="T24" fmla="*/ 1034 w 1776"/>
              <a:gd name="T25" fmla="*/ 32 h 1045"/>
              <a:gd name="T26" fmla="*/ 723 w 1776"/>
              <a:gd name="T27" fmla="*/ 66 h 1045"/>
              <a:gd name="T28" fmla="*/ 680 w 1776"/>
              <a:gd name="T29" fmla="*/ 77 h 1045"/>
              <a:gd name="T30" fmla="*/ 656 w 1776"/>
              <a:gd name="T31" fmla="*/ 92 h 1045"/>
              <a:gd name="T32" fmla="*/ 651 w 1776"/>
              <a:gd name="T33" fmla="*/ 105 h 1045"/>
              <a:gd name="T34" fmla="*/ 658 w 1776"/>
              <a:gd name="T35" fmla="*/ 121 h 1045"/>
              <a:gd name="T36" fmla="*/ 672 w 1776"/>
              <a:gd name="T37" fmla="*/ 129 h 1045"/>
              <a:gd name="T38" fmla="*/ 761 w 1776"/>
              <a:gd name="T39" fmla="*/ 144 h 1045"/>
              <a:gd name="T40" fmla="*/ 941 w 1776"/>
              <a:gd name="T41" fmla="*/ 153 h 1045"/>
              <a:gd name="T42" fmla="*/ 1451 w 1776"/>
              <a:gd name="T43" fmla="*/ 169 h 1045"/>
              <a:gd name="T44" fmla="*/ 1647 w 1776"/>
              <a:gd name="T45" fmla="*/ 191 h 1045"/>
              <a:gd name="T46" fmla="*/ 1644 w 1776"/>
              <a:gd name="T47" fmla="*/ 198 h 1045"/>
              <a:gd name="T48" fmla="*/ 1441 w 1776"/>
              <a:gd name="T49" fmla="*/ 222 h 1045"/>
              <a:gd name="T50" fmla="*/ 878 w 1776"/>
              <a:gd name="T51" fmla="*/ 255 h 1045"/>
              <a:gd name="T52" fmla="*/ 451 w 1776"/>
              <a:gd name="T53" fmla="*/ 295 h 1045"/>
              <a:gd name="T54" fmla="*/ 377 w 1776"/>
              <a:gd name="T55" fmla="*/ 314 h 1045"/>
              <a:gd name="T56" fmla="*/ 343 w 1776"/>
              <a:gd name="T57" fmla="*/ 331 h 1045"/>
              <a:gd name="T58" fmla="*/ 321 w 1776"/>
              <a:gd name="T59" fmla="*/ 362 h 1045"/>
              <a:gd name="T60" fmla="*/ 320 w 1776"/>
              <a:gd name="T61" fmla="*/ 390 h 1045"/>
              <a:gd name="T62" fmla="*/ 336 w 1776"/>
              <a:gd name="T63" fmla="*/ 413 h 1045"/>
              <a:gd name="T64" fmla="*/ 355 w 1776"/>
              <a:gd name="T65" fmla="*/ 424 h 1045"/>
              <a:gd name="T66" fmla="*/ 374 w 1776"/>
              <a:gd name="T67" fmla="*/ 429 h 1045"/>
              <a:gd name="T68" fmla="*/ 449 w 1776"/>
              <a:gd name="T69" fmla="*/ 439 h 1045"/>
              <a:gd name="T70" fmla="*/ 658 w 1776"/>
              <a:gd name="T71" fmla="*/ 447 h 1045"/>
              <a:gd name="T72" fmla="*/ 1060 w 1776"/>
              <a:gd name="T73" fmla="*/ 451 h 1045"/>
              <a:gd name="T74" fmla="*/ 0 w 1776"/>
              <a:gd name="T75" fmla="*/ 785 h 1045"/>
              <a:gd name="T76" fmla="*/ 708 w 1776"/>
              <a:gd name="T77" fmla="*/ 730 h 1045"/>
              <a:gd name="T78" fmla="*/ 1239 w 1776"/>
              <a:gd name="T79" fmla="*/ 493 h 1045"/>
              <a:gd name="T80" fmla="*/ 1273 w 1776"/>
              <a:gd name="T81" fmla="*/ 478 h 1045"/>
              <a:gd name="T82" fmla="*/ 1287 w 1776"/>
              <a:gd name="T83" fmla="*/ 469 h 1045"/>
              <a:gd name="T84" fmla="*/ 1309 w 1776"/>
              <a:gd name="T85" fmla="*/ 440 h 1045"/>
              <a:gd name="T86" fmla="*/ 1300 w 1776"/>
              <a:gd name="T87" fmla="*/ 387 h 1045"/>
              <a:gd name="T88" fmla="*/ 1276 w 1776"/>
              <a:gd name="T89" fmla="*/ 370 h 1045"/>
              <a:gd name="T90" fmla="*/ 1256 w 1776"/>
              <a:gd name="T91" fmla="*/ 364 h 1045"/>
              <a:gd name="T92" fmla="*/ 1227 w 1776"/>
              <a:gd name="T93" fmla="*/ 359 h 1045"/>
              <a:gd name="T94" fmla="*/ 1061 w 1776"/>
              <a:gd name="T95" fmla="*/ 354 h 1045"/>
              <a:gd name="T96" fmla="*/ 659 w 1776"/>
              <a:gd name="T97" fmla="*/ 358 h 1045"/>
              <a:gd name="T98" fmla="*/ 603 w 1776"/>
              <a:gd name="T99" fmla="*/ 352 h 1045"/>
              <a:gd name="T100" fmla="*/ 1165 w 1776"/>
              <a:gd name="T101" fmla="*/ 304 h 1045"/>
              <a:gd name="T102" fmla="*/ 1585 w 1776"/>
              <a:gd name="T103" fmla="*/ 264 h 1045"/>
              <a:gd name="T104" fmla="*/ 1691 w 1776"/>
              <a:gd name="T105" fmla="*/ 241 h 1045"/>
              <a:gd name="T106" fmla="*/ 1724 w 1776"/>
              <a:gd name="T107" fmla="*/ 223 h 1045"/>
              <a:gd name="T108" fmla="*/ 1736 w 1776"/>
              <a:gd name="T109" fmla="*/ 198 h 1045"/>
              <a:gd name="T110" fmla="*/ 1734 w 1776"/>
              <a:gd name="T111" fmla="*/ 184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76" h="1045">
                <a:moveTo>
                  <a:pt x="1734" y="184"/>
                </a:moveTo>
                <a:cubicBezTo>
                  <a:pt x="1732" y="179"/>
                  <a:pt x="1730" y="176"/>
                  <a:pt x="1728" y="173"/>
                </a:cubicBezTo>
                <a:cubicBezTo>
                  <a:pt x="1724" y="167"/>
                  <a:pt x="1719" y="164"/>
                  <a:pt x="1716" y="161"/>
                </a:cubicBezTo>
                <a:cubicBezTo>
                  <a:pt x="1708" y="156"/>
                  <a:pt x="1701" y="153"/>
                  <a:pt x="1695" y="151"/>
                </a:cubicBezTo>
                <a:cubicBezTo>
                  <a:pt x="1682" y="146"/>
                  <a:pt x="1670" y="143"/>
                  <a:pt x="1658" y="141"/>
                </a:cubicBezTo>
                <a:cubicBezTo>
                  <a:pt x="1634" y="136"/>
                  <a:pt x="1611" y="134"/>
                  <a:pt x="1588" y="131"/>
                </a:cubicBezTo>
                <a:cubicBezTo>
                  <a:pt x="1543" y="127"/>
                  <a:pt x="1498" y="124"/>
                  <a:pt x="1453" y="123"/>
                </a:cubicBezTo>
                <a:cubicBezTo>
                  <a:pt x="1364" y="119"/>
                  <a:pt x="1277" y="119"/>
                  <a:pt x="1191" y="118"/>
                </a:cubicBezTo>
                <a:cubicBezTo>
                  <a:pt x="1106" y="118"/>
                  <a:pt x="1023" y="118"/>
                  <a:pt x="941" y="117"/>
                </a:cubicBezTo>
                <a:cubicBezTo>
                  <a:pt x="901" y="117"/>
                  <a:pt x="861" y="116"/>
                  <a:pt x="822" y="115"/>
                </a:cubicBezTo>
                <a:cubicBezTo>
                  <a:pt x="802" y="114"/>
                  <a:pt x="783" y="113"/>
                  <a:pt x="763" y="112"/>
                </a:cubicBezTo>
                <a:cubicBezTo>
                  <a:pt x="744" y="111"/>
                  <a:pt x="725" y="109"/>
                  <a:pt x="707" y="107"/>
                </a:cubicBezTo>
                <a:cubicBezTo>
                  <a:pt x="702" y="106"/>
                  <a:pt x="696" y="105"/>
                  <a:pt x="691" y="104"/>
                </a:cubicBezTo>
                <a:cubicBezTo>
                  <a:pt x="691" y="104"/>
                  <a:pt x="691" y="104"/>
                  <a:pt x="691" y="104"/>
                </a:cubicBezTo>
                <a:cubicBezTo>
                  <a:pt x="694" y="102"/>
                  <a:pt x="699" y="101"/>
                  <a:pt x="703" y="100"/>
                </a:cubicBezTo>
                <a:cubicBezTo>
                  <a:pt x="711" y="97"/>
                  <a:pt x="720" y="95"/>
                  <a:pt x="729" y="93"/>
                </a:cubicBezTo>
                <a:cubicBezTo>
                  <a:pt x="764" y="85"/>
                  <a:pt x="799" y="79"/>
                  <a:pt x="834" y="74"/>
                </a:cubicBezTo>
                <a:cubicBezTo>
                  <a:pt x="904" y="64"/>
                  <a:pt x="972" y="57"/>
                  <a:pt x="1036" y="51"/>
                </a:cubicBezTo>
                <a:cubicBezTo>
                  <a:pt x="1100" y="45"/>
                  <a:pt x="1161" y="40"/>
                  <a:pt x="1219" y="35"/>
                </a:cubicBezTo>
                <a:cubicBezTo>
                  <a:pt x="1333" y="26"/>
                  <a:pt x="1434" y="20"/>
                  <a:pt x="1516" y="15"/>
                </a:cubicBezTo>
                <a:cubicBezTo>
                  <a:pt x="1599" y="10"/>
                  <a:pt x="1664" y="6"/>
                  <a:pt x="1708" y="4"/>
                </a:cubicBezTo>
                <a:cubicBezTo>
                  <a:pt x="1752" y="2"/>
                  <a:pt x="1776" y="0"/>
                  <a:pt x="1776" y="0"/>
                </a:cubicBezTo>
                <a:cubicBezTo>
                  <a:pt x="1776" y="0"/>
                  <a:pt x="1752" y="1"/>
                  <a:pt x="1708" y="2"/>
                </a:cubicBezTo>
                <a:cubicBezTo>
                  <a:pt x="1664" y="3"/>
                  <a:pt x="1599" y="5"/>
                  <a:pt x="1516" y="8"/>
                </a:cubicBezTo>
                <a:cubicBezTo>
                  <a:pt x="1433" y="11"/>
                  <a:pt x="1333" y="15"/>
                  <a:pt x="1218" y="21"/>
                </a:cubicBezTo>
                <a:cubicBezTo>
                  <a:pt x="1160" y="24"/>
                  <a:pt x="1099" y="27"/>
                  <a:pt x="1034" y="32"/>
                </a:cubicBezTo>
                <a:cubicBezTo>
                  <a:pt x="970" y="36"/>
                  <a:pt x="902" y="42"/>
                  <a:pt x="831" y="50"/>
                </a:cubicBezTo>
                <a:cubicBezTo>
                  <a:pt x="796" y="54"/>
                  <a:pt x="760" y="58"/>
                  <a:pt x="723" y="66"/>
                </a:cubicBezTo>
                <a:cubicBezTo>
                  <a:pt x="713" y="68"/>
                  <a:pt x="704" y="70"/>
                  <a:pt x="695" y="73"/>
                </a:cubicBezTo>
                <a:cubicBezTo>
                  <a:pt x="690" y="74"/>
                  <a:pt x="685" y="75"/>
                  <a:pt x="680" y="77"/>
                </a:cubicBezTo>
                <a:cubicBezTo>
                  <a:pt x="675" y="79"/>
                  <a:pt x="671" y="81"/>
                  <a:pt x="665" y="84"/>
                </a:cubicBezTo>
                <a:cubicBezTo>
                  <a:pt x="662" y="86"/>
                  <a:pt x="659" y="88"/>
                  <a:pt x="656" y="92"/>
                </a:cubicBezTo>
                <a:cubicBezTo>
                  <a:pt x="655" y="94"/>
                  <a:pt x="653" y="96"/>
                  <a:pt x="652" y="100"/>
                </a:cubicBezTo>
                <a:cubicBezTo>
                  <a:pt x="651" y="101"/>
                  <a:pt x="651" y="105"/>
                  <a:pt x="651" y="105"/>
                </a:cubicBezTo>
                <a:cubicBezTo>
                  <a:pt x="651" y="108"/>
                  <a:pt x="651" y="110"/>
                  <a:pt x="652" y="112"/>
                </a:cubicBezTo>
                <a:cubicBezTo>
                  <a:pt x="653" y="117"/>
                  <a:pt x="656" y="119"/>
                  <a:pt x="658" y="121"/>
                </a:cubicBezTo>
                <a:cubicBezTo>
                  <a:pt x="660" y="123"/>
                  <a:pt x="662" y="124"/>
                  <a:pt x="663" y="125"/>
                </a:cubicBezTo>
                <a:cubicBezTo>
                  <a:pt x="666" y="127"/>
                  <a:pt x="669" y="128"/>
                  <a:pt x="672" y="129"/>
                </a:cubicBezTo>
                <a:cubicBezTo>
                  <a:pt x="683" y="133"/>
                  <a:pt x="693" y="135"/>
                  <a:pt x="702" y="137"/>
                </a:cubicBezTo>
                <a:cubicBezTo>
                  <a:pt x="722" y="140"/>
                  <a:pt x="742" y="142"/>
                  <a:pt x="761" y="144"/>
                </a:cubicBezTo>
                <a:cubicBezTo>
                  <a:pt x="781" y="145"/>
                  <a:pt x="800" y="146"/>
                  <a:pt x="820" y="148"/>
                </a:cubicBezTo>
                <a:cubicBezTo>
                  <a:pt x="860" y="150"/>
                  <a:pt x="900" y="151"/>
                  <a:pt x="941" y="153"/>
                </a:cubicBezTo>
                <a:cubicBezTo>
                  <a:pt x="1022" y="155"/>
                  <a:pt x="1105" y="157"/>
                  <a:pt x="1191" y="159"/>
                </a:cubicBezTo>
                <a:cubicBezTo>
                  <a:pt x="1276" y="162"/>
                  <a:pt x="1363" y="164"/>
                  <a:pt x="1451" y="169"/>
                </a:cubicBezTo>
                <a:cubicBezTo>
                  <a:pt x="1495" y="172"/>
                  <a:pt x="1539" y="175"/>
                  <a:pt x="1583" y="181"/>
                </a:cubicBezTo>
                <a:cubicBezTo>
                  <a:pt x="1605" y="183"/>
                  <a:pt x="1626" y="187"/>
                  <a:pt x="1647" y="191"/>
                </a:cubicBezTo>
                <a:cubicBezTo>
                  <a:pt x="1651" y="192"/>
                  <a:pt x="1656" y="193"/>
                  <a:pt x="1660" y="194"/>
                </a:cubicBezTo>
                <a:cubicBezTo>
                  <a:pt x="1655" y="196"/>
                  <a:pt x="1649" y="197"/>
                  <a:pt x="1644" y="198"/>
                </a:cubicBezTo>
                <a:cubicBezTo>
                  <a:pt x="1623" y="202"/>
                  <a:pt x="1600" y="205"/>
                  <a:pt x="1578" y="208"/>
                </a:cubicBezTo>
                <a:cubicBezTo>
                  <a:pt x="1533" y="214"/>
                  <a:pt x="1487" y="218"/>
                  <a:pt x="1441" y="222"/>
                </a:cubicBezTo>
                <a:cubicBezTo>
                  <a:pt x="1349" y="229"/>
                  <a:pt x="1255" y="234"/>
                  <a:pt x="1161" y="239"/>
                </a:cubicBezTo>
                <a:cubicBezTo>
                  <a:pt x="1067" y="244"/>
                  <a:pt x="973" y="249"/>
                  <a:pt x="878" y="255"/>
                </a:cubicBezTo>
                <a:cubicBezTo>
                  <a:pt x="784" y="261"/>
                  <a:pt x="689" y="267"/>
                  <a:pt x="594" y="276"/>
                </a:cubicBezTo>
                <a:cubicBezTo>
                  <a:pt x="547" y="281"/>
                  <a:pt x="499" y="286"/>
                  <a:pt x="451" y="295"/>
                </a:cubicBezTo>
                <a:cubicBezTo>
                  <a:pt x="439" y="297"/>
                  <a:pt x="427" y="300"/>
                  <a:pt x="415" y="302"/>
                </a:cubicBezTo>
                <a:cubicBezTo>
                  <a:pt x="403" y="305"/>
                  <a:pt x="390" y="309"/>
                  <a:pt x="377" y="314"/>
                </a:cubicBezTo>
                <a:cubicBezTo>
                  <a:pt x="370" y="316"/>
                  <a:pt x="363" y="319"/>
                  <a:pt x="355" y="323"/>
                </a:cubicBezTo>
                <a:cubicBezTo>
                  <a:pt x="351" y="325"/>
                  <a:pt x="347" y="328"/>
                  <a:pt x="343" y="331"/>
                </a:cubicBezTo>
                <a:cubicBezTo>
                  <a:pt x="338" y="335"/>
                  <a:pt x="333" y="339"/>
                  <a:pt x="328" y="347"/>
                </a:cubicBezTo>
                <a:cubicBezTo>
                  <a:pt x="325" y="351"/>
                  <a:pt x="322" y="356"/>
                  <a:pt x="321" y="362"/>
                </a:cubicBezTo>
                <a:cubicBezTo>
                  <a:pt x="320" y="364"/>
                  <a:pt x="319" y="370"/>
                  <a:pt x="319" y="371"/>
                </a:cubicBezTo>
                <a:cubicBezTo>
                  <a:pt x="319" y="369"/>
                  <a:pt x="318" y="387"/>
                  <a:pt x="320" y="390"/>
                </a:cubicBezTo>
                <a:cubicBezTo>
                  <a:pt x="322" y="396"/>
                  <a:pt x="326" y="402"/>
                  <a:pt x="328" y="405"/>
                </a:cubicBezTo>
                <a:cubicBezTo>
                  <a:pt x="331" y="409"/>
                  <a:pt x="334" y="411"/>
                  <a:pt x="336" y="413"/>
                </a:cubicBezTo>
                <a:cubicBezTo>
                  <a:pt x="341" y="417"/>
                  <a:pt x="344" y="419"/>
                  <a:pt x="347" y="420"/>
                </a:cubicBezTo>
                <a:cubicBezTo>
                  <a:pt x="350" y="422"/>
                  <a:pt x="353" y="423"/>
                  <a:pt x="355" y="424"/>
                </a:cubicBezTo>
                <a:cubicBezTo>
                  <a:pt x="358" y="425"/>
                  <a:pt x="360" y="426"/>
                  <a:pt x="362" y="426"/>
                </a:cubicBezTo>
                <a:cubicBezTo>
                  <a:pt x="366" y="427"/>
                  <a:pt x="370" y="428"/>
                  <a:pt x="374" y="429"/>
                </a:cubicBezTo>
                <a:cubicBezTo>
                  <a:pt x="388" y="432"/>
                  <a:pt x="400" y="434"/>
                  <a:pt x="412" y="436"/>
                </a:cubicBezTo>
                <a:cubicBezTo>
                  <a:pt x="425" y="437"/>
                  <a:pt x="437" y="438"/>
                  <a:pt x="449" y="439"/>
                </a:cubicBezTo>
                <a:cubicBezTo>
                  <a:pt x="473" y="441"/>
                  <a:pt x="496" y="442"/>
                  <a:pt x="519" y="443"/>
                </a:cubicBezTo>
                <a:cubicBezTo>
                  <a:pt x="566" y="445"/>
                  <a:pt x="612" y="446"/>
                  <a:pt x="658" y="447"/>
                </a:cubicBezTo>
                <a:cubicBezTo>
                  <a:pt x="750" y="448"/>
                  <a:pt x="840" y="448"/>
                  <a:pt x="928" y="449"/>
                </a:cubicBezTo>
                <a:cubicBezTo>
                  <a:pt x="973" y="450"/>
                  <a:pt x="1016" y="450"/>
                  <a:pt x="1060" y="451"/>
                </a:cubicBezTo>
                <a:cubicBezTo>
                  <a:pt x="1064" y="451"/>
                  <a:pt x="1068" y="451"/>
                  <a:pt x="1072" y="451"/>
                </a:cubicBezTo>
                <a:cubicBezTo>
                  <a:pt x="946" y="504"/>
                  <a:pt x="283" y="698"/>
                  <a:pt x="0" y="785"/>
                </a:cubicBezTo>
                <a:cubicBezTo>
                  <a:pt x="0" y="1045"/>
                  <a:pt x="0" y="1045"/>
                  <a:pt x="0" y="1045"/>
                </a:cubicBezTo>
                <a:cubicBezTo>
                  <a:pt x="149" y="979"/>
                  <a:pt x="398" y="868"/>
                  <a:pt x="708" y="730"/>
                </a:cubicBezTo>
                <a:cubicBezTo>
                  <a:pt x="837" y="672"/>
                  <a:pt x="978" y="609"/>
                  <a:pt x="1126" y="543"/>
                </a:cubicBezTo>
                <a:cubicBezTo>
                  <a:pt x="1163" y="526"/>
                  <a:pt x="1201" y="510"/>
                  <a:pt x="1239" y="493"/>
                </a:cubicBezTo>
                <a:cubicBezTo>
                  <a:pt x="1248" y="488"/>
                  <a:pt x="1258" y="484"/>
                  <a:pt x="1268" y="480"/>
                </a:cubicBezTo>
                <a:cubicBezTo>
                  <a:pt x="1273" y="478"/>
                  <a:pt x="1273" y="478"/>
                  <a:pt x="1273" y="478"/>
                </a:cubicBezTo>
                <a:cubicBezTo>
                  <a:pt x="1275" y="477"/>
                  <a:pt x="1277" y="476"/>
                  <a:pt x="1279" y="474"/>
                </a:cubicBezTo>
                <a:cubicBezTo>
                  <a:pt x="1282" y="473"/>
                  <a:pt x="1284" y="471"/>
                  <a:pt x="1287" y="469"/>
                </a:cubicBezTo>
                <a:cubicBezTo>
                  <a:pt x="1291" y="466"/>
                  <a:pt x="1295" y="464"/>
                  <a:pt x="1300" y="457"/>
                </a:cubicBezTo>
                <a:cubicBezTo>
                  <a:pt x="1303" y="453"/>
                  <a:pt x="1306" y="449"/>
                  <a:pt x="1309" y="440"/>
                </a:cubicBezTo>
                <a:cubicBezTo>
                  <a:pt x="1312" y="433"/>
                  <a:pt x="1314" y="421"/>
                  <a:pt x="1311" y="411"/>
                </a:cubicBezTo>
                <a:cubicBezTo>
                  <a:pt x="1309" y="400"/>
                  <a:pt x="1304" y="392"/>
                  <a:pt x="1300" y="387"/>
                </a:cubicBezTo>
                <a:cubicBezTo>
                  <a:pt x="1296" y="382"/>
                  <a:pt x="1293" y="380"/>
                  <a:pt x="1289" y="377"/>
                </a:cubicBezTo>
                <a:cubicBezTo>
                  <a:pt x="1284" y="373"/>
                  <a:pt x="1280" y="372"/>
                  <a:pt x="1276" y="370"/>
                </a:cubicBezTo>
                <a:cubicBezTo>
                  <a:pt x="1273" y="369"/>
                  <a:pt x="1270" y="368"/>
                  <a:pt x="1268" y="367"/>
                </a:cubicBezTo>
                <a:cubicBezTo>
                  <a:pt x="1263" y="365"/>
                  <a:pt x="1259" y="364"/>
                  <a:pt x="1256" y="364"/>
                </a:cubicBezTo>
                <a:cubicBezTo>
                  <a:pt x="1252" y="363"/>
                  <a:pt x="1248" y="362"/>
                  <a:pt x="1245" y="362"/>
                </a:cubicBezTo>
                <a:cubicBezTo>
                  <a:pt x="1239" y="361"/>
                  <a:pt x="1233" y="360"/>
                  <a:pt x="1227" y="359"/>
                </a:cubicBezTo>
                <a:cubicBezTo>
                  <a:pt x="1215" y="358"/>
                  <a:pt x="1204" y="357"/>
                  <a:pt x="1193" y="357"/>
                </a:cubicBezTo>
                <a:cubicBezTo>
                  <a:pt x="1148" y="354"/>
                  <a:pt x="1105" y="354"/>
                  <a:pt x="1061" y="354"/>
                </a:cubicBezTo>
                <a:cubicBezTo>
                  <a:pt x="1017" y="354"/>
                  <a:pt x="973" y="354"/>
                  <a:pt x="928" y="355"/>
                </a:cubicBezTo>
                <a:cubicBezTo>
                  <a:pt x="839" y="356"/>
                  <a:pt x="749" y="358"/>
                  <a:pt x="659" y="358"/>
                </a:cubicBezTo>
                <a:cubicBezTo>
                  <a:pt x="624" y="359"/>
                  <a:pt x="590" y="359"/>
                  <a:pt x="556" y="358"/>
                </a:cubicBezTo>
                <a:cubicBezTo>
                  <a:pt x="571" y="356"/>
                  <a:pt x="587" y="354"/>
                  <a:pt x="603" y="352"/>
                </a:cubicBezTo>
                <a:cubicBezTo>
                  <a:pt x="695" y="341"/>
                  <a:pt x="789" y="333"/>
                  <a:pt x="883" y="325"/>
                </a:cubicBezTo>
                <a:cubicBezTo>
                  <a:pt x="977" y="318"/>
                  <a:pt x="1071" y="311"/>
                  <a:pt x="1165" y="304"/>
                </a:cubicBezTo>
                <a:cubicBezTo>
                  <a:pt x="1259" y="297"/>
                  <a:pt x="1353" y="289"/>
                  <a:pt x="1446" y="280"/>
                </a:cubicBezTo>
                <a:cubicBezTo>
                  <a:pt x="1493" y="275"/>
                  <a:pt x="1539" y="270"/>
                  <a:pt x="1585" y="264"/>
                </a:cubicBezTo>
                <a:cubicBezTo>
                  <a:pt x="1609" y="260"/>
                  <a:pt x="1632" y="256"/>
                  <a:pt x="1655" y="251"/>
                </a:cubicBezTo>
                <a:cubicBezTo>
                  <a:pt x="1667" y="248"/>
                  <a:pt x="1679" y="245"/>
                  <a:pt x="1691" y="241"/>
                </a:cubicBezTo>
                <a:cubicBezTo>
                  <a:pt x="1698" y="239"/>
                  <a:pt x="1704" y="236"/>
                  <a:pt x="1711" y="232"/>
                </a:cubicBezTo>
                <a:cubicBezTo>
                  <a:pt x="1715" y="230"/>
                  <a:pt x="1719" y="228"/>
                  <a:pt x="1724" y="223"/>
                </a:cubicBezTo>
                <a:cubicBezTo>
                  <a:pt x="1726" y="221"/>
                  <a:pt x="1729" y="218"/>
                  <a:pt x="1731" y="214"/>
                </a:cubicBezTo>
                <a:cubicBezTo>
                  <a:pt x="1734" y="210"/>
                  <a:pt x="1736" y="204"/>
                  <a:pt x="1736" y="198"/>
                </a:cubicBezTo>
                <a:cubicBezTo>
                  <a:pt x="1736" y="193"/>
                  <a:pt x="1736" y="196"/>
                  <a:pt x="1735" y="191"/>
                </a:cubicBezTo>
                <a:cubicBezTo>
                  <a:pt x="1735" y="188"/>
                  <a:pt x="1734" y="186"/>
                  <a:pt x="1734" y="1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  <a:alpha val="7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799783" y="1091436"/>
            <a:ext cx="1120035" cy="1628113"/>
            <a:chOff x="2799783" y="1091436"/>
            <a:chExt cx="1120035" cy="1628113"/>
          </a:xfrm>
          <a:effectLst>
            <a:outerShdw blurRad="76200" dir="18900000" sy="23000" kx="-1200000" algn="bl" rotWithShape="0">
              <a:prstClr val="black">
                <a:alpha val="5000"/>
              </a:prstClr>
            </a:outerShdw>
          </a:effectLst>
        </p:grpSpPr>
        <p:grpSp>
          <p:nvGrpSpPr>
            <p:cNvPr id="86" name="Group 85"/>
            <p:cNvGrpSpPr/>
            <p:nvPr/>
          </p:nvGrpSpPr>
          <p:grpSpPr>
            <a:xfrm>
              <a:off x="2799783" y="1091436"/>
              <a:ext cx="1120035" cy="1628113"/>
              <a:chOff x="8783638" y="2019300"/>
              <a:chExt cx="941387" cy="1368425"/>
            </a:xfrm>
            <a:solidFill>
              <a:schemeClr val="accent1"/>
            </a:solidFill>
          </p:grpSpPr>
          <p:sp>
            <p:nvSpPr>
              <p:cNvPr id="112" name="Oval 111"/>
              <p:cNvSpPr>
                <a:spLocks noChangeArrowheads="1"/>
              </p:cNvSpPr>
              <p:nvPr/>
            </p:nvSpPr>
            <p:spPr bwMode="auto">
              <a:xfrm>
                <a:off x="8783638" y="2019300"/>
                <a:ext cx="941387" cy="9350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13" name="Group 112"/>
              <p:cNvGrpSpPr/>
              <p:nvPr/>
            </p:nvGrpSpPr>
            <p:grpSpPr>
              <a:xfrm>
                <a:off x="9153525" y="2884488"/>
                <a:ext cx="203200" cy="503237"/>
                <a:chOff x="9153525" y="2884488"/>
                <a:chExt cx="203200" cy="503237"/>
              </a:xfrm>
              <a:grpFill/>
            </p:grpSpPr>
            <p:sp>
              <p:nvSpPr>
                <p:cNvPr id="114" name="Rectangle 113"/>
                <p:cNvSpPr>
                  <a:spLocks noChangeArrowheads="1"/>
                </p:cNvSpPr>
                <p:nvPr/>
              </p:nvSpPr>
              <p:spPr bwMode="auto">
                <a:xfrm>
                  <a:off x="9236075" y="2884488"/>
                  <a:ext cx="36512" cy="4841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5" name="Oval 114"/>
                <p:cNvSpPr>
                  <a:spLocks noChangeArrowheads="1"/>
                </p:cNvSpPr>
                <p:nvPr/>
              </p:nvSpPr>
              <p:spPr bwMode="auto">
                <a:xfrm>
                  <a:off x="9153525" y="3340100"/>
                  <a:ext cx="203200" cy="476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06" name="Oval 105"/>
            <p:cNvSpPr>
              <a:spLocks noChangeArrowheads="1"/>
            </p:cNvSpPr>
            <p:nvPr/>
          </p:nvSpPr>
          <p:spPr bwMode="auto">
            <a:xfrm>
              <a:off x="3062320" y="1352085"/>
              <a:ext cx="596849" cy="594961"/>
            </a:xfrm>
            <a:prstGeom prst="ellipse">
              <a:avLst/>
            </a:prstGeom>
            <a:solidFill>
              <a:srgbClr val="0202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085783" y="552116"/>
            <a:ext cx="918329" cy="1334908"/>
            <a:chOff x="5085783" y="552116"/>
            <a:chExt cx="918329" cy="1334908"/>
          </a:xfrm>
          <a:effectLst>
            <a:outerShdw blurRad="76200" dir="18900000" sy="23000" kx="-1200000" algn="bl" rotWithShape="0">
              <a:prstClr val="black">
                <a:alpha val="5000"/>
              </a:prstClr>
            </a:outerShdw>
          </a:effectLst>
        </p:grpSpPr>
        <p:grpSp>
          <p:nvGrpSpPr>
            <p:cNvPr id="117" name="Group 116"/>
            <p:cNvGrpSpPr/>
            <p:nvPr/>
          </p:nvGrpSpPr>
          <p:grpSpPr>
            <a:xfrm>
              <a:off x="5085783" y="552116"/>
              <a:ext cx="918329" cy="1334908"/>
              <a:chOff x="8783638" y="2019300"/>
              <a:chExt cx="941387" cy="1368425"/>
            </a:xfrm>
            <a:solidFill>
              <a:schemeClr val="accent1"/>
            </a:solidFill>
          </p:grpSpPr>
          <p:sp>
            <p:nvSpPr>
              <p:cNvPr id="119" name="Oval 118"/>
              <p:cNvSpPr>
                <a:spLocks noChangeArrowheads="1"/>
              </p:cNvSpPr>
              <p:nvPr/>
            </p:nvSpPr>
            <p:spPr bwMode="auto">
              <a:xfrm>
                <a:off x="8783638" y="2019300"/>
                <a:ext cx="941387" cy="9350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20" name="Group 119"/>
              <p:cNvGrpSpPr/>
              <p:nvPr/>
            </p:nvGrpSpPr>
            <p:grpSpPr>
              <a:xfrm>
                <a:off x="9153525" y="2884488"/>
                <a:ext cx="203200" cy="503237"/>
                <a:chOff x="9153525" y="2884488"/>
                <a:chExt cx="203200" cy="503237"/>
              </a:xfrm>
              <a:grpFill/>
            </p:grpSpPr>
            <p:sp>
              <p:nvSpPr>
                <p:cNvPr id="121" name="Rectangle 120"/>
                <p:cNvSpPr>
                  <a:spLocks noChangeArrowheads="1"/>
                </p:cNvSpPr>
                <p:nvPr/>
              </p:nvSpPr>
              <p:spPr bwMode="auto">
                <a:xfrm>
                  <a:off x="9236075" y="2884488"/>
                  <a:ext cx="36512" cy="4841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2" name="Oval 121"/>
                <p:cNvSpPr>
                  <a:spLocks noChangeArrowheads="1"/>
                </p:cNvSpPr>
                <p:nvPr/>
              </p:nvSpPr>
              <p:spPr bwMode="auto">
                <a:xfrm>
                  <a:off x="9153525" y="3340100"/>
                  <a:ext cx="203200" cy="476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18" name="Oval 117"/>
            <p:cNvSpPr>
              <a:spLocks noChangeArrowheads="1"/>
            </p:cNvSpPr>
            <p:nvPr/>
          </p:nvSpPr>
          <p:spPr bwMode="auto">
            <a:xfrm>
              <a:off x="5301040" y="765825"/>
              <a:ext cx="489363" cy="487815"/>
            </a:xfrm>
            <a:prstGeom prst="ellipse">
              <a:avLst/>
            </a:prstGeom>
            <a:solidFill>
              <a:srgbClr val="0202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811970" y="132441"/>
            <a:ext cx="771311" cy="1121199"/>
            <a:chOff x="6811970" y="132441"/>
            <a:chExt cx="771311" cy="1121199"/>
          </a:xfrm>
          <a:effectLst>
            <a:outerShdw blurRad="76200" dir="18900000" sy="23000" kx="-1200000" algn="bl" rotWithShape="0">
              <a:prstClr val="black">
                <a:alpha val="5000"/>
              </a:prstClr>
            </a:outerShdw>
          </a:effectLst>
        </p:grpSpPr>
        <p:grpSp>
          <p:nvGrpSpPr>
            <p:cNvPr id="124" name="Group 123"/>
            <p:cNvGrpSpPr/>
            <p:nvPr/>
          </p:nvGrpSpPr>
          <p:grpSpPr>
            <a:xfrm>
              <a:off x="6811970" y="132441"/>
              <a:ext cx="771311" cy="1121199"/>
              <a:chOff x="8783638" y="2019300"/>
              <a:chExt cx="941387" cy="1368425"/>
            </a:xfrm>
            <a:solidFill>
              <a:schemeClr val="accent1"/>
            </a:solidFill>
          </p:grpSpPr>
          <p:sp>
            <p:nvSpPr>
              <p:cNvPr id="126" name="Oval 125"/>
              <p:cNvSpPr>
                <a:spLocks noChangeArrowheads="1"/>
              </p:cNvSpPr>
              <p:nvPr/>
            </p:nvSpPr>
            <p:spPr bwMode="auto">
              <a:xfrm>
                <a:off x="8783638" y="2019300"/>
                <a:ext cx="941387" cy="9350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27" name="Group 126"/>
              <p:cNvGrpSpPr/>
              <p:nvPr/>
            </p:nvGrpSpPr>
            <p:grpSpPr>
              <a:xfrm>
                <a:off x="9153525" y="2884488"/>
                <a:ext cx="203200" cy="503237"/>
                <a:chOff x="9153525" y="2884488"/>
                <a:chExt cx="203200" cy="503237"/>
              </a:xfrm>
              <a:grpFill/>
            </p:grpSpPr>
            <p:sp>
              <p:nvSpPr>
                <p:cNvPr id="128" name="Rectangle 127"/>
                <p:cNvSpPr>
                  <a:spLocks noChangeArrowheads="1"/>
                </p:cNvSpPr>
                <p:nvPr/>
              </p:nvSpPr>
              <p:spPr bwMode="auto">
                <a:xfrm>
                  <a:off x="9236075" y="2884488"/>
                  <a:ext cx="36512" cy="4841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9" name="Oval 128"/>
                <p:cNvSpPr>
                  <a:spLocks noChangeArrowheads="1"/>
                </p:cNvSpPr>
                <p:nvPr/>
              </p:nvSpPr>
              <p:spPr bwMode="auto">
                <a:xfrm>
                  <a:off x="9153525" y="3340100"/>
                  <a:ext cx="203200" cy="476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25" name="Oval 124"/>
            <p:cNvSpPr>
              <a:spLocks noChangeArrowheads="1"/>
            </p:cNvSpPr>
            <p:nvPr/>
          </p:nvSpPr>
          <p:spPr bwMode="auto">
            <a:xfrm>
              <a:off x="6992766" y="311937"/>
              <a:ext cx="411019" cy="409719"/>
            </a:xfrm>
            <a:prstGeom prst="ellipse">
              <a:avLst/>
            </a:prstGeom>
            <a:solidFill>
              <a:srgbClr val="0202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50742" y="2576510"/>
            <a:ext cx="1684897" cy="2449211"/>
            <a:chOff x="950742" y="2576510"/>
            <a:chExt cx="1684897" cy="2449211"/>
          </a:xfrm>
          <a:effectLst>
            <a:outerShdw blurRad="76200" dir="18900000" sy="23000" kx="-1200000" algn="bl" rotWithShape="0">
              <a:prstClr val="black">
                <a:alpha val="5000"/>
              </a:prstClr>
            </a:outerShdw>
          </a:effectLst>
        </p:grpSpPr>
        <p:grpSp>
          <p:nvGrpSpPr>
            <p:cNvPr id="15" name="Group 14"/>
            <p:cNvGrpSpPr/>
            <p:nvPr/>
          </p:nvGrpSpPr>
          <p:grpSpPr>
            <a:xfrm>
              <a:off x="950742" y="2576510"/>
              <a:ext cx="1684897" cy="2449211"/>
              <a:chOff x="8783638" y="2019300"/>
              <a:chExt cx="941387" cy="1368425"/>
            </a:xfrm>
            <a:solidFill>
              <a:schemeClr val="accent1"/>
            </a:solidFill>
          </p:grpSpPr>
          <p:sp>
            <p:nvSpPr>
              <p:cNvPr id="10" name="Oval 9"/>
              <p:cNvSpPr>
                <a:spLocks noChangeArrowheads="1"/>
              </p:cNvSpPr>
              <p:nvPr/>
            </p:nvSpPr>
            <p:spPr bwMode="auto">
              <a:xfrm>
                <a:off x="8783638" y="2019300"/>
                <a:ext cx="941387" cy="9350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9153525" y="2884488"/>
                <a:ext cx="203200" cy="503237"/>
                <a:chOff x="9153525" y="2884488"/>
                <a:chExt cx="203200" cy="503237"/>
              </a:xfrm>
              <a:grpFill/>
            </p:grpSpPr>
            <p:sp>
              <p:nvSpPr>
                <p:cNvPr id="12" name="Rectangle 11"/>
                <p:cNvSpPr>
                  <a:spLocks noChangeArrowheads="1"/>
                </p:cNvSpPr>
                <p:nvPr/>
              </p:nvSpPr>
              <p:spPr bwMode="auto">
                <a:xfrm>
                  <a:off x="9236075" y="2884488"/>
                  <a:ext cx="36512" cy="4841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3" name="Oval 12"/>
                <p:cNvSpPr>
                  <a:spLocks noChangeArrowheads="1"/>
                </p:cNvSpPr>
                <p:nvPr/>
              </p:nvSpPr>
              <p:spPr bwMode="auto">
                <a:xfrm>
                  <a:off x="9153525" y="3340100"/>
                  <a:ext cx="203200" cy="476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1345683" y="2968611"/>
              <a:ext cx="897855" cy="895014"/>
            </a:xfrm>
            <a:prstGeom prst="ellipse">
              <a:avLst/>
            </a:prstGeom>
            <a:solidFill>
              <a:srgbClr val="0202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5492231" y="898551"/>
            <a:ext cx="118627" cy="238352"/>
            <a:chOff x="5153025" y="628650"/>
            <a:chExt cx="514350" cy="1033463"/>
          </a:xfrm>
          <a:solidFill>
            <a:schemeClr val="accent1"/>
          </a:solidFill>
        </p:grpSpPr>
        <p:sp>
          <p:nvSpPr>
            <p:cNvPr id="133" name="Freeform 13"/>
            <p:cNvSpPr>
              <a:spLocks noEditPoints="1"/>
            </p:cNvSpPr>
            <p:nvPr/>
          </p:nvSpPr>
          <p:spPr bwMode="auto">
            <a:xfrm>
              <a:off x="5160963" y="903288"/>
              <a:ext cx="498475" cy="758825"/>
            </a:xfrm>
            <a:custGeom>
              <a:avLst/>
              <a:gdLst>
                <a:gd name="T0" fmla="*/ 112 w 133"/>
                <a:gd name="T1" fmla="*/ 12 h 202"/>
                <a:gd name="T2" fmla="*/ 68 w 133"/>
                <a:gd name="T3" fmla="*/ 0 h 202"/>
                <a:gd name="T4" fmla="*/ 64 w 133"/>
                <a:gd name="T5" fmla="*/ 0 h 202"/>
                <a:gd name="T6" fmla="*/ 21 w 133"/>
                <a:gd name="T7" fmla="*/ 12 h 202"/>
                <a:gd name="T8" fmla="*/ 0 w 133"/>
                <a:gd name="T9" fmla="*/ 50 h 202"/>
                <a:gd name="T10" fmla="*/ 0 w 133"/>
                <a:gd name="T11" fmla="*/ 152 h 202"/>
                <a:gd name="T12" fmla="*/ 59 w 133"/>
                <a:gd name="T13" fmla="*/ 202 h 202"/>
                <a:gd name="T14" fmla="*/ 73 w 133"/>
                <a:gd name="T15" fmla="*/ 202 h 202"/>
                <a:gd name="T16" fmla="*/ 133 w 133"/>
                <a:gd name="T17" fmla="*/ 152 h 202"/>
                <a:gd name="T18" fmla="*/ 133 w 133"/>
                <a:gd name="T19" fmla="*/ 50 h 202"/>
                <a:gd name="T20" fmla="*/ 112 w 133"/>
                <a:gd name="T21" fmla="*/ 12 h 202"/>
                <a:gd name="T22" fmla="*/ 118 w 133"/>
                <a:gd name="T23" fmla="*/ 50 h 202"/>
                <a:gd name="T24" fmla="*/ 118 w 133"/>
                <a:gd name="T25" fmla="*/ 80 h 202"/>
                <a:gd name="T26" fmla="*/ 74 w 133"/>
                <a:gd name="T27" fmla="*/ 80 h 202"/>
                <a:gd name="T28" fmla="*/ 74 w 133"/>
                <a:gd name="T29" fmla="*/ 15 h 202"/>
                <a:gd name="T30" fmla="*/ 118 w 133"/>
                <a:gd name="T31" fmla="*/ 50 h 202"/>
                <a:gd name="T32" fmla="*/ 59 w 133"/>
                <a:gd name="T33" fmla="*/ 15 h 202"/>
                <a:gd name="T34" fmla="*/ 59 w 133"/>
                <a:gd name="T35" fmla="*/ 80 h 202"/>
                <a:gd name="T36" fmla="*/ 14 w 133"/>
                <a:gd name="T37" fmla="*/ 80 h 202"/>
                <a:gd name="T38" fmla="*/ 14 w 133"/>
                <a:gd name="T39" fmla="*/ 50 h 202"/>
                <a:gd name="T40" fmla="*/ 59 w 133"/>
                <a:gd name="T41" fmla="*/ 15 h 202"/>
                <a:gd name="T42" fmla="*/ 73 w 133"/>
                <a:gd name="T43" fmla="*/ 187 h 202"/>
                <a:gd name="T44" fmla="*/ 59 w 133"/>
                <a:gd name="T45" fmla="*/ 187 h 202"/>
                <a:gd name="T46" fmla="*/ 14 w 133"/>
                <a:gd name="T47" fmla="*/ 152 h 202"/>
                <a:gd name="T48" fmla="*/ 14 w 133"/>
                <a:gd name="T49" fmla="*/ 95 h 202"/>
                <a:gd name="T50" fmla="*/ 118 w 133"/>
                <a:gd name="T51" fmla="*/ 95 h 202"/>
                <a:gd name="T52" fmla="*/ 118 w 133"/>
                <a:gd name="T53" fmla="*/ 152 h 202"/>
                <a:gd name="T54" fmla="*/ 73 w 133"/>
                <a:gd name="T55" fmla="*/ 187 h 202"/>
                <a:gd name="T56" fmla="*/ 73 w 133"/>
                <a:gd name="T57" fmla="*/ 187 h 202"/>
                <a:gd name="T58" fmla="*/ 73 w 133"/>
                <a:gd name="T59" fmla="*/ 187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3" h="202">
                  <a:moveTo>
                    <a:pt x="112" y="12"/>
                  </a:moveTo>
                  <a:cubicBezTo>
                    <a:pt x="100" y="4"/>
                    <a:pt x="85" y="0"/>
                    <a:pt x="68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48" y="0"/>
                    <a:pt x="32" y="4"/>
                    <a:pt x="21" y="12"/>
                  </a:cubicBezTo>
                  <a:cubicBezTo>
                    <a:pt x="7" y="21"/>
                    <a:pt x="0" y="34"/>
                    <a:pt x="0" y="50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82"/>
                    <a:pt x="23" y="202"/>
                    <a:pt x="59" y="202"/>
                  </a:cubicBezTo>
                  <a:cubicBezTo>
                    <a:pt x="73" y="202"/>
                    <a:pt x="73" y="202"/>
                    <a:pt x="73" y="202"/>
                  </a:cubicBezTo>
                  <a:cubicBezTo>
                    <a:pt x="109" y="202"/>
                    <a:pt x="133" y="182"/>
                    <a:pt x="133" y="152"/>
                  </a:cubicBezTo>
                  <a:cubicBezTo>
                    <a:pt x="133" y="50"/>
                    <a:pt x="133" y="50"/>
                    <a:pt x="133" y="50"/>
                  </a:cubicBezTo>
                  <a:cubicBezTo>
                    <a:pt x="133" y="34"/>
                    <a:pt x="126" y="21"/>
                    <a:pt x="112" y="12"/>
                  </a:cubicBezTo>
                  <a:close/>
                  <a:moveTo>
                    <a:pt x="118" y="50"/>
                  </a:moveTo>
                  <a:cubicBezTo>
                    <a:pt x="118" y="80"/>
                    <a:pt x="118" y="80"/>
                    <a:pt x="118" y="80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97" y="17"/>
                    <a:pt x="118" y="28"/>
                    <a:pt x="118" y="50"/>
                  </a:cubicBezTo>
                  <a:close/>
                  <a:moveTo>
                    <a:pt x="59" y="15"/>
                  </a:moveTo>
                  <a:cubicBezTo>
                    <a:pt x="59" y="80"/>
                    <a:pt x="59" y="80"/>
                    <a:pt x="59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28"/>
                    <a:pt x="36" y="17"/>
                    <a:pt x="59" y="15"/>
                  </a:cubicBezTo>
                  <a:close/>
                  <a:moveTo>
                    <a:pt x="73" y="187"/>
                  </a:moveTo>
                  <a:cubicBezTo>
                    <a:pt x="59" y="187"/>
                    <a:pt x="59" y="187"/>
                    <a:pt x="59" y="187"/>
                  </a:cubicBezTo>
                  <a:cubicBezTo>
                    <a:pt x="49" y="187"/>
                    <a:pt x="14" y="184"/>
                    <a:pt x="14" y="152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18" y="95"/>
                    <a:pt x="118" y="95"/>
                    <a:pt x="118" y="95"/>
                  </a:cubicBezTo>
                  <a:cubicBezTo>
                    <a:pt x="118" y="152"/>
                    <a:pt x="118" y="152"/>
                    <a:pt x="118" y="152"/>
                  </a:cubicBezTo>
                  <a:cubicBezTo>
                    <a:pt x="118" y="184"/>
                    <a:pt x="84" y="187"/>
                    <a:pt x="73" y="187"/>
                  </a:cubicBezTo>
                  <a:close/>
                  <a:moveTo>
                    <a:pt x="73" y="187"/>
                  </a:moveTo>
                  <a:cubicBezTo>
                    <a:pt x="73" y="187"/>
                    <a:pt x="73" y="187"/>
                    <a:pt x="73" y="18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4" name="Freeform 14"/>
            <p:cNvSpPr>
              <a:spLocks noEditPoints="1"/>
            </p:cNvSpPr>
            <p:nvPr/>
          </p:nvSpPr>
          <p:spPr bwMode="auto">
            <a:xfrm>
              <a:off x="5153025" y="628650"/>
              <a:ext cx="514350" cy="138113"/>
            </a:xfrm>
            <a:custGeom>
              <a:avLst/>
              <a:gdLst>
                <a:gd name="T0" fmla="*/ 13 w 137"/>
                <a:gd name="T1" fmla="*/ 35 h 37"/>
                <a:gd name="T2" fmla="*/ 68 w 137"/>
                <a:gd name="T3" fmla="*/ 15 h 37"/>
                <a:gd name="T4" fmla="*/ 124 w 137"/>
                <a:gd name="T5" fmla="*/ 35 h 37"/>
                <a:gd name="T6" fmla="*/ 128 w 137"/>
                <a:gd name="T7" fmla="*/ 37 h 37"/>
                <a:gd name="T8" fmla="*/ 134 w 137"/>
                <a:gd name="T9" fmla="*/ 34 h 37"/>
                <a:gd name="T10" fmla="*/ 133 w 137"/>
                <a:gd name="T11" fmla="*/ 23 h 37"/>
                <a:gd name="T12" fmla="*/ 68 w 137"/>
                <a:gd name="T13" fmla="*/ 0 h 37"/>
                <a:gd name="T14" fmla="*/ 3 w 137"/>
                <a:gd name="T15" fmla="*/ 23 h 37"/>
                <a:gd name="T16" fmla="*/ 2 w 137"/>
                <a:gd name="T17" fmla="*/ 33 h 37"/>
                <a:gd name="T18" fmla="*/ 13 w 137"/>
                <a:gd name="T19" fmla="*/ 35 h 37"/>
                <a:gd name="T20" fmla="*/ 13 w 137"/>
                <a:gd name="T21" fmla="*/ 35 h 37"/>
                <a:gd name="T22" fmla="*/ 13 w 137"/>
                <a:gd name="T23" fmla="*/ 3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37">
                  <a:moveTo>
                    <a:pt x="13" y="35"/>
                  </a:moveTo>
                  <a:cubicBezTo>
                    <a:pt x="29" y="22"/>
                    <a:pt x="48" y="15"/>
                    <a:pt x="68" y="15"/>
                  </a:cubicBezTo>
                  <a:cubicBezTo>
                    <a:pt x="88" y="15"/>
                    <a:pt x="108" y="22"/>
                    <a:pt x="124" y="35"/>
                  </a:cubicBezTo>
                  <a:cubicBezTo>
                    <a:pt x="125" y="36"/>
                    <a:pt x="127" y="37"/>
                    <a:pt x="128" y="37"/>
                  </a:cubicBezTo>
                  <a:cubicBezTo>
                    <a:pt x="131" y="37"/>
                    <a:pt x="133" y="36"/>
                    <a:pt x="134" y="34"/>
                  </a:cubicBezTo>
                  <a:cubicBezTo>
                    <a:pt x="137" y="31"/>
                    <a:pt x="136" y="26"/>
                    <a:pt x="133" y="23"/>
                  </a:cubicBezTo>
                  <a:cubicBezTo>
                    <a:pt x="115" y="9"/>
                    <a:pt x="92" y="0"/>
                    <a:pt x="68" y="0"/>
                  </a:cubicBezTo>
                  <a:cubicBezTo>
                    <a:pt x="44" y="0"/>
                    <a:pt x="22" y="8"/>
                    <a:pt x="3" y="23"/>
                  </a:cubicBezTo>
                  <a:cubicBezTo>
                    <a:pt x="0" y="25"/>
                    <a:pt x="0" y="30"/>
                    <a:pt x="2" y="33"/>
                  </a:cubicBezTo>
                  <a:cubicBezTo>
                    <a:pt x="5" y="37"/>
                    <a:pt x="9" y="37"/>
                    <a:pt x="13" y="35"/>
                  </a:cubicBezTo>
                  <a:close/>
                  <a:moveTo>
                    <a:pt x="13" y="35"/>
                  </a:moveTo>
                  <a:cubicBezTo>
                    <a:pt x="13" y="35"/>
                    <a:pt x="13" y="35"/>
                    <a:pt x="13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5" name="Freeform 15"/>
            <p:cNvSpPr>
              <a:spLocks noEditPoints="1"/>
            </p:cNvSpPr>
            <p:nvPr/>
          </p:nvSpPr>
          <p:spPr bwMode="auto">
            <a:xfrm>
              <a:off x="5238750" y="760413"/>
              <a:ext cx="338138" cy="104775"/>
            </a:xfrm>
            <a:custGeom>
              <a:avLst/>
              <a:gdLst>
                <a:gd name="T0" fmla="*/ 45 w 90"/>
                <a:gd name="T1" fmla="*/ 0 h 28"/>
                <a:gd name="T2" fmla="*/ 4 w 90"/>
                <a:gd name="T3" fmla="*/ 14 h 28"/>
                <a:gd name="T4" fmla="*/ 2 w 90"/>
                <a:gd name="T5" fmla="*/ 25 h 28"/>
                <a:gd name="T6" fmla="*/ 13 w 90"/>
                <a:gd name="T7" fmla="*/ 26 h 28"/>
                <a:gd name="T8" fmla="*/ 45 w 90"/>
                <a:gd name="T9" fmla="*/ 15 h 28"/>
                <a:gd name="T10" fmla="*/ 77 w 90"/>
                <a:gd name="T11" fmla="*/ 26 h 28"/>
                <a:gd name="T12" fmla="*/ 82 w 90"/>
                <a:gd name="T13" fmla="*/ 28 h 28"/>
                <a:gd name="T14" fmla="*/ 88 w 90"/>
                <a:gd name="T15" fmla="*/ 25 h 28"/>
                <a:gd name="T16" fmla="*/ 87 w 90"/>
                <a:gd name="T17" fmla="*/ 15 h 28"/>
                <a:gd name="T18" fmla="*/ 45 w 90"/>
                <a:gd name="T19" fmla="*/ 0 h 28"/>
                <a:gd name="T20" fmla="*/ 45 w 90"/>
                <a:gd name="T21" fmla="*/ 0 h 28"/>
                <a:gd name="T22" fmla="*/ 45 w 90"/>
                <a:gd name="T2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28">
                  <a:moveTo>
                    <a:pt x="45" y="0"/>
                  </a:moveTo>
                  <a:cubicBezTo>
                    <a:pt x="30" y="0"/>
                    <a:pt x="16" y="5"/>
                    <a:pt x="4" y="14"/>
                  </a:cubicBezTo>
                  <a:cubicBezTo>
                    <a:pt x="0" y="17"/>
                    <a:pt x="0" y="22"/>
                    <a:pt x="2" y="25"/>
                  </a:cubicBezTo>
                  <a:cubicBezTo>
                    <a:pt x="5" y="28"/>
                    <a:pt x="10" y="28"/>
                    <a:pt x="13" y="26"/>
                  </a:cubicBezTo>
                  <a:cubicBezTo>
                    <a:pt x="22" y="19"/>
                    <a:pt x="33" y="15"/>
                    <a:pt x="45" y="15"/>
                  </a:cubicBezTo>
                  <a:cubicBezTo>
                    <a:pt x="57" y="15"/>
                    <a:pt x="68" y="19"/>
                    <a:pt x="77" y="26"/>
                  </a:cubicBezTo>
                  <a:cubicBezTo>
                    <a:pt x="79" y="27"/>
                    <a:pt x="81" y="28"/>
                    <a:pt x="82" y="28"/>
                  </a:cubicBezTo>
                  <a:cubicBezTo>
                    <a:pt x="84" y="28"/>
                    <a:pt x="86" y="27"/>
                    <a:pt x="88" y="25"/>
                  </a:cubicBezTo>
                  <a:cubicBezTo>
                    <a:pt x="90" y="22"/>
                    <a:pt x="90" y="17"/>
                    <a:pt x="87" y="15"/>
                  </a:cubicBezTo>
                  <a:cubicBezTo>
                    <a:pt x="75" y="5"/>
                    <a:pt x="60" y="0"/>
                    <a:pt x="45" y="0"/>
                  </a:cubicBez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3239924" y="1547281"/>
            <a:ext cx="273506" cy="222120"/>
            <a:chOff x="3897313" y="831850"/>
            <a:chExt cx="785813" cy="638175"/>
          </a:xfrm>
          <a:solidFill>
            <a:schemeClr val="accent1"/>
          </a:solidFill>
        </p:grpSpPr>
        <p:sp>
          <p:nvSpPr>
            <p:cNvPr id="137" name="Freeform 26"/>
            <p:cNvSpPr>
              <a:spLocks noEditPoints="1"/>
            </p:cNvSpPr>
            <p:nvPr/>
          </p:nvSpPr>
          <p:spPr bwMode="auto">
            <a:xfrm>
              <a:off x="3897313" y="831850"/>
              <a:ext cx="785813" cy="638175"/>
            </a:xfrm>
            <a:custGeom>
              <a:avLst/>
              <a:gdLst>
                <a:gd name="T0" fmla="*/ 14 w 209"/>
                <a:gd name="T1" fmla="*/ 0 h 170"/>
                <a:gd name="T2" fmla="*/ 0 w 209"/>
                <a:gd name="T3" fmla="*/ 156 h 170"/>
                <a:gd name="T4" fmla="*/ 195 w 209"/>
                <a:gd name="T5" fmla="*/ 170 h 170"/>
                <a:gd name="T6" fmla="*/ 209 w 209"/>
                <a:gd name="T7" fmla="*/ 15 h 170"/>
                <a:gd name="T8" fmla="*/ 64 w 209"/>
                <a:gd name="T9" fmla="*/ 141 h 170"/>
                <a:gd name="T10" fmla="*/ 35 w 209"/>
                <a:gd name="T11" fmla="*/ 158 h 170"/>
                <a:gd name="T12" fmla="*/ 64 w 209"/>
                <a:gd name="T13" fmla="*/ 141 h 170"/>
                <a:gd name="T14" fmla="*/ 100 w 209"/>
                <a:gd name="T15" fmla="*/ 141 h 170"/>
                <a:gd name="T16" fmla="*/ 72 w 209"/>
                <a:gd name="T17" fmla="*/ 158 h 170"/>
                <a:gd name="T18" fmla="*/ 109 w 209"/>
                <a:gd name="T19" fmla="*/ 141 h 170"/>
                <a:gd name="T20" fmla="*/ 137 w 209"/>
                <a:gd name="T21" fmla="*/ 158 h 170"/>
                <a:gd name="T22" fmla="*/ 109 w 209"/>
                <a:gd name="T23" fmla="*/ 141 h 170"/>
                <a:gd name="T24" fmla="*/ 174 w 209"/>
                <a:gd name="T25" fmla="*/ 141 h 170"/>
                <a:gd name="T26" fmla="*/ 145 w 209"/>
                <a:gd name="T27" fmla="*/ 158 h 170"/>
                <a:gd name="T28" fmla="*/ 12 w 209"/>
                <a:gd name="T29" fmla="*/ 128 h 170"/>
                <a:gd name="T30" fmla="*/ 197 w 209"/>
                <a:gd name="T31" fmla="*/ 42 h 170"/>
                <a:gd name="T32" fmla="*/ 12 w 209"/>
                <a:gd name="T33" fmla="*/ 128 h 170"/>
                <a:gd name="T34" fmla="*/ 145 w 209"/>
                <a:gd name="T35" fmla="*/ 13 h 170"/>
                <a:gd name="T36" fmla="*/ 174 w 209"/>
                <a:gd name="T37" fmla="*/ 29 h 170"/>
                <a:gd name="T38" fmla="*/ 137 w 209"/>
                <a:gd name="T39" fmla="*/ 29 h 170"/>
                <a:gd name="T40" fmla="*/ 109 w 209"/>
                <a:gd name="T41" fmla="*/ 13 h 170"/>
                <a:gd name="T42" fmla="*/ 137 w 209"/>
                <a:gd name="T43" fmla="*/ 29 h 170"/>
                <a:gd name="T44" fmla="*/ 72 w 209"/>
                <a:gd name="T45" fmla="*/ 29 h 170"/>
                <a:gd name="T46" fmla="*/ 100 w 209"/>
                <a:gd name="T47" fmla="*/ 13 h 170"/>
                <a:gd name="T48" fmla="*/ 64 w 209"/>
                <a:gd name="T49" fmla="*/ 29 h 170"/>
                <a:gd name="T50" fmla="*/ 35 w 209"/>
                <a:gd name="T51" fmla="*/ 13 h 170"/>
                <a:gd name="T52" fmla="*/ 64 w 209"/>
                <a:gd name="T53" fmla="*/ 29 h 170"/>
                <a:gd name="T54" fmla="*/ 197 w 209"/>
                <a:gd name="T55" fmla="*/ 29 h 170"/>
                <a:gd name="T56" fmla="*/ 182 w 209"/>
                <a:gd name="T57" fmla="*/ 13 h 170"/>
                <a:gd name="T58" fmla="*/ 197 w 209"/>
                <a:gd name="T59" fmla="*/ 15 h 170"/>
                <a:gd name="T60" fmla="*/ 27 w 209"/>
                <a:gd name="T61" fmla="*/ 13 h 170"/>
                <a:gd name="T62" fmla="*/ 12 w 209"/>
                <a:gd name="T63" fmla="*/ 29 h 170"/>
                <a:gd name="T64" fmla="*/ 14 w 209"/>
                <a:gd name="T65" fmla="*/ 13 h 170"/>
                <a:gd name="T66" fmla="*/ 12 w 209"/>
                <a:gd name="T67" fmla="*/ 141 h 170"/>
                <a:gd name="T68" fmla="*/ 27 w 209"/>
                <a:gd name="T69" fmla="*/ 158 h 170"/>
                <a:gd name="T70" fmla="*/ 12 w 209"/>
                <a:gd name="T71" fmla="*/ 156 h 170"/>
                <a:gd name="T72" fmla="*/ 182 w 209"/>
                <a:gd name="T73" fmla="*/ 158 h 170"/>
                <a:gd name="T74" fmla="*/ 197 w 209"/>
                <a:gd name="T75" fmla="*/ 141 h 170"/>
                <a:gd name="T76" fmla="*/ 195 w 209"/>
                <a:gd name="T77" fmla="*/ 158 h 170"/>
                <a:gd name="T78" fmla="*/ 195 w 209"/>
                <a:gd name="T79" fmla="*/ 15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9" h="170">
                  <a:moveTo>
                    <a:pt x="19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0"/>
                    <a:pt x="14" y="170"/>
                  </a:cubicBezTo>
                  <a:cubicBezTo>
                    <a:pt x="195" y="170"/>
                    <a:pt x="195" y="170"/>
                    <a:pt x="195" y="170"/>
                  </a:cubicBezTo>
                  <a:cubicBezTo>
                    <a:pt x="202" y="170"/>
                    <a:pt x="209" y="164"/>
                    <a:pt x="209" y="156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9" y="7"/>
                    <a:pt x="202" y="0"/>
                    <a:pt x="195" y="0"/>
                  </a:cubicBezTo>
                  <a:close/>
                  <a:moveTo>
                    <a:pt x="64" y="141"/>
                  </a:moveTo>
                  <a:cubicBezTo>
                    <a:pt x="64" y="158"/>
                    <a:pt x="64" y="158"/>
                    <a:pt x="64" y="158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5" y="141"/>
                    <a:pt x="35" y="141"/>
                    <a:pt x="35" y="141"/>
                  </a:cubicBezTo>
                  <a:lnTo>
                    <a:pt x="64" y="141"/>
                  </a:lnTo>
                  <a:close/>
                  <a:moveTo>
                    <a:pt x="72" y="141"/>
                  </a:moveTo>
                  <a:cubicBezTo>
                    <a:pt x="100" y="141"/>
                    <a:pt x="100" y="141"/>
                    <a:pt x="100" y="141"/>
                  </a:cubicBezTo>
                  <a:cubicBezTo>
                    <a:pt x="100" y="158"/>
                    <a:pt x="100" y="158"/>
                    <a:pt x="100" y="158"/>
                  </a:cubicBezTo>
                  <a:cubicBezTo>
                    <a:pt x="72" y="158"/>
                    <a:pt x="72" y="158"/>
                    <a:pt x="72" y="158"/>
                  </a:cubicBezTo>
                  <a:lnTo>
                    <a:pt x="72" y="141"/>
                  </a:lnTo>
                  <a:close/>
                  <a:moveTo>
                    <a:pt x="109" y="141"/>
                  </a:moveTo>
                  <a:cubicBezTo>
                    <a:pt x="137" y="141"/>
                    <a:pt x="137" y="141"/>
                    <a:pt x="137" y="141"/>
                  </a:cubicBezTo>
                  <a:cubicBezTo>
                    <a:pt x="137" y="158"/>
                    <a:pt x="137" y="158"/>
                    <a:pt x="137" y="158"/>
                  </a:cubicBezTo>
                  <a:cubicBezTo>
                    <a:pt x="109" y="158"/>
                    <a:pt x="109" y="158"/>
                    <a:pt x="109" y="158"/>
                  </a:cubicBezTo>
                  <a:lnTo>
                    <a:pt x="109" y="141"/>
                  </a:lnTo>
                  <a:close/>
                  <a:moveTo>
                    <a:pt x="145" y="141"/>
                  </a:moveTo>
                  <a:cubicBezTo>
                    <a:pt x="174" y="141"/>
                    <a:pt x="174" y="141"/>
                    <a:pt x="174" y="141"/>
                  </a:cubicBezTo>
                  <a:cubicBezTo>
                    <a:pt x="174" y="158"/>
                    <a:pt x="174" y="158"/>
                    <a:pt x="174" y="158"/>
                  </a:cubicBezTo>
                  <a:cubicBezTo>
                    <a:pt x="145" y="158"/>
                    <a:pt x="145" y="158"/>
                    <a:pt x="145" y="158"/>
                  </a:cubicBezTo>
                  <a:lnTo>
                    <a:pt x="145" y="141"/>
                  </a:lnTo>
                  <a:close/>
                  <a:moveTo>
                    <a:pt x="12" y="128"/>
                  </a:moveTo>
                  <a:cubicBezTo>
                    <a:pt x="12" y="42"/>
                    <a:pt x="12" y="42"/>
                    <a:pt x="12" y="42"/>
                  </a:cubicBezTo>
                  <a:cubicBezTo>
                    <a:pt x="197" y="42"/>
                    <a:pt x="197" y="42"/>
                    <a:pt x="197" y="42"/>
                  </a:cubicBezTo>
                  <a:cubicBezTo>
                    <a:pt x="197" y="128"/>
                    <a:pt x="197" y="128"/>
                    <a:pt x="197" y="128"/>
                  </a:cubicBezTo>
                  <a:lnTo>
                    <a:pt x="12" y="128"/>
                  </a:lnTo>
                  <a:close/>
                  <a:moveTo>
                    <a:pt x="145" y="29"/>
                  </a:moveTo>
                  <a:cubicBezTo>
                    <a:pt x="145" y="13"/>
                    <a:pt x="145" y="13"/>
                    <a:pt x="145" y="13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4" y="29"/>
                    <a:pt x="174" y="29"/>
                    <a:pt x="174" y="29"/>
                  </a:cubicBezTo>
                  <a:lnTo>
                    <a:pt x="145" y="29"/>
                  </a:lnTo>
                  <a:close/>
                  <a:moveTo>
                    <a:pt x="137" y="29"/>
                  </a:moveTo>
                  <a:cubicBezTo>
                    <a:pt x="109" y="29"/>
                    <a:pt x="109" y="29"/>
                    <a:pt x="109" y="29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37" y="13"/>
                    <a:pt x="137" y="13"/>
                    <a:pt x="137" y="13"/>
                  </a:cubicBezTo>
                  <a:lnTo>
                    <a:pt x="137" y="29"/>
                  </a:lnTo>
                  <a:close/>
                  <a:moveTo>
                    <a:pt x="100" y="29"/>
                  </a:moveTo>
                  <a:cubicBezTo>
                    <a:pt x="72" y="29"/>
                    <a:pt x="72" y="29"/>
                    <a:pt x="72" y="29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100" y="13"/>
                    <a:pt x="100" y="13"/>
                    <a:pt x="100" y="13"/>
                  </a:cubicBezTo>
                  <a:lnTo>
                    <a:pt x="100" y="29"/>
                  </a:lnTo>
                  <a:close/>
                  <a:moveTo>
                    <a:pt x="64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64" y="13"/>
                    <a:pt x="64" y="13"/>
                    <a:pt x="64" y="13"/>
                  </a:cubicBezTo>
                  <a:lnTo>
                    <a:pt x="64" y="29"/>
                  </a:lnTo>
                  <a:close/>
                  <a:moveTo>
                    <a:pt x="197" y="15"/>
                  </a:moveTo>
                  <a:cubicBezTo>
                    <a:pt x="197" y="29"/>
                    <a:pt x="197" y="29"/>
                    <a:pt x="197" y="29"/>
                  </a:cubicBezTo>
                  <a:cubicBezTo>
                    <a:pt x="182" y="29"/>
                    <a:pt x="182" y="29"/>
                    <a:pt x="182" y="29"/>
                  </a:cubicBezTo>
                  <a:cubicBezTo>
                    <a:pt x="182" y="13"/>
                    <a:pt x="182" y="13"/>
                    <a:pt x="182" y="13"/>
                  </a:cubicBezTo>
                  <a:cubicBezTo>
                    <a:pt x="195" y="13"/>
                    <a:pt x="195" y="13"/>
                    <a:pt x="195" y="13"/>
                  </a:cubicBezTo>
                  <a:cubicBezTo>
                    <a:pt x="196" y="13"/>
                    <a:pt x="197" y="13"/>
                    <a:pt x="197" y="15"/>
                  </a:cubicBezTo>
                  <a:close/>
                  <a:moveTo>
                    <a:pt x="14" y="13"/>
                  </a:moveTo>
                  <a:cubicBezTo>
                    <a:pt x="27" y="13"/>
                    <a:pt x="27" y="13"/>
                    <a:pt x="27" y="13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3"/>
                    <a:pt x="13" y="13"/>
                    <a:pt x="14" y="13"/>
                  </a:cubicBezTo>
                  <a:close/>
                  <a:moveTo>
                    <a:pt x="12" y="156"/>
                  </a:moveTo>
                  <a:cubicBezTo>
                    <a:pt x="12" y="141"/>
                    <a:pt x="12" y="141"/>
                    <a:pt x="12" y="141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14" y="158"/>
                    <a:pt x="14" y="158"/>
                    <a:pt x="14" y="158"/>
                  </a:cubicBezTo>
                  <a:cubicBezTo>
                    <a:pt x="13" y="158"/>
                    <a:pt x="12" y="157"/>
                    <a:pt x="12" y="156"/>
                  </a:cubicBezTo>
                  <a:close/>
                  <a:moveTo>
                    <a:pt x="195" y="158"/>
                  </a:moveTo>
                  <a:cubicBezTo>
                    <a:pt x="182" y="158"/>
                    <a:pt x="182" y="158"/>
                    <a:pt x="182" y="158"/>
                  </a:cubicBezTo>
                  <a:cubicBezTo>
                    <a:pt x="182" y="141"/>
                    <a:pt x="182" y="141"/>
                    <a:pt x="182" y="141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56"/>
                    <a:pt x="197" y="156"/>
                    <a:pt x="197" y="156"/>
                  </a:cubicBezTo>
                  <a:cubicBezTo>
                    <a:pt x="197" y="157"/>
                    <a:pt x="196" y="158"/>
                    <a:pt x="195" y="158"/>
                  </a:cubicBezTo>
                  <a:close/>
                  <a:moveTo>
                    <a:pt x="195" y="158"/>
                  </a:moveTo>
                  <a:cubicBezTo>
                    <a:pt x="195" y="158"/>
                    <a:pt x="195" y="158"/>
                    <a:pt x="195" y="1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8" name="Freeform 27"/>
            <p:cNvSpPr>
              <a:spLocks noEditPoints="1"/>
            </p:cNvSpPr>
            <p:nvPr/>
          </p:nvSpPr>
          <p:spPr bwMode="auto">
            <a:xfrm>
              <a:off x="4281488" y="1049338"/>
              <a:ext cx="168275" cy="203200"/>
            </a:xfrm>
            <a:custGeom>
              <a:avLst/>
              <a:gdLst>
                <a:gd name="T0" fmla="*/ 41 w 45"/>
                <a:gd name="T1" fmla="*/ 20 h 54"/>
                <a:gd name="T2" fmla="*/ 13 w 45"/>
                <a:gd name="T3" fmla="*/ 2 h 54"/>
                <a:gd name="T4" fmla="*/ 8 w 45"/>
                <a:gd name="T5" fmla="*/ 0 h 54"/>
                <a:gd name="T6" fmla="*/ 0 w 45"/>
                <a:gd name="T7" fmla="*/ 9 h 54"/>
                <a:gd name="T8" fmla="*/ 0 w 45"/>
                <a:gd name="T9" fmla="*/ 46 h 54"/>
                <a:gd name="T10" fmla="*/ 8 w 45"/>
                <a:gd name="T11" fmla="*/ 54 h 54"/>
                <a:gd name="T12" fmla="*/ 13 w 45"/>
                <a:gd name="T13" fmla="*/ 53 h 54"/>
                <a:gd name="T14" fmla="*/ 41 w 45"/>
                <a:gd name="T15" fmla="*/ 35 h 54"/>
                <a:gd name="T16" fmla="*/ 45 w 45"/>
                <a:gd name="T17" fmla="*/ 27 h 54"/>
                <a:gd name="T18" fmla="*/ 41 w 45"/>
                <a:gd name="T19" fmla="*/ 20 h 54"/>
                <a:gd name="T20" fmla="*/ 13 w 45"/>
                <a:gd name="T21" fmla="*/ 39 h 54"/>
                <a:gd name="T22" fmla="*/ 13 w 45"/>
                <a:gd name="T23" fmla="*/ 16 h 54"/>
                <a:gd name="T24" fmla="*/ 30 w 45"/>
                <a:gd name="T25" fmla="*/ 27 h 54"/>
                <a:gd name="T26" fmla="*/ 13 w 45"/>
                <a:gd name="T27" fmla="*/ 39 h 54"/>
                <a:gd name="T28" fmla="*/ 13 w 45"/>
                <a:gd name="T29" fmla="*/ 39 h 54"/>
                <a:gd name="T30" fmla="*/ 13 w 45"/>
                <a:gd name="T31" fmla="*/ 3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54">
                  <a:moveTo>
                    <a:pt x="41" y="20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2" y="1"/>
                    <a:pt x="10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51"/>
                    <a:pt x="4" y="54"/>
                    <a:pt x="8" y="54"/>
                  </a:cubicBezTo>
                  <a:cubicBezTo>
                    <a:pt x="10" y="54"/>
                    <a:pt x="12" y="54"/>
                    <a:pt x="13" y="53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4" y="33"/>
                    <a:pt x="45" y="30"/>
                    <a:pt x="45" y="27"/>
                  </a:cubicBezTo>
                  <a:cubicBezTo>
                    <a:pt x="45" y="24"/>
                    <a:pt x="44" y="22"/>
                    <a:pt x="41" y="20"/>
                  </a:cubicBezTo>
                  <a:close/>
                  <a:moveTo>
                    <a:pt x="13" y="39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30" y="27"/>
                    <a:pt x="30" y="27"/>
                    <a:pt x="30" y="27"/>
                  </a:cubicBezTo>
                  <a:lnTo>
                    <a:pt x="13" y="39"/>
                  </a:lnTo>
                  <a:close/>
                  <a:moveTo>
                    <a:pt x="13" y="39"/>
                  </a:moveTo>
                  <a:cubicBezTo>
                    <a:pt x="13" y="39"/>
                    <a:pt x="13" y="39"/>
                    <a:pt x="13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9" name="Freeform 28"/>
            <p:cNvSpPr>
              <a:spLocks noEditPoints="1"/>
            </p:cNvSpPr>
            <p:nvPr/>
          </p:nvSpPr>
          <p:spPr bwMode="auto">
            <a:xfrm>
              <a:off x="4183063" y="1052513"/>
              <a:ext cx="46038" cy="195263"/>
            </a:xfrm>
            <a:custGeom>
              <a:avLst/>
              <a:gdLst>
                <a:gd name="T0" fmla="*/ 6 w 12"/>
                <a:gd name="T1" fmla="*/ 0 h 52"/>
                <a:gd name="T2" fmla="*/ 0 w 12"/>
                <a:gd name="T3" fmla="*/ 7 h 52"/>
                <a:gd name="T4" fmla="*/ 0 w 12"/>
                <a:gd name="T5" fmla="*/ 46 h 52"/>
                <a:gd name="T6" fmla="*/ 6 w 12"/>
                <a:gd name="T7" fmla="*/ 52 h 52"/>
                <a:gd name="T8" fmla="*/ 12 w 12"/>
                <a:gd name="T9" fmla="*/ 46 h 52"/>
                <a:gd name="T10" fmla="*/ 12 w 12"/>
                <a:gd name="T11" fmla="*/ 7 h 52"/>
                <a:gd name="T12" fmla="*/ 6 w 12"/>
                <a:gd name="T13" fmla="*/ 0 h 52"/>
                <a:gd name="T14" fmla="*/ 6 w 12"/>
                <a:gd name="T15" fmla="*/ 0 h 52"/>
                <a:gd name="T16" fmla="*/ 6 w 1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52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3" y="52"/>
                    <a:pt x="6" y="52"/>
                  </a:cubicBezTo>
                  <a:cubicBezTo>
                    <a:pt x="10" y="52"/>
                    <a:pt x="12" y="49"/>
                    <a:pt x="12" y="46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3"/>
                    <a:pt x="10" y="0"/>
                    <a:pt x="6" y="0"/>
                  </a:cubicBezTo>
                  <a:close/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40" name="Group 139"/>
          <p:cNvGrpSpPr/>
          <p:nvPr/>
        </p:nvGrpSpPr>
        <p:grpSpPr>
          <a:xfrm>
            <a:off x="7127510" y="404333"/>
            <a:ext cx="140229" cy="189657"/>
            <a:chOff x="6370638" y="906463"/>
            <a:chExt cx="608013" cy="822325"/>
          </a:xfrm>
          <a:solidFill>
            <a:schemeClr val="accent1"/>
          </a:solidFill>
        </p:grpSpPr>
        <p:sp>
          <p:nvSpPr>
            <p:cNvPr id="141" name="Freeform 29"/>
            <p:cNvSpPr>
              <a:spLocks noEditPoints="1"/>
            </p:cNvSpPr>
            <p:nvPr/>
          </p:nvSpPr>
          <p:spPr bwMode="auto">
            <a:xfrm>
              <a:off x="6494463" y="1033463"/>
              <a:ext cx="360363" cy="357188"/>
            </a:xfrm>
            <a:custGeom>
              <a:avLst/>
              <a:gdLst>
                <a:gd name="T0" fmla="*/ 48 w 96"/>
                <a:gd name="T1" fmla="*/ 0 h 95"/>
                <a:gd name="T2" fmla="*/ 0 w 96"/>
                <a:gd name="T3" fmla="*/ 47 h 95"/>
                <a:gd name="T4" fmla="*/ 48 w 96"/>
                <a:gd name="T5" fmla="*/ 95 h 95"/>
                <a:gd name="T6" fmla="*/ 96 w 96"/>
                <a:gd name="T7" fmla="*/ 47 h 95"/>
                <a:gd name="T8" fmla="*/ 48 w 96"/>
                <a:gd name="T9" fmla="*/ 0 h 95"/>
                <a:gd name="T10" fmla="*/ 48 w 96"/>
                <a:gd name="T11" fmla="*/ 82 h 95"/>
                <a:gd name="T12" fmla="*/ 13 w 96"/>
                <a:gd name="T13" fmla="*/ 47 h 95"/>
                <a:gd name="T14" fmla="*/ 48 w 96"/>
                <a:gd name="T15" fmla="*/ 12 h 95"/>
                <a:gd name="T16" fmla="*/ 83 w 96"/>
                <a:gd name="T17" fmla="*/ 47 h 95"/>
                <a:gd name="T18" fmla="*/ 48 w 96"/>
                <a:gd name="T19" fmla="*/ 82 h 95"/>
                <a:gd name="T20" fmla="*/ 48 w 96"/>
                <a:gd name="T21" fmla="*/ 82 h 95"/>
                <a:gd name="T22" fmla="*/ 48 w 96"/>
                <a:gd name="T23" fmla="*/ 8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95">
                  <a:moveTo>
                    <a:pt x="48" y="0"/>
                  </a:moveTo>
                  <a:cubicBezTo>
                    <a:pt x="22" y="0"/>
                    <a:pt x="0" y="21"/>
                    <a:pt x="0" y="47"/>
                  </a:cubicBezTo>
                  <a:cubicBezTo>
                    <a:pt x="0" y="74"/>
                    <a:pt x="22" y="95"/>
                    <a:pt x="48" y="95"/>
                  </a:cubicBezTo>
                  <a:cubicBezTo>
                    <a:pt x="74" y="95"/>
                    <a:pt x="96" y="74"/>
                    <a:pt x="96" y="47"/>
                  </a:cubicBezTo>
                  <a:cubicBezTo>
                    <a:pt x="96" y="21"/>
                    <a:pt x="74" y="0"/>
                    <a:pt x="48" y="0"/>
                  </a:cubicBezTo>
                  <a:close/>
                  <a:moveTo>
                    <a:pt x="48" y="82"/>
                  </a:moveTo>
                  <a:cubicBezTo>
                    <a:pt x="29" y="82"/>
                    <a:pt x="13" y="66"/>
                    <a:pt x="13" y="47"/>
                  </a:cubicBezTo>
                  <a:cubicBezTo>
                    <a:pt x="13" y="28"/>
                    <a:pt x="29" y="12"/>
                    <a:pt x="48" y="12"/>
                  </a:cubicBezTo>
                  <a:cubicBezTo>
                    <a:pt x="67" y="12"/>
                    <a:pt x="83" y="28"/>
                    <a:pt x="83" y="47"/>
                  </a:cubicBezTo>
                  <a:cubicBezTo>
                    <a:pt x="83" y="66"/>
                    <a:pt x="67" y="82"/>
                    <a:pt x="48" y="82"/>
                  </a:cubicBezTo>
                  <a:close/>
                  <a:moveTo>
                    <a:pt x="48" y="82"/>
                  </a:moveTo>
                  <a:cubicBezTo>
                    <a:pt x="48" y="82"/>
                    <a:pt x="48" y="82"/>
                    <a:pt x="48" y="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2" name="Freeform 30"/>
            <p:cNvSpPr>
              <a:spLocks noEditPoints="1"/>
            </p:cNvSpPr>
            <p:nvPr/>
          </p:nvSpPr>
          <p:spPr bwMode="auto">
            <a:xfrm>
              <a:off x="6370638" y="906463"/>
              <a:ext cx="608013" cy="822325"/>
            </a:xfrm>
            <a:custGeom>
              <a:avLst/>
              <a:gdLst>
                <a:gd name="T0" fmla="*/ 81 w 162"/>
                <a:gd name="T1" fmla="*/ 0 h 219"/>
                <a:gd name="T2" fmla="*/ 0 w 162"/>
                <a:gd name="T3" fmla="*/ 81 h 219"/>
                <a:gd name="T4" fmla="*/ 35 w 162"/>
                <a:gd name="T5" fmla="*/ 166 h 219"/>
                <a:gd name="T6" fmla="*/ 60 w 162"/>
                <a:gd name="T7" fmla="*/ 202 h 219"/>
                <a:gd name="T8" fmla="*/ 81 w 162"/>
                <a:gd name="T9" fmla="*/ 219 h 219"/>
                <a:gd name="T10" fmla="*/ 102 w 162"/>
                <a:gd name="T11" fmla="*/ 202 h 219"/>
                <a:gd name="T12" fmla="*/ 127 w 162"/>
                <a:gd name="T13" fmla="*/ 166 h 219"/>
                <a:gd name="T14" fmla="*/ 162 w 162"/>
                <a:gd name="T15" fmla="*/ 81 h 219"/>
                <a:gd name="T16" fmla="*/ 81 w 162"/>
                <a:gd name="T17" fmla="*/ 0 h 219"/>
                <a:gd name="T18" fmla="*/ 118 w 162"/>
                <a:gd name="T19" fmla="*/ 156 h 219"/>
                <a:gd name="T20" fmla="*/ 81 w 162"/>
                <a:gd name="T21" fmla="*/ 206 h 219"/>
                <a:gd name="T22" fmla="*/ 43 w 162"/>
                <a:gd name="T23" fmla="*/ 156 h 219"/>
                <a:gd name="T24" fmla="*/ 13 w 162"/>
                <a:gd name="T25" fmla="*/ 81 h 219"/>
                <a:gd name="T26" fmla="*/ 81 w 162"/>
                <a:gd name="T27" fmla="*/ 13 h 219"/>
                <a:gd name="T28" fmla="*/ 149 w 162"/>
                <a:gd name="T29" fmla="*/ 81 h 219"/>
                <a:gd name="T30" fmla="*/ 118 w 162"/>
                <a:gd name="T31" fmla="*/ 156 h 219"/>
                <a:gd name="T32" fmla="*/ 118 w 162"/>
                <a:gd name="T33" fmla="*/ 156 h 219"/>
                <a:gd name="T34" fmla="*/ 118 w 162"/>
                <a:gd name="T35" fmla="*/ 15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2" h="219">
                  <a:moveTo>
                    <a:pt x="81" y="0"/>
                  </a:moveTo>
                  <a:cubicBezTo>
                    <a:pt x="36" y="0"/>
                    <a:pt x="0" y="37"/>
                    <a:pt x="0" y="81"/>
                  </a:cubicBezTo>
                  <a:cubicBezTo>
                    <a:pt x="0" y="107"/>
                    <a:pt x="22" y="145"/>
                    <a:pt x="35" y="166"/>
                  </a:cubicBezTo>
                  <a:cubicBezTo>
                    <a:pt x="43" y="179"/>
                    <a:pt x="52" y="192"/>
                    <a:pt x="60" y="202"/>
                  </a:cubicBezTo>
                  <a:cubicBezTo>
                    <a:pt x="73" y="218"/>
                    <a:pt x="78" y="219"/>
                    <a:pt x="81" y="219"/>
                  </a:cubicBezTo>
                  <a:cubicBezTo>
                    <a:pt x="84" y="219"/>
                    <a:pt x="89" y="218"/>
                    <a:pt x="102" y="202"/>
                  </a:cubicBezTo>
                  <a:cubicBezTo>
                    <a:pt x="110" y="192"/>
                    <a:pt x="119" y="179"/>
                    <a:pt x="127" y="166"/>
                  </a:cubicBezTo>
                  <a:cubicBezTo>
                    <a:pt x="140" y="145"/>
                    <a:pt x="162" y="107"/>
                    <a:pt x="162" y="81"/>
                  </a:cubicBezTo>
                  <a:cubicBezTo>
                    <a:pt x="162" y="37"/>
                    <a:pt x="126" y="0"/>
                    <a:pt x="81" y="0"/>
                  </a:cubicBezTo>
                  <a:close/>
                  <a:moveTo>
                    <a:pt x="118" y="156"/>
                  </a:moveTo>
                  <a:cubicBezTo>
                    <a:pt x="102" y="183"/>
                    <a:pt x="86" y="201"/>
                    <a:pt x="81" y="206"/>
                  </a:cubicBezTo>
                  <a:cubicBezTo>
                    <a:pt x="75" y="201"/>
                    <a:pt x="60" y="183"/>
                    <a:pt x="43" y="156"/>
                  </a:cubicBezTo>
                  <a:cubicBezTo>
                    <a:pt x="24" y="124"/>
                    <a:pt x="13" y="97"/>
                    <a:pt x="13" y="81"/>
                  </a:cubicBezTo>
                  <a:cubicBezTo>
                    <a:pt x="13" y="44"/>
                    <a:pt x="43" y="13"/>
                    <a:pt x="81" y="13"/>
                  </a:cubicBezTo>
                  <a:cubicBezTo>
                    <a:pt x="118" y="13"/>
                    <a:pt x="149" y="44"/>
                    <a:pt x="149" y="81"/>
                  </a:cubicBezTo>
                  <a:cubicBezTo>
                    <a:pt x="149" y="97"/>
                    <a:pt x="138" y="124"/>
                    <a:pt x="118" y="156"/>
                  </a:cubicBezTo>
                  <a:close/>
                  <a:moveTo>
                    <a:pt x="118" y="156"/>
                  </a:moveTo>
                  <a:cubicBezTo>
                    <a:pt x="118" y="156"/>
                    <a:pt x="118" y="156"/>
                    <a:pt x="118" y="1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1651511" y="3250957"/>
            <a:ext cx="271121" cy="344634"/>
            <a:chOff x="2835275" y="587375"/>
            <a:chExt cx="638175" cy="811213"/>
          </a:xfrm>
          <a:solidFill>
            <a:schemeClr val="accent1"/>
          </a:solidFill>
        </p:grpSpPr>
        <p:sp>
          <p:nvSpPr>
            <p:cNvPr id="144" name="Freeform 31"/>
            <p:cNvSpPr>
              <a:spLocks noEditPoints="1"/>
            </p:cNvSpPr>
            <p:nvPr/>
          </p:nvSpPr>
          <p:spPr bwMode="auto">
            <a:xfrm>
              <a:off x="2835275" y="587375"/>
              <a:ext cx="638175" cy="811213"/>
            </a:xfrm>
            <a:custGeom>
              <a:avLst/>
              <a:gdLst>
                <a:gd name="T0" fmla="*/ 160 w 170"/>
                <a:gd name="T1" fmla="*/ 29 h 216"/>
                <a:gd name="T2" fmla="*/ 126 w 170"/>
                <a:gd name="T3" fmla="*/ 29 h 216"/>
                <a:gd name="T4" fmla="*/ 126 w 170"/>
                <a:gd name="T5" fmla="*/ 15 h 216"/>
                <a:gd name="T6" fmla="*/ 111 w 170"/>
                <a:gd name="T7" fmla="*/ 0 h 216"/>
                <a:gd name="T8" fmla="*/ 59 w 170"/>
                <a:gd name="T9" fmla="*/ 0 h 216"/>
                <a:gd name="T10" fmla="*/ 44 w 170"/>
                <a:gd name="T11" fmla="*/ 15 h 216"/>
                <a:gd name="T12" fmla="*/ 44 w 170"/>
                <a:gd name="T13" fmla="*/ 29 h 216"/>
                <a:gd name="T14" fmla="*/ 10 w 170"/>
                <a:gd name="T15" fmla="*/ 29 h 216"/>
                <a:gd name="T16" fmla="*/ 0 w 170"/>
                <a:gd name="T17" fmla="*/ 38 h 216"/>
                <a:gd name="T18" fmla="*/ 0 w 170"/>
                <a:gd name="T19" fmla="*/ 57 h 216"/>
                <a:gd name="T20" fmla="*/ 10 w 170"/>
                <a:gd name="T21" fmla="*/ 66 h 216"/>
                <a:gd name="T22" fmla="*/ 15 w 170"/>
                <a:gd name="T23" fmla="*/ 66 h 216"/>
                <a:gd name="T24" fmla="*/ 15 w 170"/>
                <a:gd name="T25" fmla="*/ 203 h 216"/>
                <a:gd name="T26" fmla="*/ 29 w 170"/>
                <a:gd name="T27" fmla="*/ 216 h 216"/>
                <a:gd name="T28" fmla="*/ 141 w 170"/>
                <a:gd name="T29" fmla="*/ 216 h 216"/>
                <a:gd name="T30" fmla="*/ 155 w 170"/>
                <a:gd name="T31" fmla="*/ 203 h 216"/>
                <a:gd name="T32" fmla="*/ 155 w 170"/>
                <a:gd name="T33" fmla="*/ 67 h 216"/>
                <a:gd name="T34" fmla="*/ 160 w 170"/>
                <a:gd name="T35" fmla="*/ 67 h 216"/>
                <a:gd name="T36" fmla="*/ 170 w 170"/>
                <a:gd name="T37" fmla="*/ 57 h 216"/>
                <a:gd name="T38" fmla="*/ 170 w 170"/>
                <a:gd name="T39" fmla="*/ 38 h 216"/>
                <a:gd name="T40" fmla="*/ 160 w 170"/>
                <a:gd name="T41" fmla="*/ 29 h 216"/>
                <a:gd name="T42" fmla="*/ 56 w 170"/>
                <a:gd name="T43" fmla="*/ 15 h 216"/>
                <a:gd name="T44" fmla="*/ 59 w 170"/>
                <a:gd name="T45" fmla="*/ 12 h 216"/>
                <a:gd name="T46" fmla="*/ 111 w 170"/>
                <a:gd name="T47" fmla="*/ 12 h 216"/>
                <a:gd name="T48" fmla="*/ 114 w 170"/>
                <a:gd name="T49" fmla="*/ 15 h 216"/>
                <a:gd name="T50" fmla="*/ 114 w 170"/>
                <a:gd name="T51" fmla="*/ 29 h 216"/>
                <a:gd name="T52" fmla="*/ 56 w 170"/>
                <a:gd name="T53" fmla="*/ 29 h 216"/>
                <a:gd name="T54" fmla="*/ 56 w 170"/>
                <a:gd name="T55" fmla="*/ 15 h 216"/>
                <a:gd name="T56" fmla="*/ 143 w 170"/>
                <a:gd name="T57" fmla="*/ 203 h 216"/>
                <a:gd name="T58" fmla="*/ 141 w 170"/>
                <a:gd name="T59" fmla="*/ 205 h 216"/>
                <a:gd name="T60" fmla="*/ 29 w 170"/>
                <a:gd name="T61" fmla="*/ 205 h 216"/>
                <a:gd name="T62" fmla="*/ 27 w 170"/>
                <a:gd name="T63" fmla="*/ 203 h 216"/>
                <a:gd name="T64" fmla="*/ 27 w 170"/>
                <a:gd name="T65" fmla="*/ 67 h 216"/>
                <a:gd name="T66" fmla="*/ 143 w 170"/>
                <a:gd name="T67" fmla="*/ 67 h 216"/>
                <a:gd name="T68" fmla="*/ 143 w 170"/>
                <a:gd name="T69" fmla="*/ 203 h 216"/>
                <a:gd name="T70" fmla="*/ 158 w 170"/>
                <a:gd name="T71" fmla="*/ 55 h 216"/>
                <a:gd name="T72" fmla="*/ 12 w 170"/>
                <a:gd name="T73" fmla="*/ 55 h 216"/>
                <a:gd name="T74" fmla="*/ 12 w 170"/>
                <a:gd name="T75" fmla="*/ 40 h 216"/>
                <a:gd name="T76" fmla="*/ 158 w 170"/>
                <a:gd name="T77" fmla="*/ 40 h 216"/>
                <a:gd name="T78" fmla="*/ 158 w 170"/>
                <a:gd name="T79" fmla="*/ 55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0" h="216">
                  <a:moveTo>
                    <a:pt x="160" y="29"/>
                  </a:moveTo>
                  <a:cubicBezTo>
                    <a:pt x="126" y="29"/>
                    <a:pt x="126" y="29"/>
                    <a:pt x="126" y="29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6" y="7"/>
                    <a:pt x="119" y="0"/>
                    <a:pt x="11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1" y="0"/>
                    <a:pt x="44" y="7"/>
                    <a:pt x="44" y="15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4" y="29"/>
                    <a:pt x="0" y="33"/>
                    <a:pt x="0" y="3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2"/>
                    <a:pt x="4" y="66"/>
                    <a:pt x="10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5" y="210"/>
                    <a:pt x="22" y="216"/>
                    <a:pt x="29" y="216"/>
                  </a:cubicBezTo>
                  <a:cubicBezTo>
                    <a:pt x="141" y="216"/>
                    <a:pt x="141" y="216"/>
                    <a:pt x="141" y="216"/>
                  </a:cubicBezTo>
                  <a:cubicBezTo>
                    <a:pt x="148" y="216"/>
                    <a:pt x="155" y="210"/>
                    <a:pt x="155" y="203"/>
                  </a:cubicBezTo>
                  <a:cubicBezTo>
                    <a:pt x="155" y="67"/>
                    <a:pt x="155" y="67"/>
                    <a:pt x="155" y="67"/>
                  </a:cubicBezTo>
                  <a:cubicBezTo>
                    <a:pt x="160" y="67"/>
                    <a:pt x="160" y="67"/>
                    <a:pt x="160" y="67"/>
                  </a:cubicBezTo>
                  <a:cubicBezTo>
                    <a:pt x="166" y="67"/>
                    <a:pt x="170" y="62"/>
                    <a:pt x="170" y="57"/>
                  </a:cubicBezTo>
                  <a:cubicBezTo>
                    <a:pt x="170" y="38"/>
                    <a:pt x="170" y="38"/>
                    <a:pt x="170" y="38"/>
                  </a:cubicBezTo>
                  <a:cubicBezTo>
                    <a:pt x="170" y="33"/>
                    <a:pt x="166" y="29"/>
                    <a:pt x="160" y="29"/>
                  </a:cubicBezTo>
                  <a:close/>
                  <a:moveTo>
                    <a:pt x="56" y="15"/>
                  </a:moveTo>
                  <a:cubicBezTo>
                    <a:pt x="56" y="13"/>
                    <a:pt x="57" y="12"/>
                    <a:pt x="59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3" y="12"/>
                    <a:pt x="114" y="13"/>
                    <a:pt x="114" y="15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56" y="29"/>
                    <a:pt x="56" y="29"/>
                    <a:pt x="56" y="29"/>
                  </a:cubicBezTo>
                  <a:lnTo>
                    <a:pt x="56" y="15"/>
                  </a:lnTo>
                  <a:close/>
                  <a:moveTo>
                    <a:pt x="143" y="203"/>
                  </a:moveTo>
                  <a:cubicBezTo>
                    <a:pt x="143" y="204"/>
                    <a:pt x="142" y="205"/>
                    <a:pt x="141" y="205"/>
                  </a:cubicBezTo>
                  <a:cubicBezTo>
                    <a:pt x="29" y="205"/>
                    <a:pt x="29" y="205"/>
                    <a:pt x="29" y="205"/>
                  </a:cubicBezTo>
                  <a:cubicBezTo>
                    <a:pt x="28" y="205"/>
                    <a:pt x="27" y="204"/>
                    <a:pt x="27" y="203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143" y="67"/>
                    <a:pt x="143" y="67"/>
                    <a:pt x="143" y="67"/>
                  </a:cubicBezTo>
                  <a:lnTo>
                    <a:pt x="143" y="203"/>
                  </a:lnTo>
                  <a:close/>
                  <a:moveTo>
                    <a:pt x="158" y="55"/>
                  </a:moveTo>
                  <a:cubicBezTo>
                    <a:pt x="12" y="55"/>
                    <a:pt x="12" y="55"/>
                    <a:pt x="12" y="55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58" y="40"/>
                    <a:pt x="158" y="40"/>
                    <a:pt x="158" y="40"/>
                  </a:cubicBezTo>
                  <a:lnTo>
                    <a:pt x="158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5" name="Freeform 32"/>
            <p:cNvSpPr>
              <a:spLocks/>
            </p:cNvSpPr>
            <p:nvPr/>
          </p:nvSpPr>
          <p:spPr bwMode="auto">
            <a:xfrm>
              <a:off x="3000375" y="906463"/>
              <a:ext cx="44450" cy="387350"/>
            </a:xfrm>
            <a:custGeom>
              <a:avLst/>
              <a:gdLst>
                <a:gd name="T0" fmla="*/ 6 w 12"/>
                <a:gd name="T1" fmla="*/ 103 h 103"/>
                <a:gd name="T2" fmla="*/ 12 w 12"/>
                <a:gd name="T3" fmla="*/ 97 h 103"/>
                <a:gd name="T4" fmla="*/ 12 w 12"/>
                <a:gd name="T5" fmla="*/ 6 h 103"/>
                <a:gd name="T6" fmla="*/ 6 w 12"/>
                <a:gd name="T7" fmla="*/ 0 h 103"/>
                <a:gd name="T8" fmla="*/ 0 w 12"/>
                <a:gd name="T9" fmla="*/ 6 h 103"/>
                <a:gd name="T10" fmla="*/ 0 w 12"/>
                <a:gd name="T11" fmla="*/ 97 h 103"/>
                <a:gd name="T12" fmla="*/ 6 w 12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3">
                  <a:moveTo>
                    <a:pt x="6" y="103"/>
                  </a:moveTo>
                  <a:cubicBezTo>
                    <a:pt x="10" y="103"/>
                    <a:pt x="12" y="100"/>
                    <a:pt x="12" y="9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3"/>
                    <a:pt x="6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6" name="Freeform 33"/>
            <p:cNvSpPr>
              <a:spLocks/>
            </p:cNvSpPr>
            <p:nvPr/>
          </p:nvSpPr>
          <p:spPr bwMode="auto">
            <a:xfrm>
              <a:off x="3132138" y="906463"/>
              <a:ext cx="44450" cy="387350"/>
            </a:xfrm>
            <a:custGeom>
              <a:avLst/>
              <a:gdLst>
                <a:gd name="T0" fmla="*/ 6 w 12"/>
                <a:gd name="T1" fmla="*/ 103 h 103"/>
                <a:gd name="T2" fmla="*/ 12 w 12"/>
                <a:gd name="T3" fmla="*/ 97 h 103"/>
                <a:gd name="T4" fmla="*/ 12 w 12"/>
                <a:gd name="T5" fmla="*/ 6 h 103"/>
                <a:gd name="T6" fmla="*/ 6 w 12"/>
                <a:gd name="T7" fmla="*/ 0 h 103"/>
                <a:gd name="T8" fmla="*/ 0 w 12"/>
                <a:gd name="T9" fmla="*/ 6 h 103"/>
                <a:gd name="T10" fmla="*/ 0 w 12"/>
                <a:gd name="T11" fmla="*/ 97 h 103"/>
                <a:gd name="T12" fmla="*/ 6 w 12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3">
                  <a:moveTo>
                    <a:pt x="6" y="103"/>
                  </a:moveTo>
                  <a:cubicBezTo>
                    <a:pt x="9" y="103"/>
                    <a:pt x="12" y="100"/>
                    <a:pt x="12" y="9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3"/>
                    <a:pt x="6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7" name="Freeform 34"/>
            <p:cNvSpPr>
              <a:spLocks/>
            </p:cNvSpPr>
            <p:nvPr/>
          </p:nvSpPr>
          <p:spPr bwMode="auto">
            <a:xfrm>
              <a:off x="3262313" y="906463"/>
              <a:ext cx="46038" cy="387350"/>
            </a:xfrm>
            <a:custGeom>
              <a:avLst/>
              <a:gdLst>
                <a:gd name="T0" fmla="*/ 6 w 12"/>
                <a:gd name="T1" fmla="*/ 103 h 103"/>
                <a:gd name="T2" fmla="*/ 12 w 12"/>
                <a:gd name="T3" fmla="*/ 97 h 103"/>
                <a:gd name="T4" fmla="*/ 12 w 12"/>
                <a:gd name="T5" fmla="*/ 6 h 103"/>
                <a:gd name="T6" fmla="*/ 6 w 12"/>
                <a:gd name="T7" fmla="*/ 0 h 103"/>
                <a:gd name="T8" fmla="*/ 0 w 12"/>
                <a:gd name="T9" fmla="*/ 6 h 103"/>
                <a:gd name="T10" fmla="*/ 0 w 12"/>
                <a:gd name="T11" fmla="*/ 97 h 103"/>
                <a:gd name="T12" fmla="*/ 6 w 12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3">
                  <a:moveTo>
                    <a:pt x="6" y="103"/>
                  </a:moveTo>
                  <a:cubicBezTo>
                    <a:pt x="9" y="103"/>
                    <a:pt x="12" y="100"/>
                    <a:pt x="12" y="9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2" y="103"/>
                    <a:pt x="6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48" name="TextBox 147">
            <a:extLst>
              <a:ext uri="{FF2B5EF4-FFF2-40B4-BE49-F238E27FC236}">
                <a16:creationId xmlns:a16="http://schemas.microsoft.com/office/drawing/2014/main" id="{D5643C9F-CC2F-43C3-BF14-38D9A1706A94}"/>
              </a:ext>
            </a:extLst>
          </p:cNvPr>
          <p:cNvSpPr txBox="1"/>
          <p:nvPr/>
        </p:nvSpPr>
        <p:spPr>
          <a:xfrm>
            <a:off x="7953978" y="159701"/>
            <a:ext cx="234728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Lorem ipsum dolor sit amet, consectetuer adipiscing elit. Maecenas porttitor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congue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massa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.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D5643C9F-CC2F-43C3-BF14-38D9A1706A94}"/>
              </a:ext>
            </a:extLst>
          </p:cNvPr>
          <p:cNvSpPr txBox="1"/>
          <p:nvPr/>
        </p:nvSpPr>
        <p:spPr>
          <a:xfrm>
            <a:off x="592676" y="1157316"/>
            <a:ext cx="234728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Lorem ipsum dolor sit amet, consectetuer adipiscing elit. Maecenas porttitor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congue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massa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.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D5643C9F-CC2F-43C3-BF14-38D9A1706A94}"/>
              </a:ext>
            </a:extLst>
          </p:cNvPr>
          <p:cNvSpPr txBox="1"/>
          <p:nvPr/>
        </p:nvSpPr>
        <p:spPr>
          <a:xfrm>
            <a:off x="2871474" y="3465213"/>
            <a:ext cx="234728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Lorem ipsum dolor sit amet, consectetuer adipiscing elit. Maecenas porttitor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congue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massa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.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D5643C9F-CC2F-43C3-BF14-38D9A1706A94}"/>
              </a:ext>
            </a:extLst>
          </p:cNvPr>
          <p:cNvSpPr txBox="1"/>
          <p:nvPr/>
        </p:nvSpPr>
        <p:spPr>
          <a:xfrm>
            <a:off x="6394241" y="1549731"/>
            <a:ext cx="234728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Lorem ipsum dolor sit amet, consectetuer adipiscing elit. Maecenas porttitor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congue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Raleway" panose="020B0503030101060003" pitchFamily="34" charset="0"/>
              </a:rPr>
              <a:t>massa</a:t>
            </a:r>
            <a:r>
              <a:rPr lang="en-US" sz="1000" dirty="0">
                <a:solidFill>
                  <a:schemeClr val="bg1"/>
                </a:solidFill>
                <a:latin typeface="Raleway" panose="020B0503030101060003" pitchFamily="34" charset="0"/>
              </a:rPr>
              <a:t>.</a:t>
            </a:r>
          </a:p>
        </p:txBody>
      </p:sp>
      <p:sp>
        <p:nvSpPr>
          <p:cNvPr id="152" name="Rectangle 151"/>
          <p:cNvSpPr/>
          <p:nvPr/>
        </p:nvSpPr>
        <p:spPr>
          <a:xfrm>
            <a:off x="7515676" y="4297194"/>
            <a:ext cx="43198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200" dirty="0" err="1">
                <a:solidFill>
                  <a:schemeClr val="bg1"/>
                </a:solidFill>
              </a:rPr>
              <a:t>Aqr</a:t>
            </a:r>
            <a:r>
              <a:rPr lang="en-US" sz="1200" dirty="0">
                <a:solidFill>
                  <a:schemeClr val="bg1"/>
                </a:solidFill>
              </a:rPr>
              <a:t> Typeface 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adipisicing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elit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sed</a:t>
            </a:r>
            <a:r>
              <a:rPr lang="en-US" sz="1200" dirty="0">
                <a:solidFill>
                  <a:schemeClr val="bg1"/>
                </a:solidFill>
              </a:rPr>
              <a:t> do </a:t>
            </a:r>
            <a:r>
              <a:rPr lang="en-US" sz="1200" dirty="0" err="1">
                <a:solidFill>
                  <a:schemeClr val="bg1"/>
                </a:solidFill>
              </a:rPr>
              <a:t>eiusmod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tempor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incididunt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ut</a:t>
            </a:r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153" name="Group 152"/>
          <p:cNvGrpSpPr/>
          <p:nvPr/>
        </p:nvGrpSpPr>
        <p:grpSpPr>
          <a:xfrm>
            <a:off x="11659274" y="30417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54" name="Rectangle 13"/>
            <p:cNvSpPr/>
            <p:nvPr/>
          </p:nvSpPr>
          <p:spPr>
            <a:xfrm>
              <a:off x="5821136" y="644979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5" name="Rectangle 14"/>
            <p:cNvSpPr/>
            <p:nvPr/>
          </p:nvSpPr>
          <p:spPr>
            <a:xfrm>
              <a:off x="5821136" y="800101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6" name="Rectangle 15"/>
            <p:cNvSpPr/>
            <p:nvPr/>
          </p:nvSpPr>
          <p:spPr>
            <a:xfrm>
              <a:off x="5821136" y="955424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7" name="Rectangle 16"/>
            <p:cNvSpPr/>
            <p:nvPr/>
          </p:nvSpPr>
          <p:spPr>
            <a:xfrm>
              <a:off x="5821136" y="1110546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5668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8833633" y="2566175"/>
            <a:ext cx="1516736" cy="3551047"/>
            <a:chOff x="15346435" y="5256203"/>
            <a:chExt cx="2874495" cy="6729891"/>
          </a:xfrm>
          <a:solidFill>
            <a:schemeClr val="accent1"/>
          </a:solidFill>
        </p:grpSpPr>
        <p:sp>
          <p:nvSpPr>
            <p:cNvPr id="145" name="Freeform 177"/>
            <p:cNvSpPr>
              <a:spLocks noChangeArrowheads="1"/>
            </p:cNvSpPr>
            <p:nvPr/>
          </p:nvSpPr>
          <p:spPr bwMode="auto">
            <a:xfrm>
              <a:off x="15940829" y="8385096"/>
              <a:ext cx="743470" cy="739695"/>
            </a:xfrm>
            <a:custGeom>
              <a:avLst/>
              <a:gdLst>
                <a:gd name="T0" fmla="*/ 859 w 1718"/>
                <a:gd name="T1" fmla="*/ 1709 h 1710"/>
                <a:gd name="T2" fmla="*/ 859 w 1718"/>
                <a:gd name="T3" fmla="*/ 1709 h 1710"/>
                <a:gd name="T4" fmla="*/ 1717 w 1718"/>
                <a:gd name="T5" fmla="*/ 859 h 1710"/>
                <a:gd name="T6" fmla="*/ 859 w 1718"/>
                <a:gd name="T7" fmla="*/ 0 h 1710"/>
                <a:gd name="T8" fmla="*/ 0 w 1718"/>
                <a:gd name="T9" fmla="*/ 859 h 1710"/>
                <a:gd name="T10" fmla="*/ 859 w 1718"/>
                <a:gd name="T11" fmla="*/ 1709 h 1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8" h="1710">
                  <a:moveTo>
                    <a:pt x="859" y="1709"/>
                  </a:moveTo>
                  <a:lnTo>
                    <a:pt x="859" y="1709"/>
                  </a:lnTo>
                  <a:cubicBezTo>
                    <a:pt x="1334" y="1709"/>
                    <a:pt x="1717" y="1326"/>
                    <a:pt x="1717" y="859"/>
                  </a:cubicBezTo>
                  <a:cubicBezTo>
                    <a:pt x="1717" y="384"/>
                    <a:pt x="1334" y="0"/>
                    <a:pt x="859" y="0"/>
                  </a:cubicBezTo>
                  <a:cubicBezTo>
                    <a:pt x="383" y="0"/>
                    <a:pt x="0" y="384"/>
                    <a:pt x="0" y="859"/>
                  </a:cubicBezTo>
                  <a:cubicBezTo>
                    <a:pt x="0" y="1326"/>
                    <a:pt x="383" y="1709"/>
                    <a:pt x="859" y="170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46" name="Freeform 178"/>
            <p:cNvSpPr>
              <a:spLocks noChangeArrowheads="1"/>
            </p:cNvSpPr>
            <p:nvPr/>
          </p:nvSpPr>
          <p:spPr bwMode="auto">
            <a:xfrm>
              <a:off x="15493600" y="9216537"/>
              <a:ext cx="1636016" cy="2769557"/>
            </a:xfrm>
            <a:custGeom>
              <a:avLst/>
              <a:gdLst>
                <a:gd name="T0" fmla="*/ 3776 w 3777"/>
                <a:gd name="T1" fmla="*/ 2475 h 6393"/>
                <a:gd name="T2" fmla="*/ 3776 w 3777"/>
                <a:gd name="T3" fmla="*/ 2475 h 6393"/>
                <a:gd name="T4" fmla="*/ 3776 w 3777"/>
                <a:gd name="T5" fmla="*/ 2425 h 6393"/>
                <a:gd name="T6" fmla="*/ 3383 w 3777"/>
                <a:gd name="T7" fmla="*/ 340 h 6393"/>
                <a:gd name="T8" fmla="*/ 2992 w 3777"/>
                <a:gd name="T9" fmla="*/ 0 h 6393"/>
                <a:gd name="T10" fmla="*/ 791 w 3777"/>
                <a:gd name="T11" fmla="*/ 0 h 6393"/>
                <a:gd name="T12" fmla="*/ 400 w 3777"/>
                <a:gd name="T13" fmla="*/ 332 h 6393"/>
                <a:gd name="T14" fmla="*/ 9 w 3777"/>
                <a:gd name="T15" fmla="*/ 2425 h 6393"/>
                <a:gd name="T16" fmla="*/ 9 w 3777"/>
                <a:gd name="T17" fmla="*/ 2475 h 6393"/>
                <a:gd name="T18" fmla="*/ 0 w 3777"/>
                <a:gd name="T19" fmla="*/ 2525 h 6393"/>
                <a:gd name="T20" fmla="*/ 408 w 3777"/>
                <a:gd name="T21" fmla="*/ 2924 h 6393"/>
                <a:gd name="T22" fmla="*/ 799 w 3777"/>
                <a:gd name="T23" fmla="*/ 2600 h 6393"/>
                <a:gd name="T24" fmla="*/ 1041 w 3777"/>
                <a:gd name="T25" fmla="*/ 1049 h 6393"/>
                <a:gd name="T26" fmla="*/ 1041 w 3777"/>
                <a:gd name="T27" fmla="*/ 5992 h 6393"/>
                <a:gd name="T28" fmla="*/ 1442 w 3777"/>
                <a:gd name="T29" fmla="*/ 6392 h 6393"/>
                <a:gd name="T30" fmla="*/ 1842 w 3777"/>
                <a:gd name="T31" fmla="*/ 5992 h 6393"/>
                <a:gd name="T32" fmla="*/ 1842 w 3777"/>
                <a:gd name="T33" fmla="*/ 3542 h 6393"/>
                <a:gd name="T34" fmla="*/ 1942 w 3777"/>
                <a:gd name="T35" fmla="*/ 3542 h 6393"/>
                <a:gd name="T36" fmla="*/ 1942 w 3777"/>
                <a:gd name="T37" fmla="*/ 5992 h 6393"/>
                <a:gd name="T38" fmla="*/ 2341 w 3777"/>
                <a:gd name="T39" fmla="*/ 6392 h 6393"/>
                <a:gd name="T40" fmla="*/ 2742 w 3777"/>
                <a:gd name="T41" fmla="*/ 5992 h 6393"/>
                <a:gd name="T42" fmla="*/ 2734 w 3777"/>
                <a:gd name="T43" fmla="*/ 1049 h 6393"/>
                <a:gd name="T44" fmla="*/ 2984 w 3777"/>
                <a:gd name="T45" fmla="*/ 2600 h 6393"/>
                <a:gd name="T46" fmla="*/ 3375 w 3777"/>
                <a:gd name="T47" fmla="*/ 2924 h 6393"/>
                <a:gd name="T48" fmla="*/ 3776 w 3777"/>
                <a:gd name="T49" fmla="*/ 2525 h 6393"/>
                <a:gd name="T50" fmla="*/ 3776 w 3777"/>
                <a:gd name="T51" fmla="*/ 2475 h 6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77" h="6393">
                  <a:moveTo>
                    <a:pt x="3776" y="2475"/>
                  </a:moveTo>
                  <a:lnTo>
                    <a:pt x="3776" y="2475"/>
                  </a:lnTo>
                  <a:cubicBezTo>
                    <a:pt x="3776" y="2459"/>
                    <a:pt x="3776" y="2441"/>
                    <a:pt x="3776" y="2425"/>
                  </a:cubicBezTo>
                  <a:cubicBezTo>
                    <a:pt x="3383" y="340"/>
                    <a:pt x="3383" y="340"/>
                    <a:pt x="3383" y="340"/>
                  </a:cubicBezTo>
                  <a:cubicBezTo>
                    <a:pt x="3350" y="141"/>
                    <a:pt x="3183" y="0"/>
                    <a:pt x="2992" y="0"/>
                  </a:cubicBezTo>
                  <a:cubicBezTo>
                    <a:pt x="791" y="0"/>
                    <a:pt x="791" y="0"/>
                    <a:pt x="791" y="0"/>
                  </a:cubicBezTo>
                  <a:cubicBezTo>
                    <a:pt x="600" y="0"/>
                    <a:pt x="433" y="141"/>
                    <a:pt x="400" y="332"/>
                  </a:cubicBezTo>
                  <a:cubicBezTo>
                    <a:pt x="9" y="2425"/>
                    <a:pt x="9" y="2425"/>
                    <a:pt x="9" y="2425"/>
                  </a:cubicBezTo>
                  <a:cubicBezTo>
                    <a:pt x="0" y="2441"/>
                    <a:pt x="0" y="2459"/>
                    <a:pt x="9" y="2475"/>
                  </a:cubicBezTo>
                  <a:cubicBezTo>
                    <a:pt x="9" y="2492"/>
                    <a:pt x="0" y="2508"/>
                    <a:pt x="0" y="2525"/>
                  </a:cubicBezTo>
                  <a:cubicBezTo>
                    <a:pt x="0" y="2750"/>
                    <a:pt x="183" y="2924"/>
                    <a:pt x="408" y="2924"/>
                  </a:cubicBezTo>
                  <a:cubicBezTo>
                    <a:pt x="600" y="2924"/>
                    <a:pt x="758" y="2791"/>
                    <a:pt x="799" y="2600"/>
                  </a:cubicBezTo>
                  <a:cubicBezTo>
                    <a:pt x="1041" y="1049"/>
                    <a:pt x="1041" y="1049"/>
                    <a:pt x="1041" y="1049"/>
                  </a:cubicBezTo>
                  <a:cubicBezTo>
                    <a:pt x="1041" y="5992"/>
                    <a:pt x="1041" y="5992"/>
                    <a:pt x="1041" y="5992"/>
                  </a:cubicBezTo>
                  <a:cubicBezTo>
                    <a:pt x="1041" y="6217"/>
                    <a:pt x="1225" y="6392"/>
                    <a:pt x="1442" y="6392"/>
                  </a:cubicBezTo>
                  <a:cubicBezTo>
                    <a:pt x="1667" y="6392"/>
                    <a:pt x="1842" y="6217"/>
                    <a:pt x="1842" y="5992"/>
                  </a:cubicBezTo>
                  <a:cubicBezTo>
                    <a:pt x="1842" y="3542"/>
                    <a:pt x="1842" y="3542"/>
                    <a:pt x="1842" y="3542"/>
                  </a:cubicBezTo>
                  <a:cubicBezTo>
                    <a:pt x="1942" y="3542"/>
                    <a:pt x="1942" y="3542"/>
                    <a:pt x="1942" y="3542"/>
                  </a:cubicBezTo>
                  <a:cubicBezTo>
                    <a:pt x="1942" y="5992"/>
                    <a:pt x="1942" y="5992"/>
                    <a:pt x="1942" y="5992"/>
                  </a:cubicBezTo>
                  <a:cubicBezTo>
                    <a:pt x="1942" y="6217"/>
                    <a:pt x="2116" y="6392"/>
                    <a:pt x="2341" y="6392"/>
                  </a:cubicBezTo>
                  <a:cubicBezTo>
                    <a:pt x="2558" y="6392"/>
                    <a:pt x="2742" y="6217"/>
                    <a:pt x="2742" y="5992"/>
                  </a:cubicBezTo>
                  <a:cubicBezTo>
                    <a:pt x="2734" y="1049"/>
                    <a:pt x="2734" y="1049"/>
                    <a:pt x="2734" y="1049"/>
                  </a:cubicBezTo>
                  <a:cubicBezTo>
                    <a:pt x="2984" y="2600"/>
                    <a:pt x="2984" y="2600"/>
                    <a:pt x="2984" y="2600"/>
                  </a:cubicBezTo>
                  <a:cubicBezTo>
                    <a:pt x="3017" y="2791"/>
                    <a:pt x="3183" y="2924"/>
                    <a:pt x="3375" y="2924"/>
                  </a:cubicBezTo>
                  <a:cubicBezTo>
                    <a:pt x="3600" y="2924"/>
                    <a:pt x="3776" y="2750"/>
                    <a:pt x="3776" y="2525"/>
                  </a:cubicBezTo>
                  <a:cubicBezTo>
                    <a:pt x="3776" y="2508"/>
                    <a:pt x="3776" y="2492"/>
                    <a:pt x="3776" y="24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43" name="Freeform 191"/>
            <p:cNvSpPr>
              <a:spLocks noChangeArrowheads="1"/>
            </p:cNvSpPr>
            <p:nvPr/>
          </p:nvSpPr>
          <p:spPr bwMode="auto">
            <a:xfrm>
              <a:off x="15346435" y="5256203"/>
              <a:ext cx="2874495" cy="2639585"/>
            </a:xfrm>
            <a:custGeom>
              <a:avLst/>
              <a:gdLst>
                <a:gd name="T0" fmla="*/ 3341 w 6635"/>
                <a:gd name="T1" fmla="*/ 0 h 6094"/>
                <a:gd name="T2" fmla="*/ 3341 w 6635"/>
                <a:gd name="T3" fmla="*/ 0 h 6094"/>
                <a:gd name="T4" fmla="*/ 2200 w 6635"/>
                <a:gd name="T5" fmla="*/ 225 h 6094"/>
                <a:gd name="T6" fmla="*/ 616 w 6635"/>
                <a:gd name="T7" fmla="*/ 4025 h 6094"/>
                <a:gd name="T8" fmla="*/ 1767 w 6635"/>
                <a:gd name="T9" fmla="*/ 5368 h 6094"/>
                <a:gd name="T10" fmla="*/ 1725 w 6635"/>
                <a:gd name="T11" fmla="*/ 6093 h 6094"/>
                <a:gd name="T12" fmla="*/ 2492 w 6635"/>
                <a:gd name="T13" fmla="*/ 5685 h 6094"/>
                <a:gd name="T14" fmla="*/ 3300 w 6635"/>
                <a:gd name="T15" fmla="*/ 5801 h 6094"/>
                <a:gd name="T16" fmla="*/ 4434 w 6635"/>
                <a:gd name="T17" fmla="*/ 5567 h 6094"/>
                <a:gd name="T18" fmla="*/ 6017 w 6635"/>
                <a:gd name="T19" fmla="*/ 1767 h 6094"/>
                <a:gd name="T20" fmla="*/ 3341 w 6635"/>
                <a:gd name="T21" fmla="*/ 0 h 6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35" h="6094">
                  <a:moveTo>
                    <a:pt x="3341" y="0"/>
                  </a:moveTo>
                  <a:lnTo>
                    <a:pt x="3341" y="0"/>
                  </a:lnTo>
                  <a:cubicBezTo>
                    <a:pt x="2958" y="0"/>
                    <a:pt x="2575" y="75"/>
                    <a:pt x="2200" y="225"/>
                  </a:cubicBezTo>
                  <a:cubicBezTo>
                    <a:pt x="708" y="851"/>
                    <a:pt x="0" y="2551"/>
                    <a:pt x="616" y="4025"/>
                  </a:cubicBezTo>
                  <a:cubicBezTo>
                    <a:pt x="858" y="4601"/>
                    <a:pt x="1267" y="5059"/>
                    <a:pt x="1767" y="5368"/>
                  </a:cubicBezTo>
                  <a:cubicBezTo>
                    <a:pt x="1725" y="6093"/>
                    <a:pt x="1725" y="6093"/>
                    <a:pt x="1725" y="6093"/>
                  </a:cubicBezTo>
                  <a:cubicBezTo>
                    <a:pt x="2492" y="5685"/>
                    <a:pt x="2492" y="5685"/>
                    <a:pt x="2492" y="5685"/>
                  </a:cubicBezTo>
                  <a:cubicBezTo>
                    <a:pt x="2750" y="5759"/>
                    <a:pt x="3026" y="5801"/>
                    <a:pt x="3300" y="5801"/>
                  </a:cubicBezTo>
                  <a:cubicBezTo>
                    <a:pt x="3675" y="5801"/>
                    <a:pt x="4066" y="5726"/>
                    <a:pt x="4434" y="5567"/>
                  </a:cubicBezTo>
                  <a:cubicBezTo>
                    <a:pt x="5925" y="4951"/>
                    <a:pt x="6634" y="3243"/>
                    <a:pt x="6017" y="1767"/>
                  </a:cubicBezTo>
                  <a:cubicBezTo>
                    <a:pt x="5559" y="667"/>
                    <a:pt x="4475" y="0"/>
                    <a:pt x="3341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266" name="TextBox 265"/>
          <p:cNvSpPr txBox="1"/>
          <p:nvPr/>
        </p:nvSpPr>
        <p:spPr>
          <a:xfrm>
            <a:off x="9038194" y="2724421"/>
            <a:ext cx="1256770" cy="910552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  <a:latin typeface="+mj-lt"/>
                <a:cs typeface="Lato Light"/>
              </a:rPr>
              <a:t>Great collection of slides easy to edit.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739539" y="3542436"/>
            <a:ext cx="893503" cy="2574786"/>
            <a:chOff x="12957393" y="7106398"/>
            <a:chExt cx="1693353" cy="4879696"/>
          </a:xfrm>
          <a:solidFill>
            <a:schemeClr val="accent2"/>
          </a:solidFill>
        </p:grpSpPr>
        <p:sp>
          <p:nvSpPr>
            <p:cNvPr id="143" name="Freeform 175"/>
            <p:cNvSpPr>
              <a:spLocks noChangeArrowheads="1"/>
            </p:cNvSpPr>
            <p:nvPr/>
          </p:nvSpPr>
          <p:spPr bwMode="auto">
            <a:xfrm>
              <a:off x="13467693" y="7106398"/>
              <a:ext cx="1097048" cy="1043601"/>
            </a:xfrm>
            <a:custGeom>
              <a:avLst/>
              <a:gdLst>
                <a:gd name="T0" fmla="*/ 1284 w 2536"/>
                <a:gd name="T1" fmla="*/ 0 h 2410"/>
                <a:gd name="T2" fmla="*/ 1284 w 2536"/>
                <a:gd name="T3" fmla="*/ 0 h 2410"/>
                <a:gd name="T4" fmla="*/ 668 w 2536"/>
                <a:gd name="T5" fmla="*/ 192 h 2410"/>
                <a:gd name="T6" fmla="*/ 334 w 2536"/>
                <a:gd name="T7" fmla="*/ 1717 h 2410"/>
                <a:gd name="T8" fmla="*/ 850 w 2536"/>
                <a:gd name="T9" fmla="*/ 2133 h 2410"/>
                <a:gd name="T10" fmla="*/ 884 w 2536"/>
                <a:gd name="T11" fmla="*/ 2409 h 2410"/>
                <a:gd name="T12" fmla="*/ 1151 w 2536"/>
                <a:gd name="T13" fmla="*/ 2209 h 2410"/>
                <a:gd name="T14" fmla="*/ 1251 w 2536"/>
                <a:gd name="T15" fmla="*/ 2209 h 2410"/>
                <a:gd name="T16" fmla="*/ 1867 w 2536"/>
                <a:gd name="T17" fmla="*/ 2026 h 2410"/>
                <a:gd name="T18" fmla="*/ 2201 w 2536"/>
                <a:gd name="T19" fmla="*/ 501 h 2410"/>
                <a:gd name="T20" fmla="*/ 1284 w 2536"/>
                <a:gd name="T21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36" h="2410">
                  <a:moveTo>
                    <a:pt x="1284" y="0"/>
                  </a:moveTo>
                  <a:lnTo>
                    <a:pt x="1284" y="0"/>
                  </a:lnTo>
                  <a:cubicBezTo>
                    <a:pt x="1075" y="0"/>
                    <a:pt x="860" y="67"/>
                    <a:pt x="668" y="192"/>
                  </a:cubicBezTo>
                  <a:cubicBezTo>
                    <a:pt x="150" y="526"/>
                    <a:pt x="0" y="1209"/>
                    <a:pt x="334" y="1717"/>
                  </a:cubicBezTo>
                  <a:cubicBezTo>
                    <a:pt x="459" y="1918"/>
                    <a:pt x="643" y="2059"/>
                    <a:pt x="850" y="2133"/>
                  </a:cubicBezTo>
                  <a:cubicBezTo>
                    <a:pt x="884" y="2409"/>
                    <a:pt x="884" y="2409"/>
                    <a:pt x="884" y="2409"/>
                  </a:cubicBezTo>
                  <a:cubicBezTo>
                    <a:pt x="1151" y="2209"/>
                    <a:pt x="1151" y="2209"/>
                    <a:pt x="1151" y="2209"/>
                  </a:cubicBezTo>
                  <a:cubicBezTo>
                    <a:pt x="1184" y="2209"/>
                    <a:pt x="1217" y="2209"/>
                    <a:pt x="1251" y="2209"/>
                  </a:cubicBezTo>
                  <a:cubicBezTo>
                    <a:pt x="1460" y="2209"/>
                    <a:pt x="1675" y="2151"/>
                    <a:pt x="1867" y="2026"/>
                  </a:cubicBezTo>
                  <a:cubicBezTo>
                    <a:pt x="2384" y="1693"/>
                    <a:pt x="2535" y="1001"/>
                    <a:pt x="2201" y="501"/>
                  </a:cubicBezTo>
                  <a:cubicBezTo>
                    <a:pt x="1992" y="176"/>
                    <a:pt x="1642" y="0"/>
                    <a:pt x="128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47" name="Freeform 179"/>
            <p:cNvSpPr>
              <a:spLocks noChangeArrowheads="1"/>
            </p:cNvSpPr>
            <p:nvPr/>
          </p:nvSpPr>
          <p:spPr bwMode="auto">
            <a:xfrm>
              <a:off x="13419912" y="8255124"/>
              <a:ext cx="768316" cy="768366"/>
            </a:xfrm>
            <a:custGeom>
              <a:avLst/>
              <a:gdLst>
                <a:gd name="T0" fmla="*/ 884 w 1776"/>
                <a:gd name="T1" fmla="*/ 1775 h 1776"/>
                <a:gd name="T2" fmla="*/ 884 w 1776"/>
                <a:gd name="T3" fmla="*/ 1775 h 1776"/>
                <a:gd name="T4" fmla="*/ 1775 w 1776"/>
                <a:gd name="T5" fmla="*/ 891 h 1776"/>
                <a:gd name="T6" fmla="*/ 884 w 1776"/>
                <a:gd name="T7" fmla="*/ 0 h 1776"/>
                <a:gd name="T8" fmla="*/ 0 w 1776"/>
                <a:gd name="T9" fmla="*/ 891 h 1776"/>
                <a:gd name="T10" fmla="*/ 884 w 1776"/>
                <a:gd name="T11" fmla="*/ 1775 h 1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6" h="1776">
                  <a:moveTo>
                    <a:pt x="884" y="1775"/>
                  </a:moveTo>
                  <a:lnTo>
                    <a:pt x="884" y="1775"/>
                  </a:lnTo>
                  <a:cubicBezTo>
                    <a:pt x="1375" y="1775"/>
                    <a:pt x="1775" y="1384"/>
                    <a:pt x="1775" y="891"/>
                  </a:cubicBezTo>
                  <a:cubicBezTo>
                    <a:pt x="1775" y="399"/>
                    <a:pt x="1375" y="0"/>
                    <a:pt x="884" y="0"/>
                  </a:cubicBezTo>
                  <a:cubicBezTo>
                    <a:pt x="399" y="0"/>
                    <a:pt x="0" y="399"/>
                    <a:pt x="0" y="891"/>
                  </a:cubicBezTo>
                  <a:cubicBezTo>
                    <a:pt x="0" y="1384"/>
                    <a:pt x="399" y="1775"/>
                    <a:pt x="884" y="17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148" name="Freeform 180"/>
            <p:cNvSpPr>
              <a:spLocks noChangeArrowheads="1"/>
            </p:cNvSpPr>
            <p:nvPr/>
          </p:nvSpPr>
          <p:spPr bwMode="auto">
            <a:xfrm>
              <a:off x="12957393" y="9119057"/>
              <a:ext cx="1693353" cy="2867037"/>
            </a:xfrm>
            <a:custGeom>
              <a:avLst/>
              <a:gdLst>
                <a:gd name="T0" fmla="*/ 3900 w 3910"/>
                <a:gd name="T1" fmla="*/ 2558 h 6618"/>
                <a:gd name="T2" fmla="*/ 3900 w 3910"/>
                <a:gd name="T3" fmla="*/ 2558 h 6618"/>
                <a:gd name="T4" fmla="*/ 3900 w 3910"/>
                <a:gd name="T5" fmla="*/ 2508 h 6618"/>
                <a:gd name="T6" fmla="*/ 3501 w 3910"/>
                <a:gd name="T7" fmla="*/ 350 h 6618"/>
                <a:gd name="T8" fmla="*/ 3092 w 3910"/>
                <a:gd name="T9" fmla="*/ 0 h 6618"/>
                <a:gd name="T10" fmla="*/ 817 w 3910"/>
                <a:gd name="T11" fmla="*/ 0 h 6618"/>
                <a:gd name="T12" fmla="*/ 409 w 3910"/>
                <a:gd name="T13" fmla="*/ 350 h 6618"/>
                <a:gd name="T14" fmla="*/ 0 w 3910"/>
                <a:gd name="T15" fmla="*/ 2508 h 6618"/>
                <a:gd name="T16" fmla="*/ 8 w 3910"/>
                <a:gd name="T17" fmla="*/ 2558 h 6618"/>
                <a:gd name="T18" fmla="*/ 0 w 3910"/>
                <a:gd name="T19" fmla="*/ 2617 h 6618"/>
                <a:gd name="T20" fmla="*/ 417 w 3910"/>
                <a:gd name="T21" fmla="*/ 3033 h 6618"/>
                <a:gd name="T22" fmla="*/ 825 w 3910"/>
                <a:gd name="T23" fmla="*/ 2692 h 6618"/>
                <a:gd name="T24" fmla="*/ 1075 w 3910"/>
                <a:gd name="T25" fmla="*/ 1083 h 6618"/>
                <a:gd name="T26" fmla="*/ 1075 w 3910"/>
                <a:gd name="T27" fmla="*/ 6208 h 6618"/>
                <a:gd name="T28" fmla="*/ 1492 w 3910"/>
                <a:gd name="T29" fmla="*/ 6617 h 6618"/>
                <a:gd name="T30" fmla="*/ 1900 w 3910"/>
                <a:gd name="T31" fmla="*/ 6208 h 6618"/>
                <a:gd name="T32" fmla="*/ 1900 w 3910"/>
                <a:gd name="T33" fmla="*/ 3667 h 6618"/>
                <a:gd name="T34" fmla="*/ 2000 w 3910"/>
                <a:gd name="T35" fmla="*/ 3667 h 6618"/>
                <a:gd name="T36" fmla="*/ 2000 w 3910"/>
                <a:gd name="T37" fmla="*/ 6208 h 6618"/>
                <a:gd name="T38" fmla="*/ 2418 w 3910"/>
                <a:gd name="T39" fmla="*/ 6617 h 6618"/>
                <a:gd name="T40" fmla="*/ 2834 w 3910"/>
                <a:gd name="T41" fmla="*/ 6200 h 6618"/>
                <a:gd name="T42" fmla="*/ 2825 w 3910"/>
                <a:gd name="T43" fmla="*/ 1083 h 6618"/>
                <a:gd name="T44" fmla="*/ 3084 w 3910"/>
                <a:gd name="T45" fmla="*/ 2692 h 6618"/>
                <a:gd name="T46" fmla="*/ 3493 w 3910"/>
                <a:gd name="T47" fmla="*/ 3033 h 6618"/>
                <a:gd name="T48" fmla="*/ 3909 w 3910"/>
                <a:gd name="T49" fmla="*/ 2617 h 6618"/>
                <a:gd name="T50" fmla="*/ 3900 w 3910"/>
                <a:gd name="T51" fmla="*/ 2558 h 6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10" h="6618">
                  <a:moveTo>
                    <a:pt x="3900" y="2558"/>
                  </a:moveTo>
                  <a:lnTo>
                    <a:pt x="3900" y="2558"/>
                  </a:lnTo>
                  <a:cubicBezTo>
                    <a:pt x="3909" y="2541"/>
                    <a:pt x="3909" y="2525"/>
                    <a:pt x="3900" y="2508"/>
                  </a:cubicBezTo>
                  <a:cubicBezTo>
                    <a:pt x="3501" y="350"/>
                    <a:pt x="3501" y="350"/>
                    <a:pt x="3501" y="350"/>
                  </a:cubicBezTo>
                  <a:cubicBezTo>
                    <a:pt x="3467" y="149"/>
                    <a:pt x="3292" y="0"/>
                    <a:pt x="3092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616" y="0"/>
                    <a:pt x="442" y="149"/>
                    <a:pt x="409" y="350"/>
                  </a:cubicBezTo>
                  <a:cubicBezTo>
                    <a:pt x="0" y="2508"/>
                    <a:pt x="0" y="2508"/>
                    <a:pt x="0" y="2508"/>
                  </a:cubicBezTo>
                  <a:cubicBezTo>
                    <a:pt x="0" y="2525"/>
                    <a:pt x="0" y="2541"/>
                    <a:pt x="8" y="2558"/>
                  </a:cubicBezTo>
                  <a:cubicBezTo>
                    <a:pt x="0" y="2574"/>
                    <a:pt x="0" y="2600"/>
                    <a:pt x="0" y="2617"/>
                  </a:cubicBezTo>
                  <a:cubicBezTo>
                    <a:pt x="0" y="2842"/>
                    <a:pt x="184" y="3033"/>
                    <a:pt x="417" y="3033"/>
                  </a:cubicBezTo>
                  <a:cubicBezTo>
                    <a:pt x="616" y="3033"/>
                    <a:pt x="784" y="2891"/>
                    <a:pt x="825" y="2692"/>
                  </a:cubicBezTo>
                  <a:cubicBezTo>
                    <a:pt x="1075" y="1083"/>
                    <a:pt x="1075" y="1083"/>
                    <a:pt x="1075" y="1083"/>
                  </a:cubicBezTo>
                  <a:cubicBezTo>
                    <a:pt x="1075" y="6208"/>
                    <a:pt x="1075" y="6208"/>
                    <a:pt x="1075" y="6208"/>
                  </a:cubicBezTo>
                  <a:cubicBezTo>
                    <a:pt x="1075" y="6433"/>
                    <a:pt x="1259" y="6617"/>
                    <a:pt x="1492" y="6617"/>
                  </a:cubicBezTo>
                  <a:cubicBezTo>
                    <a:pt x="1718" y="6617"/>
                    <a:pt x="1900" y="6433"/>
                    <a:pt x="1900" y="6208"/>
                  </a:cubicBezTo>
                  <a:cubicBezTo>
                    <a:pt x="1900" y="3667"/>
                    <a:pt x="1900" y="3667"/>
                    <a:pt x="1900" y="3667"/>
                  </a:cubicBezTo>
                  <a:cubicBezTo>
                    <a:pt x="2000" y="3667"/>
                    <a:pt x="2000" y="3667"/>
                    <a:pt x="2000" y="3667"/>
                  </a:cubicBezTo>
                  <a:cubicBezTo>
                    <a:pt x="2000" y="6208"/>
                    <a:pt x="2000" y="6208"/>
                    <a:pt x="2000" y="6208"/>
                  </a:cubicBezTo>
                  <a:cubicBezTo>
                    <a:pt x="2000" y="6433"/>
                    <a:pt x="2193" y="6617"/>
                    <a:pt x="2418" y="6617"/>
                  </a:cubicBezTo>
                  <a:cubicBezTo>
                    <a:pt x="2642" y="6617"/>
                    <a:pt x="2834" y="6433"/>
                    <a:pt x="2834" y="6200"/>
                  </a:cubicBezTo>
                  <a:cubicBezTo>
                    <a:pt x="2825" y="1083"/>
                    <a:pt x="2825" y="1083"/>
                    <a:pt x="2825" y="1083"/>
                  </a:cubicBezTo>
                  <a:cubicBezTo>
                    <a:pt x="3084" y="2692"/>
                    <a:pt x="3084" y="2692"/>
                    <a:pt x="3084" y="2692"/>
                  </a:cubicBezTo>
                  <a:cubicBezTo>
                    <a:pt x="3125" y="2891"/>
                    <a:pt x="3292" y="3033"/>
                    <a:pt x="3493" y="3033"/>
                  </a:cubicBezTo>
                  <a:cubicBezTo>
                    <a:pt x="3718" y="3033"/>
                    <a:pt x="3909" y="2842"/>
                    <a:pt x="3909" y="2617"/>
                  </a:cubicBezTo>
                  <a:cubicBezTo>
                    <a:pt x="3909" y="2600"/>
                    <a:pt x="3909" y="2574"/>
                    <a:pt x="3900" y="2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365833" y="3159193"/>
            <a:ext cx="1234365" cy="2958029"/>
            <a:chOff x="9469392" y="6380082"/>
            <a:chExt cx="2339350" cy="5606012"/>
          </a:xfrm>
          <a:solidFill>
            <a:schemeClr val="accent2"/>
          </a:solidFill>
        </p:grpSpPr>
        <p:sp>
          <p:nvSpPr>
            <p:cNvPr id="142" name="Freeform 174"/>
            <p:cNvSpPr>
              <a:spLocks noChangeArrowheads="1"/>
            </p:cNvSpPr>
            <p:nvPr/>
          </p:nvSpPr>
          <p:spPr bwMode="auto">
            <a:xfrm>
              <a:off x="9469392" y="6380082"/>
              <a:ext cx="1519431" cy="1450721"/>
            </a:xfrm>
            <a:custGeom>
              <a:avLst/>
              <a:gdLst>
                <a:gd name="T0" fmla="*/ 1734 w 3510"/>
                <a:gd name="T1" fmla="*/ 0 h 3352"/>
                <a:gd name="T2" fmla="*/ 1734 w 3510"/>
                <a:gd name="T3" fmla="*/ 0 h 3352"/>
                <a:gd name="T4" fmla="*/ 475 w 3510"/>
                <a:gd name="T5" fmla="*/ 659 h 3352"/>
                <a:gd name="T6" fmla="*/ 901 w 3510"/>
                <a:gd name="T7" fmla="*/ 2793 h 3352"/>
                <a:gd name="T8" fmla="*/ 1775 w 3510"/>
                <a:gd name="T9" fmla="*/ 3067 h 3352"/>
                <a:gd name="T10" fmla="*/ 1892 w 3510"/>
                <a:gd name="T11" fmla="*/ 3059 h 3352"/>
                <a:gd name="T12" fmla="*/ 2250 w 3510"/>
                <a:gd name="T13" fmla="*/ 3351 h 3352"/>
                <a:gd name="T14" fmla="*/ 2309 w 3510"/>
                <a:gd name="T15" fmla="*/ 2975 h 3352"/>
                <a:gd name="T16" fmla="*/ 3034 w 3510"/>
                <a:gd name="T17" fmla="*/ 2401 h 3352"/>
                <a:gd name="T18" fmla="*/ 2609 w 3510"/>
                <a:gd name="T19" fmla="*/ 276 h 3352"/>
                <a:gd name="T20" fmla="*/ 1734 w 3510"/>
                <a:gd name="T21" fmla="*/ 0 h 3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10" h="3352">
                  <a:moveTo>
                    <a:pt x="1734" y="0"/>
                  </a:moveTo>
                  <a:lnTo>
                    <a:pt x="1734" y="0"/>
                  </a:lnTo>
                  <a:cubicBezTo>
                    <a:pt x="1243" y="0"/>
                    <a:pt x="768" y="233"/>
                    <a:pt x="475" y="659"/>
                  </a:cubicBezTo>
                  <a:cubicBezTo>
                    <a:pt x="0" y="1359"/>
                    <a:pt x="192" y="2309"/>
                    <a:pt x="901" y="2793"/>
                  </a:cubicBezTo>
                  <a:cubicBezTo>
                    <a:pt x="1167" y="2975"/>
                    <a:pt x="1476" y="3067"/>
                    <a:pt x="1775" y="3067"/>
                  </a:cubicBezTo>
                  <a:cubicBezTo>
                    <a:pt x="1818" y="3067"/>
                    <a:pt x="1859" y="3059"/>
                    <a:pt x="1892" y="3059"/>
                  </a:cubicBezTo>
                  <a:cubicBezTo>
                    <a:pt x="2250" y="3351"/>
                    <a:pt x="2250" y="3351"/>
                    <a:pt x="2250" y="3351"/>
                  </a:cubicBezTo>
                  <a:cubicBezTo>
                    <a:pt x="2309" y="2975"/>
                    <a:pt x="2309" y="2975"/>
                    <a:pt x="2309" y="2975"/>
                  </a:cubicBezTo>
                  <a:cubicBezTo>
                    <a:pt x="2592" y="2868"/>
                    <a:pt x="2850" y="2676"/>
                    <a:pt x="3034" y="2401"/>
                  </a:cubicBezTo>
                  <a:cubicBezTo>
                    <a:pt x="3509" y="1709"/>
                    <a:pt x="3317" y="751"/>
                    <a:pt x="2609" y="276"/>
                  </a:cubicBezTo>
                  <a:cubicBezTo>
                    <a:pt x="2342" y="92"/>
                    <a:pt x="2034" y="0"/>
                    <a:pt x="173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26" name="Freeform 181"/>
            <p:cNvSpPr>
              <a:spLocks noChangeArrowheads="1"/>
            </p:cNvSpPr>
            <p:nvPr/>
          </p:nvSpPr>
          <p:spPr bwMode="auto">
            <a:xfrm>
              <a:off x="10579819" y="8255124"/>
              <a:ext cx="768316" cy="768366"/>
            </a:xfrm>
            <a:custGeom>
              <a:avLst/>
              <a:gdLst>
                <a:gd name="T0" fmla="*/ 892 w 1777"/>
                <a:gd name="T1" fmla="*/ 1775 h 1776"/>
                <a:gd name="T2" fmla="*/ 892 w 1777"/>
                <a:gd name="T3" fmla="*/ 1775 h 1776"/>
                <a:gd name="T4" fmla="*/ 1776 w 1777"/>
                <a:gd name="T5" fmla="*/ 891 h 1776"/>
                <a:gd name="T6" fmla="*/ 892 w 1777"/>
                <a:gd name="T7" fmla="*/ 0 h 1776"/>
                <a:gd name="T8" fmla="*/ 0 w 1777"/>
                <a:gd name="T9" fmla="*/ 891 h 1776"/>
                <a:gd name="T10" fmla="*/ 892 w 1777"/>
                <a:gd name="T11" fmla="*/ 1775 h 1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7" h="1776">
                  <a:moveTo>
                    <a:pt x="892" y="1775"/>
                  </a:moveTo>
                  <a:lnTo>
                    <a:pt x="892" y="1775"/>
                  </a:lnTo>
                  <a:cubicBezTo>
                    <a:pt x="1383" y="1775"/>
                    <a:pt x="1776" y="1384"/>
                    <a:pt x="1776" y="891"/>
                  </a:cubicBezTo>
                  <a:cubicBezTo>
                    <a:pt x="1776" y="399"/>
                    <a:pt x="1383" y="0"/>
                    <a:pt x="892" y="0"/>
                  </a:cubicBezTo>
                  <a:cubicBezTo>
                    <a:pt x="400" y="0"/>
                    <a:pt x="0" y="399"/>
                    <a:pt x="0" y="891"/>
                  </a:cubicBezTo>
                  <a:cubicBezTo>
                    <a:pt x="0" y="1384"/>
                    <a:pt x="400" y="1775"/>
                    <a:pt x="892" y="17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27" name="Freeform 182"/>
            <p:cNvSpPr>
              <a:spLocks noChangeArrowheads="1"/>
            </p:cNvSpPr>
            <p:nvPr/>
          </p:nvSpPr>
          <p:spPr bwMode="auto">
            <a:xfrm>
              <a:off x="10117300" y="9119057"/>
              <a:ext cx="1691442" cy="2867037"/>
            </a:xfrm>
            <a:custGeom>
              <a:avLst/>
              <a:gdLst>
                <a:gd name="T0" fmla="*/ 3908 w 3909"/>
                <a:gd name="T1" fmla="*/ 2558 h 6618"/>
                <a:gd name="T2" fmla="*/ 3908 w 3909"/>
                <a:gd name="T3" fmla="*/ 2558 h 6618"/>
                <a:gd name="T4" fmla="*/ 3908 w 3909"/>
                <a:gd name="T5" fmla="*/ 2508 h 6618"/>
                <a:gd name="T6" fmla="*/ 3499 w 3909"/>
                <a:gd name="T7" fmla="*/ 350 h 6618"/>
                <a:gd name="T8" fmla="*/ 3092 w 3909"/>
                <a:gd name="T9" fmla="*/ 0 h 6618"/>
                <a:gd name="T10" fmla="*/ 825 w 3909"/>
                <a:gd name="T11" fmla="*/ 0 h 6618"/>
                <a:gd name="T12" fmla="*/ 416 w 3909"/>
                <a:gd name="T13" fmla="*/ 350 h 6618"/>
                <a:gd name="T14" fmla="*/ 8 w 3909"/>
                <a:gd name="T15" fmla="*/ 2508 h 6618"/>
                <a:gd name="T16" fmla="*/ 8 w 3909"/>
                <a:gd name="T17" fmla="*/ 2558 h 6618"/>
                <a:gd name="T18" fmla="*/ 8 w 3909"/>
                <a:gd name="T19" fmla="*/ 2617 h 6618"/>
                <a:gd name="T20" fmla="*/ 416 w 3909"/>
                <a:gd name="T21" fmla="*/ 3033 h 6618"/>
                <a:gd name="T22" fmla="*/ 825 w 3909"/>
                <a:gd name="T23" fmla="*/ 2692 h 6618"/>
                <a:gd name="T24" fmla="*/ 1083 w 3909"/>
                <a:gd name="T25" fmla="*/ 1083 h 6618"/>
                <a:gd name="T26" fmla="*/ 1083 w 3909"/>
                <a:gd name="T27" fmla="*/ 6208 h 6618"/>
                <a:gd name="T28" fmla="*/ 1491 w 3909"/>
                <a:gd name="T29" fmla="*/ 6617 h 6618"/>
                <a:gd name="T30" fmla="*/ 1908 w 3909"/>
                <a:gd name="T31" fmla="*/ 6208 h 6618"/>
                <a:gd name="T32" fmla="*/ 1908 w 3909"/>
                <a:gd name="T33" fmla="*/ 3667 h 6618"/>
                <a:gd name="T34" fmla="*/ 2008 w 3909"/>
                <a:gd name="T35" fmla="*/ 3667 h 6618"/>
                <a:gd name="T36" fmla="*/ 2008 w 3909"/>
                <a:gd name="T37" fmla="*/ 6208 h 6618"/>
                <a:gd name="T38" fmla="*/ 2424 w 3909"/>
                <a:gd name="T39" fmla="*/ 6617 h 6618"/>
                <a:gd name="T40" fmla="*/ 2833 w 3909"/>
                <a:gd name="T41" fmla="*/ 6200 h 6618"/>
                <a:gd name="T42" fmla="*/ 2833 w 3909"/>
                <a:gd name="T43" fmla="*/ 1083 h 6618"/>
                <a:gd name="T44" fmla="*/ 3092 w 3909"/>
                <a:gd name="T45" fmla="*/ 2692 h 6618"/>
                <a:gd name="T46" fmla="*/ 3499 w 3909"/>
                <a:gd name="T47" fmla="*/ 3033 h 6618"/>
                <a:gd name="T48" fmla="*/ 3908 w 3909"/>
                <a:gd name="T49" fmla="*/ 2617 h 6618"/>
                <a:gd name="T50" fmla="*/ 3908 w 3909"/>
                <a:gd name="T51" fmla="*/ 2558 h 6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09" h="6618">
                  <a:moveTo>
                    <a:pt x="3908" y="2558"/>
                  </a:moveTo>
                  <a:lnTo>
                    <a:pt x="3908" y="2558"/>
                  </a:lnTo>
                  <a:cubicBezTo>
                    <a:pt x="3908" y="2541"/>
                    <a:pt x="3908" y="2525"/>
                    <a:pt x="3908" y="2508"/>
                  </a:cubicBezTo>
                  <a:cubicBezTo>
                    <a:pt x="3499" y="350"/>
                    <a:pt x="3499" y="350"/>
                    <a:pt x="3499" y="350"/>
                  </a:cubicBezTo>
                  <a:cubicBezTo>
                    <a:pt x="3466" y="149"/>
                    <a:pt x="3300" y="0"/>
                    <a:pt x="3092" y="0"/>
                  </a:cubicBezTo>
                  <a:cubicBezTo>
                    <a:pt x="825" y="0"/>
                    <a:pt x="825" y="0"/>
                    <a:pt x="825" y="0"/>
                  </a:cubicBezTo>
                  <a:cubicBezTo>
                    <a:pt x="616" y="0"/>
                    <a:pt x="449" y="149"/>
                    <a:pt x="416" y="350"/>
                  </a:cubicBezTo>
                  <a:cubicBezTo>
                    <a:pt x="8" y="2508"/>
                    <a:pt x="8" y="2508"/>
                    <a:pt x="8" y="2508"/>
                  </a:cubicBezTo>
                  <a:cubicBezTo>
                    <a:pt x="0" y="2525"/>
                    <a:pt x="8" y="2541"/>
                    <a:pt x="8" y="2558"/>
                  </a:cubicBezTo>
                  <a:cubicBezTo>
                    <a:pt x="8" y="2574"/>
                    <a:pt x="8" y="2600"/>
                    <a:pt x="8" y="2617"/>
                  </a:cubicBezTo>
                  <a:cubicBezTo>
                    <a:pt x="8" y="2842"/>
                    <a:pt x="191" y="3033"/>
                    <a:pt x="416" y="3033"/>
                  </a:cubicBezTo>
                  <a:cubicBezTo>
                    <a:pt x="616" y="3033"/>
                    <a:pt x="791" y="2891"/>
                    <a:pt x="825" y="2692"/>
                  </a:cubicBezTo>
                  <a:cubicBezTo>
                    <a:pt x="1083" y="1083"/>
                    <a:pt x="1083" y="1083"/>
                    <a:pt x="1083" y="1083"/>
                  </a:cubicBezTo>
                  <a:cubicBezTo>
                    <a:pt x="1083" y="6208"/>
                    <a:pt x="1083" y="6208"/>
                    <a:pt x="1083" y="6208"/>
                  </a:cubicBezTo>
                  <a:cubicBezTo>
                    <a:pt x="1083" y="6433"/>
                    <a:pt x="1266" y="6617"/>
                    <a:pt x="1491" y="6617"/>
                  </a:cubicBezTo>
                  <a:cubicBezTo>
                    <a:pt x="1724" y="6617"/>
                    <a:pt x="1908" y="6433"/>
                    <a:pt x="1908" y="6208"/>
                  </a:cubicBezTo>
                  <a:cubicBezTo>
                    <a:pt x="1908" y="3667"/>
                    <a:pt x="1908" y="3667"/>
                    <a:pt x="1908" y="3667"/>
                  </a:cubicBezTo>
                  <a:cubicBezTo>
                    <a:pt x="2008" y="3667"/>
                    <a:pt x="2008" y="3667"/>
                    <a:pt x="2008" y="3667"/>
                  </a:cubicBezTo>
                  <a:cubicBezTo>
                    <a:pt x="2008" y="6208"/>
                    <a:pt x="2008" y="6208"/>
                    <a:pt x="2008" y="6208"/>
                  </a:cubicBezTo>
                  <a:cubicBezTo>
                    <a:pt x="2008" y="6433"/>
                    <a:pt x="2191" y="6617"/>
                    <a:pt x="2424" y="6617"/>
                  </a:cubicBezTo>
                  <a:cubicBezTo>
                    <a:pt x="2649" y="6617"/>
                    <a:pt x="2833" y="6433"/>
                    <a:pt x="2833" y="6200"/>
                  </a:cubicBezTo>
                  <a:cubicBezTo>
                    <a:pt x="2833" y="1083"/>
                    <a:pt x="2833" y="1083"/>
                    <a:pt x="2833" y="1083"/>
                  </a:cubicBezTo>
                  <a:cubicBezTo>
                    <a:pt x="3092" y="2692"/>
                    <a:pt x="3092" y="2692"/>
                    <a:pt x="3092" y="2692"/>
                  </a:cubicBezTo>
                  <a:cubicBezTo>
                    <a:pt x="3125" y="2891"/>
                    <a:pt x="3300" y="3033"/>
                    <a:pt x="3499" y="3033"/>
                  </a:cubicBezTo>
                  <a:cubicBezTo>
                    <a:pt x="3724" y="3033"/>
                    <a:pt x="3908" y="2842"/>
                    <a:pt x="3908" y="2617"/>
                  </a:cubicBezTo>
                  <a:cubicBezTo>
                    <a:pt x="3908" y="2600"/>
                    <a:pt x="3908" y="2574"/>
                    <a:pt x="3908" y="2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992637" y="2878821"/>
            <a:ext cx="1319076" cy="3238401"/>
            <a:chOff x="6254698" y="5848724"/>
            <a:chExt cx="2499893" cy="6137370"/>
          </a:xfrm>
          <a:solidFill>
            <a:schemeClr val="accent1"/>
          </a:solidFill>
        </p:grpSpPr>
        <p:sp>
          <p:nvSpPr>
            <p:cNvPr id="144" name="Freeform 176"/>
            <p:cNvSpPr>
              <a:spLocks noChangeArrowheads="1"/>
            </p:cNvSpPr>
            <p:nvPr/>
          </p:nvSpPr>
          <p:spPr bwMode="auto">
            <a:xfrm>
              <a:off x="6254698" y="5848724"/>
              <a:ext cx="2329794" cy="2219086"/>
            </a:xfrm>
            <a:custGeom>
              <a:avLst/>
              <a:gdLst>
                <a:gd name="T0" fmla="*/ 2651 w 5378"/>
                <a:gd name="T1" fmla="*/ 0 h 5126"/>
                <a:gd name="T2" fmla="*/ 2651 w 5378"/>
                <a:gd name="T3" fmla="*/ 0 h 5126"/>
                <a:gd name="T4" fmla="*/ 725 w 5378"/>
                <a:gd name="T5" fmla="*/ 1009 h 5126"/>
                <a:gd name="T6" fmla="*/ 1376 w 5378"/>
                <a:gd name="T7" fmla="*/ 4276 h 5126"/>
                <a:gd name="T8" fmla="*/ 2726 w 5378"/>
                <a:gd name="T9" fmla="*/ 4693 h 5126"/>
                <a:gd name="T10" fmla="*/ 2901 w 5378"/>
                <a:gd name="T11" fmla="*/ 4685 h 5126"/>
                <a:gd name="T12" fmla="*/ 3442 w 5378"/>
                <a:gd name="T13" fmla="*/ 5125 h 5126"/>
                <a:gd name="T14" fmla="*/ 3526 w 5378"/>
                <a:gd name="T15" fmla="*/ 4550 h 5126"/>
                <a:gd name="T16" fmla="*/ 3526 w 5378"/>
                <a:gd name="T17" fmla="*/ 4550 h 5126"/>
                <a:gd name="T18" fmla="*/ 4652 w 5378"/>
                <a:gd name="T19" fmla="*/ 3676 h 5126"/>
                <a:gd name="T20" fmla="*/ 4001 w 5378"/>
                <a:gd name="T21" fmla="*/ 416 h 5126"/>
                <a:gd name="T22" fmla="*/ 2651 w 5378"/>
                <a:gd name="T23" fmla="*/ 0 h 5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78" h="5126">
                  <a:moveTo>
                    <a:pt x="2651" y="0"/>
                  </a:moveTo>
                  <a:lnTo>
                    <a:pt x="2651" y="0"/>
                  </a:lnTo>
                  <a:cubicBezTo>
                    <a:pt x="1900" y="0"/>
                    <a:pt x="1175" y="359"/>
                    <a:pt x="725" y="1009"/>
                  </a:cubicBezTo>
                  <a:cubicBezTo>
                    <a:pt x="0" y="2076"/>
                    <a:pt x="293" y="3534"/>
                    <a:pt x="1376" y="4276"/>
                  </a:cubicBezTo>
                  <a:cubicBezTo>
                    <a:pt x="1792" y="4550"/>
                    <a:pt x="2259" y="4693"/>
                    <a:pt x="2726" y="4693"/>
                  </a:cubicBezTo>
                  <a:cubicBezTo>
                    <a:pt x="2785" y="4693"/>
                    <a:pt x="2842" y="4685"/>
                    <a:pt x="2901" y="4685"/>
                  </a:cubicBezTo>
                  <a:cubicBezTo>
                    <a:pt x="3442" y="5125"/>
                    <a:pt x="3442" y="5125"/>
                    <a:pt x="3442" y="5125"/>
                  </a:cubicBezTo>
                  <a:cubicBezTo>
                    <a:pt x="3526" y="4550"/>
                    <a:pt x="3526" y="4550"/>
                    <a:pt x="3526" y="4550"/>
                  </a:cubicBezTo>
                  <a:lnTo>
                    <a:pt x="3526" y="4550"/>
                  </a:lnTo>
                  <a:cubicBezTo>
                    <a:pt x="3968" y="4384"/>
                    <a:pt x="4368" y="4093"/>
                    <a:pt x="4652" y="3676"/>
                  </a:cubicBezTo>
                  <a:cubicBezTo>
                    <a:pt x="5377" y="2617"/>
                    <a:pt x="5084" y="1159"/>
                    <a:pt x="4001" y="416"/>
                  </a:cubicBezTo>
                  <a:cubicBezTo>
                    <a:pt x="3585" y="133"/>
                    <a:pt x="3118" y="0"/>
                    <a:pt x="2651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28" name="Freeform 183"/>
            <p:cNvSpPr>
              <a:spLocks noChangeArrowheads="1"/>
            </p:cNvSpPr>
            <p:nvPr/>
          </p:nvSpPr>
          <p:spPr bwMode="auto">
            <a:xfrm>
              <a:off x="7563893" y="8385096"/>
              <a:ext cx="741559" cy="739695"/>
            </a:xfrm>
            <a:custGeom>
              <a:avLst/>
              <a:gdLst>
                <a:gd name="T0" fmla="*/ 858 w 1717"/>
                <a:gd name="T1" fmla="*/ 0 h 1710"/>
                <a:gd name="T2" fmla="*/ 858 w 1717"/>
                <a:gd name="T3" fmla="*/ 0 h 1710"/>
                <a:gd name="T4" fmla="*/ 0 w 1717"/>
                <a:gd name="T5" fmla="*/ 859 h 1710"/>
                <a:gd name="T6" fmla="*/ 858 w 1717"/>
                <a:gd name="T7" fmla="*/ 1709 h 1710"/>
                <a:gd name="T8" fmla="*/ 1716 w 1717"/>
                <a:gd name="T9" fmla="*/ 859 h 1710"/>
                <a:gd name="T10" fmla="*/ 858 w 1717"/>
                <a:gd name="T11" fmla="*/ 0 h 1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7" h="1710">
                  <a:moveTo>
                    <a:pt x="858" y="0"/>
                  </a:moveTo>
                  <a:lnTo>
                    <a:pt x="858" y="0"/>
                  </a:lnTo>
                  <a:cubicBezTo>
                    <a:pt x="383" y="0"/>
                    <a:pt x="0" y="384"/>
                    <a:pt x="0" y="859"/>
                  </a:cubicBezTo>
                  <a:cubicBezTo>
                    <a:pt x="0" y="1326"/>
                    <a:pt x="383" y="1709"/>
                    <a:pt x="858" y="1709"/>
                  </a:cubicBezTo>
                  <a:cubicBezTo>
                    <a:pt x="1333" y="1709"/>
                    <a:pt x="1716" y="1326"/>
                    <a:pt x="1716" y="859"/>
                  </a:cubicBezTo>
                  <a:cubicBezTo>
                    <a:pt x="1716" y="384"/>
                    <a:pt x="1333" y="0"/>
                    <a:pt x="85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29" name="Freeform 184"/>
            <p:cNvSpPr>
              <a:spLocks noChangeArrowheads="1"/>
            </p:cNvSpPr>
            <p:nvPr/>
          </p:nvSpPr>
          <p:spPr bwMode="auto">
            <a:xfrm>
              <a:off x="7120486" y="9216537"/>
              <a:ext cx="1634105" cy="2769557"/>
            </a:xfrm>
            <a:custGeom>
              <a:avLst/>
              <a:gdLst>
                <a:gd name="T0" fmla="*/ 2983 w 3776"/>
                <a:gd name="T1" fmla="*/ 0 h 6393"/>
                <a:gd name="T2" fmla="*/ 2983 w 3776"/>
                <a:gd name="T3" fmla="*/ 0 h 6393"/>
                <a:gd name="T4" fmla="*/ 783 w 3776"/>
                <a:gd name="T5" fmla="*/ 0 h 6393"/>
                <a:gd name="T6" fmla="*/ 391 w 3776"/>
                <a:gd name="T7" fmla="*/ 332 h 6393"/>
                <a:gd name="T8" fmla="*/ 0 w 3776"/>
                <a:gd name="T9" fmla="*/ 2425 h 6393"/>
                <a:gd name="T10" fmla="*/ 0 w 3776"/>
                <a:gd name="T11" fmla="*/ 2475 h 6393"/>
                <a:gd name="T12" fmla="*/ 0 w 3776"/>
                <a:gd name="T13" fmla="*/ 2525 h 6393"/>
                <a:gd name="T14" fmla="*/ 399 w 3776"/>
                <a:gd name="T15" fmla="*/ 2924 h 6393"/>
                <a:gd name="T16" fmla="*/ 792 w 3776"/>
                <a:gd name="T17" fmla="*/ 2600 h 6393"/>
                <a:gd name="T18" fmla="*/ 1042 w 3776"/>
                <a:gd name="T19" fmla="*/ 1049 h 6393"/>
                <a:gd name="T20" fmla="*/ 1033 w 3776"/>
                <a:gd name="T21" fmla="*/ 5992 h 6393"/>
                <a:gd name="T22" fmla="*/ 1433 w 3776"/>
                <a:gd name="T23" fmla="*/ 6392 h 6393"/>
                <a:gd name="T24" fmla="*/ 1832 w 3776"/>
                <a:gd name="T25" fmla="*/ 5992 h 6393"/>
                <a:gd name="T26" fmla="*/ 1832 w 3776"/>
                <a:gd name="T27" fmla="*/ 3542 h 6393"/>
                <a:gd name="T28" fmla="*/ 1933 w 3776"/>
                <a:gd name="T29" fmla="*/ 3542 h 6393"/>
                <a:gd name="T30" fmla="*/ 1933 w 3776"/>
                <a:gd name="T31" fmla="*/ 5992 h 6393"/>
                <a:gd name="T32" fmla="*/ 2333 w 3776"/>
                <a:gd name="T33" fmla="*/ 6392 h 6393"/>
                <a:gd name="T34" fmla="*/ 2733 w 3776"/>
                <a:gd name="T35" fmla="*/ 5992 h 6393"/>
                <a:gd name="T36" fmla="*/ 2725 w 3776"/>
                <a:gd name="T37" fmla="*/ 1049 h 6393"/>
                <a:gd name="T38" fmla="*/ 2975 w 3776"/>
                <a:gd name="T39" fmla="*/ 2600 h 6393"/>
                <a:gd name="T40" fmla="*/ 3366 w 3776"/>
                <a:gd name="T41" fmla="*/ 2924 h 6393"/>
                <a:gd name="T42" fmla="*/ 3767 w 3776"/>
                <a:gd name="T43" fmla="*/ 2525 h 6393"/>
                <a:gd name="T44" fmla="*/ 3767 w 3776"/>
                <a:gd name="T45" fmla="*/ 2475 h 6393"/>
                <a:gd name="T46" fmla="*/ 3767 w 3776"/>
                <a:gd name="T47" fmla="*/ 2425 h 6393"/>
                <a:gd name="T48" fmla="*/ 3376 w 3776"/>
                <a:gd name="T49" fmla="*/ 340 h 6393"/>
                <a:gd name="T50" fmla="*/ 2983 w 3776"/>
                <a:gd name="T51" fmla="*/ 0 h 6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76" h="6393">
                  <a:moveTo>
                    <a:pt x="2983" y="0"/>
                  </a:moveTo>
                  <a:lnTo>
                    <a:pt x="2983" y="0"/>
                  </a:lnTo>
                  <a:cubicBezTo>
                    <a:pt x="783" y="0"/>
                    <a:pt x="783" y="0"/>
                    <a:pt x="783" y="0"/>
                  </a:cubicBezTo>
                  <a:cubicBezTo>
                    <a:pt x="591" y="0"/>
                    <a:pt x="425" y="141"/>
                    <a:pt x="391" y="332"/>
                  </a:cubicBezTo>
                  <a:cubicBezTo>
                    <a:pt x="0" y="2425"/>
                    <a:pt x="0" y="2425"/>
                    <a:pt x="0" y="2425"/>
                  </a:cubicBezTo>
                  <a:cubicBezTo>
                    <a:pt x="0" y="2441"/>
                    <a:pt x="0" y="2459"/>
                    <a:pt x="0" y="2475"/>
                  </a:cubicBezTo>
                  <a:cubicBezTo>
                    <a:pt x="0" y="2492"/>
                    <a:pt x="0" y="2508"/>
                    <a:pt x="0" y="2525"/>
                  </a:cubicBezTo>
                  <a:cubicBezTo>
                    <a:pt x="0" y="2750"/>
                    <a:pt x="175" y="2924"/>
                    <a:pt x="399" y="2924"/>
                  </a:cubicBezTo>
                  <a:cubicBezTo>
                    <a:pt x="591" y="2924"/>
                    <a:pt x="757" y="2791"/>
                    <a:pt x="792" y="2600"/>
                  </a:cubicBezTo>
                  <a:cubicBezTo>
                    <a:pt x="1042" y="1049"/>
                    <a:pt x="1042" y="1049"/>
                    <a:pt x="1042" y="1049"/>
                  </a:cubicBezTo>
                  <a:cubicBezTo>
                    <a:pt x="1033" y="5992"/>
                    <a:pt x="1033" y="5992"/>
                    <a:pt x="1033" y="5992"/>
                  </a:cubicBezTo>
                  <a:cubicBezTo>
                    <a:pt x="1033" y="6217"/>
                    <a:pt x="1216" y="6392"/>
                    <a:pt x="1433" y="6392"/>
                  </a:cubicBezTo>
                  <a:cubicBezTo>
                    <a:pt x="1658" y="6392"/>
                    <a:pt x="1832" y="6217"/>
                    <a:pt x="1832" y="5992"/>
                  </a:cubicBezTo>
                  <a:cubicBezTo>
                    <a:pt x="1832" y="3542"/>
                    <a:pt x="1832" y="3542"/>
                    <a:pt x="1832" y="3542"/>
                  </a:cubicBezTo>
                  <a:cubicBezTo>
                    <a:pt x="1933" y="3542"/>
                    <a:pt x="1933" y="3542"/>
                    <a:pt x="1933" y="3542"/>
                  </a:cubicBezTo>
                  <a:cubicBezTo>
                    <a:pt x="1933" y="5992"/>
                    <a:pt x="1933" y="5992"/>
                    <a:pt x="1933" y="5992"/>
                  </a:cubicBezTo>
                  <a:cubicBezTo>
                    <a:pt x="1933" y="6217"/>
                    <a:pt x="2108" y="6392"/>
                    <a:pt x="2333" y="6392"/>
                  </a:cubicBezTo>
                  <a:cubicBezTo>
                    <a:pt x="2550" y="6392"/>
                    <a:pt x="2733" y="6217"/>
                    <a:pt x="2733" y="5992"/>
                  </a:cubicBezTo>
                  <a:cubicBezTo>
                    <a:pt x="2725" y="1049"/>
                    <a:pt x="2725" y="1049"/>
                    <a:pt x="2725" y="1049"/>
                  </a:cubicBezTo>
                  <a:cubicBezTo>
                    <a:pt x="2975" y="2600"/>
                    <a:pt x="2975" y="2600"/>
                    <a:pt x="2975" y="2600"/>
                  </a:cubicBezTo>
                  <a:cubicBezTo>
                    <a:pt x="3009" y="2791"/>
                    <a:pt x="3175" y="2924"/>
                    <a:pt x="3366" y="2924"/>
                  </a:cubicBezTo>
                  <a:cubicBezTo>
                    <a:pt x="3591" y="2924"/>
                    <a:pt x="3767" y="2750"/>
                    <a:pt x="3767" y="2525"/>
                  </a:cubicBezTo>
                  <a:cubicBezTo>
                    <a:pt x="3767" y="2508"/>
                    <a:pt x="3767" y="2492"/>
                    <a:pt x="3767" y="2475"/>
                  </a:cubicBezTo>
                  <a:cubicBezTo>
                    <a:pt x="3767" y="2459"/>
                    <a:pt x="3775" y="2441"/>
                    <a:pt x="3767" y="2425"/>
                  </a:cubicBezTo>
                  <a:cubicBezTo>
                    <a:pt x="3376" y="340"/>
                    <a:pt x="3376" y="340"/>
                    <a:pt x="3376" y="340"/>
                  </a:cubicBezTo>
                  <a:cubicBezTo>
                    <a:pt x="3341" y="141"/>
                    <a:pt x="3175" y="0"/>
                    <a:pt x="2983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564981" y="2404810"/>
            <a:ext cx="1974580" cy="4124902"/>
            <a:chOff x="13750555" y="4950386"/>
            <a:chExt cx="3742195" cy="7817454"/>
          </a:xfrm>
          <a:solidFill>
            <a:schemeClr val="bg1">
              <a:lumMod val="85000"/>
            </a:schemeClr>
          </a:solidFill>
        </p:grpSpPr>
        <p:sp>
          <p:nvSpPr>
            <p:cNvPr id="230" name="Freeform 185"/>
            <p:cNvSpPr>
              <a:spLocks noChangeArrowheads="1"/>
            </p:cNvSpPr>
            <p:nvPr/>
          </p:nvSpPr>
          <p:spPr bwMode="auto">
            <a:xfrm>
              <a:off x="14352594" y="7897700"/>
              <a:ext cx="1001486" cy="1003463"/>
            </a:xfrm>
            <a:custGeom>
              <a:avLst/>
              <a:gdLst>
                <a:gd name="T0" fmla="*/ 1158 w 2317"/>
                <a:gd name="T1" fmla="*/ 2317 h 2318"/>
                <a:gd name="T2" fmla="*/ 1158 w 2317"/>
                <a:gd name="T3" fmla="*/ 2317 h 2318"/>
                <a:gd name="T4" fmla="*/ 2316 w 2317"/>
                <a:gd name="T5" fmla="*/ 1159 h 2318"/>
                <a:gd name="T6" fmla="*/ 1158 w 2317"/>
                <a:gd name="T7" fmla="*/ 0 h 2318"/>
                <a:gd name="T8" fmla="*/ 0 w 2317"/>
                <a:gd name="T9" fmla="*/ 1159 h 2318"/>
                <a:gd name="T10" fmla="*/ 1158 w 2317"/>
                <a:gd name="T11" fmla="*/ 23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17" h="2318">
                  <a:moveTo>
                    <a:pt x="1158" y="2317"/>
                  </a:moveTo>
                  <a:lnTo>
                    <a:pt x="1158" y="2317"/>
                  </a:lnTo>
                  <a:cubicBezTo>
                    <a:pt x="1800" y="2317"/>
                    <a:pt x="2316" y="1800"/>
                    <a:pt x="2316" y="1159"/>
                  </a:cubicBezTo>
                  <a:cubicBezTo>
                    <a:pt x="2316" y="516"/>
                    <a:pt x="1800" y="0"/>
                    <a:pt x="1158" y="0"/>
                  </a:cubicBezTo>
                  <a:cubicBezTo>
                    <a:pt x="516" y="0"/>
                    <a:pt x="0" y="516"/>
                    <a:pt x="0" y="1159"/>
                  </a:cubicBezTo>
                  <a:cubicBezTo>
                    <a:pt x="0" y="1800"/>
                    <a:pt x="516" y="2317"/>
                    <a:pt x="1158" y="231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31" name="Freeform 186"/>
            <p:cNvSpPr>
              <a:spLocks noChangeArrowheads="1"/>
            </p:cNvSpPr>
            <p:nvPr/>
          </p:nvSpPr>
          <p:spPr bwMode="auto">
            <a:xfrm>
              <a:off x="13750555" y="9023490"/>
              <a:ext cx="2209386" cy="3744350"/>
            </a:xfrm>
            <a:custGeom>
              <a:avLst/>
              <a:gdLst>
                <a:gd name="T0" fmla="*/ 5101 w 5102"/>
                <a:gd name="T1" fmla="*/ 3342 h 8644"/>
                <a:gd name="T2" fmla="*/ 5101 w 5102"/>
                <a:gd name="T3" fmla="*/ 3342 h 8644"/>
                <a:gd name="T4" fmla="*/ 5101 w 5102"/>
                <a:gd name="T5" fmla="*/ 3276 h 8644"/>
                <a:gd name="T6" fmla="*/ 4566 w 5102"/>
                <a:gd name="T7" fmla="*/ 451 h 8644"/>
                <a:gd name="T8" fmla="*/ 4034 w 5102"/>
                <a:gd name="T9" fmla="*/ 0 h 8644"/>
                <a:gd name="T10" fmla="*/ 1067 w 5102"/>
                <a:gd name="T11" fmla="*/ 0 h 8644"/>
                <a:gd name="T12" fmla="*/ 533 w 5102"/>
                <a:gd name="T13" fmla="*/ 451 h 8644"/>
                <a:gd name="T14" fmla="*/ 0 w 5102"/>
                <a:gd name="T15" fmla="*/ 3276 h 8644"/>
                <a:gd name="T16" fmla="*/ 0 w 5102"/>
                <a:gd name="T17" fmla="*/ 3342 h 8644"/>
                <a:gd name="T18" fmla="*/ 0 w 5102"/>
                <a:gd name="T19" fmla="*/ 3418 h 8644"/>
                <a:gd name="T20" fmla="*/ 541 w 5102"/>
                <a:gd name="T21" fmla="*/ 3959 h 8644"/>
                <a:gd name="T22" fmla="*/ 1075 w 5102"/>
                <a:gd name="T23" fmla="*/ 3510 h 8644"/>
                <a:gd name="T24" fmla="*/ 1409 w 5102"/>
                <a:gd name="T25" fmla="*/ 1417 h 8644"/>
                <a:gd name="T26" fmla="*/ 1400 w 5102"/>
                <a:gd name="T27" fmla="*/ 8101 h 8644"/>
                <a:gd name="T28" fmla="*/ 1941 w 5102"/>
                <a:gd name="T29" fmla="*/ 8643 h 8644"/>
                <a:gd name="T30" fmla="*/ 2484 w 5102"/>
                <a:gd name="T31" fmla="*/ 8101 h 8644"/>
                <a:gd name="T32" fmla="*/ 2484 w 5102"/>
                <a:gd name="T33" fmla="*/ 4793 h 8644"/>
                <a:gd name="T34" fmla="*/ 2617 w 5102"/>
                <a:gd name="T35" fmla="*/ 4793 h 8644"/>
                <a:gd name="T36" fmla="*/ 2617 w 5102"/>
                <a:gd name="T37" fmla="*/ 8101 h 8644"/>
                <a:gd name="T38" fmla="*/ 3158 w 5102"/>
                <a:gd name="T39" fmla="*/ 8643 h 8644"/>
                <a:gd name="T40" fmla="*/ 3700 w 5102"/>
                <a:gd name="T41" fmla="*/ 8101 h 8644"/>
                <a:gd name="T42" fmla="*/ 3692 w 5102"/>
                <a:gd name="T43" fmla="*/ 1417 h 8644"/>
                <a:gd name="T44" fmla="*/ 4026 w 5102"/>
                <a:gd name="T45" fmla="*/ 3518 h 8644"/>
                <a:gd name="T46" fmla="*/ 4558 w 5102"/>
                <a:gd name="T47" fmla="*/ 3959 h 8644"/>
                <a:gd name="T48" fmla="*/ 5101 w 5102"/>
                <a:gd name="T49" fmla="*/ 3418 h 8644"/>
                <a:gd name="T50" fmla="*/ 5101 w 5102"/>
                <a:gd name="T51" fmla="*/ 3342 h 8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2" h="8644">
                  <a:moveTo>
                    <a:pt x="5101" y="3342"/>
                  </a:moveTo>
                  <a:lnTo>
                    <a:pt x="5101" y="3342"/>
                  </a:lnTo>
                  <a:cubicBezTo>
                    <a:pt x="5101" y="3317"/>
                    <a:pt x="5101" y="3301"/>
                    <a:pt x="5101" y="3276"/>
                  </a:cubicBezTo>
                  <a:cubicBezTo>
                    <a:pt x="4566" y="451"/>
                    <a:pt x="4566" y="451"/>
                    <a:pt x="4566" y="451"/>
                  </a:cubicBezTo>
                  <a:cubicBezTo>
                    <a:pt x="4525" y="193"/>
                    <a:pt x="4300" y="0"/>
                    <a:pt x="4034" y="0"/>
                  </a:cubicBezTo>
                  <a:cubicBezTo>
                    <a:pt x="1067" y="0"/>
                    <a:pt x="1067" y="0"/>
                    <a:pt x="1067" y="0"/>
                  </a:cubicBezTo>
                  <a:cubicBezTo>
                    <a:pt x="799" y="0"/>
                    <a:pt x="575" y="193"/>
                    <a:pt x="533" y="451"/>
                  </a:cubicBezTo>
                  <a:cubicBezTo>
                    <a:pt x="0" y="3276"/>
                    <a:pt x="0" y="3276"/>
                    <a:pt x="0" y="3276"/>
                  </a:cubicBezTo>
                  <a:cubicBezTo>
                    <a:pt x="0" y="3301"/>
                    <a:pt x="0" y="3317"/>
                    <a:pt x="0" y="3342"/>
                  </a:cubicBezTo>
                  <a:cubicBezTo>
                    <a:pt x="0" y="3367"/>
                    <a:pt x="0" y="3393"/>
                    <a:pt x="0" y="3418"/>
                  </a:cubicBezTo>
                  <a:cubicBezTo>
                    <a:pt x="0" y="3717"/>
                    <a:pt x="242" y="3959"/>
                    <a:pt x="541" y="3959"/>
                  </a:cubicBezTo>
                  <a:cubicBezTo>
                    <a:pt x="799" y="3959"/>
                    <a:pt x="1024" y="3768"/>
                    <a:pt x="1075" y="3510"/>
                  </a:cubicBezTo>
                  <a:cubicBezTo>
                    <a:pt x="1409" y="1417"/>
                    <a:pt x="1409" y="1417"/>
                    <a:pt x="1409" y="1417"/>
                  </a:cubicBezTo>
                  <a:cubicBezTo>
                    <a:pt x="1400" y="8101"/>
                    <a:pt x="1400" y="8101"/>
                    <a:pt x="1400" y="8101"/>
                  </a:cubicBezTo>
                  <a:cubicBezTo>
                    <a:pt x="1400" y="8401"/>
                    <a:pt x="1642" y="8643"/>
                    <a:pt x="1941" y="8643"/>
                  </a:cubicBezTo>
                  <a:cubicBezTo>
                    <a:pt x="2242" y="8643"/>
                    <a:pt x="2484" y="8401"/>
                    <a:pt x="2484" y="8101"/>
                  </a:cubicBezTo>
                  <a:cubicBezTo>
                    <a:pt x="2484" y="4793"/>
                    <a:pt x="2484" y="4793"/>
                    <a:pt x="2484" y="4793"/>
                  </a:cubicBezTo>
                  <a:cubicBezTo>
                    <a:pt x="2617" y="4793"/>
                    <a:pt x="2617" y="4793"/>
                    <a:pt x="2617" y="4793"/>
                  </a:cubicBezTo>
                  <a:cubicBezTo>
                    <a:pt x="2617" y="8101"/>
                    <a:pt x="2617" y="8101"/>
                    <a:pt x="2617" y="8101"/>
                  </a:cubicBezTo>
                  <a:cubicBezTo>
                    <a:pt x="2617" y="8401"/>
                    <a:pt x="2859" y="8643"/>
                    <a:pt x="3158" y="8643"/>
                  </a:cubicBezTo>
                  <a:cubicBezTo>
                    <a:pt x="3458" y="8643"/>
                    <a:pt x="3700" y="8401"/>
                    <a:pt x="3700" y="8101"/>
                  </a:cubicBezTo>
                  <a:cubicBezTo>
                    <a:pt x="3692" y="1417"/>
                    <a:pt x="3692" y="1417"/>
                    <a:pt x="3692" y="1417"/>
                  </a:cubicBezTo>
                  <a:cubicBezTo>
                    <a:pt x="4026" y="3518"/>
                    <a:pt x="4026" y="3518"/>
                    <a:pt x="4026" y="3518"/>
                  </a:cubicBezTo>
                  <a:cubicBezTo>
                    <a:pt x="4075" y="3768"/>
                    <a:pt x="4300" y="3959"/>
                    <a:pt x="4558" y="3959"/>
                  </a:cubicBezTo>
                  <a:cubicBezTo>
                    <a:pt x="4859" y="3959"/>
                    <a:pt x="5101" y="3717"/>
                    <a:pt x="5101" y="3418"/>
                  </a:cubicBezTo>
                  <a:cubicBezTo>
                    <a:pt x="5101" y="3393"/>
                    <a:pt x="5101" y="3367"/>
                    <a:pt x="5101" y="334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44" name="Freeform 192"/>
            <p:cNvSpPr>
              <a:spLocks noChangeArrowheads="1"/>
            </p:cNvSpPr>
            <p:nvPr/>
          </p:nvSpPr>
          <p:spPr bwMode="auto">
            <a:xfrm>
              <a:off x="14438599" y="4950386"/>
              <a:ext cx="3054151" cy="2809696"/>
            </a:xfrm>
            <a:custGeom>
              <a:avLst/>
              <a:gdLst>
                <a:gd name="T0" fmla="*/ 3551 w 7053"/>
                <a:gd name="T1" fmla="*/ 0 h 6486"/>
                <a:gd name="T2" fmla="*/ 3551 w 7053"/>
                <a:gd name="T3" fmla="*/ 0 h 6486"/>
                <a:gd name="T4" fmla="*/ 2334 w 7053"/>
                <a:gd name="T5" fmla="*/ 242 h 6486"/>
                <a:gd name="T6" fmla="*/ 651 w 7053"/>
                <a:gd name="T7" fmla="*/ 4294 h 6486"/>
                <a:gd name="T8" fmla="*/ 1867 w 7053"/>
                <a:gd name="T9" fmla="*/ 5709 h 6486"/>
                <a:gd name="T10" fmla="*/ 1834 w 7053"/>
                <a:gd name="T11" fmla="*/ 6485 h 6486"/>
                <a:gd name="T12" fmla="*/ 2651 w 7053"/>
                <a:gd name="T13" fmla="*/ 6059 h 6486"/>
                <a:gd name="T14" fmla="*/ 3509 w 7053"/>
                <a:gd name="T15" fmla="*/ 6176 h 6486"/>
                <a:gd name="T16" fmla="*/ 4718 w 7053"/>
                <a:gd name="T17" fmla="*/ 5934 h 6486"/>
                <a:gd name="T18" fmla="*/ 6402 w 7053"/>
                <a:gd name="T19" fmla="*/ 1884 h 6486"/>
                <a:gd name="T20" fmla="*/ 3551 w 7053"/>
                <a:gd name="T21" fmla="*/ 0 h 6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53" h="6486">
                  <a:moveTo>
                    <a:pt x="3551" y="0"/>
                  </a:moveTo>
                  <a:lnTo>
                    <a:pt x="3551" y="0"/>
                  </a:lnTo>
                  <a:cubicBezTo>
                    <a:pt x="3143" y="0"/>
                    <a:pt x="2734" y="76"/>
                    <a:pt x="2334" y="242"/>
                  </a:cubicBezTo>
                  <a:cubicBezTo>
                    <a:pt x="751" y="909"/>
                    <a:pt x="0" y="2717"/>
                    <a:pt x="651" y="4294"/>
                  </a:cubicBezTo>
                  <a:cubicBezTo>
                    <a:pt x="909" y="4902"/>
                    <a:pt x="1343" y="5385"/>
                    <a:pt x="1867" y="5709"/>
                  </a:cubicBezTo>
                  <a:cubicBezTo>
                    <a:pt x="1834" y="6485"/>
                    <a:pt x="1834" y="6485"/>
                    <a:pt x="1834" y="6485"/>
                  </a:cubicBezTo>
                  <a:cubicBezTo>
                    <a:pt x="2651" y="6059"/>
                    <a:pt x="2651" y="6059"/>
                    <a:pt x="2651" y="6059"/>
                  </a:cubicBezTo>
                  <a:cubicBezTo>
                    <a:pt x="2926" y="6135"/>
                    <a:pt x="3209" y="6176"/>
                    <a:pt x="3509" y="6176"/>
                  </a:cubicBezTo>
                  <a:cubicBezTo>
                    <a:pt x="3909" y="6176"/>
                    <a:pt x="4318" y="6102"/>
                    <a:pt x="4718" y="5934"/>
                  </a:cubicBezTo>
                  <a:cubicBezTo>
                    <a:pt x="6302" y="5268"/>
                    <a:pt x="7052" y="3459"/>
                    <a:pt x="6402" y="1884"/>
                  </a:cubicBezTo>
                  <a:cubicBezTo>
                    <a:pt x="5909" y="709"/>
                    <a:pt x="4759" y="0"/>
                    <a:pt x="3551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443885" y="1936851"/>
            <a:ext cx="1990716" cy="4696741"/>
            <a:chOff x="10990734" y="4063516"/>
            <a:chExt cx="3772775" cy="8901194"/>
          </a:xfrm>
          <a:solidFill>
            <a:schemeClr val="accent1"/>
          </a:solidFill>
        </p:grpSpPr>
        <p:sp>
          <p:nvSpPr>
            <p:cNvPr id="241" name="Freeform 189"/>
            <p:cNvSpPr>
              <a:spLocks noChangeArrowheads="1"/>
            </p:cNvSpPr>
            <p:nvPr/>
          </p:nvSpPr>
          <p:spPr bwMode="auto">
            <a:xfrm>
              <a:off x="11669222" y="7467644"/>
              <a:ext cx="1133361" cy="1129612"/>
            </a:xfrm>
            <a:custGeom>
              <a:avLst/>
              <a:gdLst>
                <a:gd name="T0" fmla="*/ 1308 w 2618"/>
                <a:gd name="T1" fmla="*/ 2610 h 2611"/>
                <a:gd name="T2" fmla="*/ 1308 w 2618"/>
                <a:gd name="T3" fmla="*/ 2610 h 2611"/>
                <a:gd name="T4" fmla="*/ 2617 w 2618"/>
                <a:gd name="T5" fmla="*/ 1300 h 2611"/>
                <a:gd name="T6" fmla="*/ 1308 w 2618"/>
                <a:gd name="T7" fmla="*/ 0 h 2611"/>
                <a:gd name="T8" fmla="*/ 0 w 2618"/>
                <a:gd name="T9" fmla="*/ 1300 h 2611"/>
                <a:gd name="T10" fmla="*/ 1308 w 2618"/>
                <a:gd name="T11" fmla="*/ 2610 h 2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18" h="2611">
                  <a:moveTo>
                    <a:pt x="1308" y="2610"/>
                  </a:moveTo>
                  <a:lnTo>
                    <a:pt x="1308" y="2610"/>
                  </a:lnTo>
                  <a:cubicBezTo>
                    <a:pt x="2033" y="2610"/>
                    <a:pt x="2617" y="2027"/>
                    <a:pt x="2617" y="1300"/>
                  </a:cubicBezTo>
                  <a:cubicBezTo>
                    <a:pt x="2617" y="585"/>
                    <a:pt x="2033" y="0"/>
                    <a:pt x="1308" y="0"/>
                  </a:cubicBezTo>
                  <a:cubicBezTo>
                    <a:pt x="592" y="0"/>
                    <a:pt x="0" y="585"/>
                    <a:pt x="0" y="1300"/>
                  </a:cubicBezTo>
                  <a:cubicBezTo>
                    <a:pt x="0" y="2027"/>
                    <a:pt x="592" y="2610"/>
                    <a:pt x="1308" y="261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42" name="Freeform 190"/>
            <p:cNvSpPr>
              <a:spLocks noChangeArrowheads="1"/>
            </p:cNvSpPr>
            <p:nvPr/>
          </p:nvSpPr>
          <p:spPr bwMode="auto">
            <a:xfrm>
              <a:off x="10990734" y="8734875"/>
              <a:ext cx="2494160" cy="4229835"/>
            </a:xfrm>
            <a:custGeom>
              <a:avLst/>
              <a:gdLst>
                <a:gd name="T0" fmla="*/ 5752 w 5761"/>
                <a:gd name="T1" fmla="*/ 3776 h 9761"/>
                <a:gd name="T2" fmla="*/ 5752 w 5761"/>
                <a:gd name="T3" fmla="*/ 3776 h 9761"/>
                <a:gd name="T4" fmla="*/ 5752 w 5761"/>
                <a:gd name="T5" fmla="*/ 3702 h 9761"/>
                <a:gd name="T6" fmla="*/ 5150 w 5761"/>
                <a:gd name="T7" fmla="*/ 518 h 9761"/>
                <a:gd name="T8" fmla="*/ 4550 w 5761"/>
                <a:gd name="T9" fmla="*/ 0 h 9761"/>
                <a:gd name="T10" fmla="*/ 1200 w 5761"/>
                <a:gd name="T11" fmla="*/ 0 h 9761"/>
                <a:gd name="T12" fmla="*/ 600 w 5761"/>
                <a:gd name="T13" fmla="*/ 518 h 9761"/>
                <a:gd name="T14" fmla="*/ 0 w 5761"/>
                <a:gd name="T15" fmla="*/ 3702 h 9761"/>
                <a:gd name="T16" fmla="*/ 9 w 5761"/>
                <a:gd name="T17" fmla="*/ 3776 h 9761"/>
                <a:gd name="T18" fmla="*/ 0 w 5761"/>
                <a:gd name="T19" fmla="*/ 3859 h 9761"/>
                <a:gd name="T20" fmla="*/ 609 w 5761"/>
                <a:gd name="T21" fmla="*/ 4468 h 9761"/>
                <a:gd name="T22" fmla="*/ 1209 w 5761"/>
                <a:gd name="T23" fmla="*/ 3968 h 9761"/>
                <a:gd name="T24" fmla="*/ 1583 w 5761"/>
                <a:gd name="T25" fmla="*/ 1601 h 9761"/>
                <a:gd name="T26" fmla="*/ 1583 w 5761"/>
                <a:gd name="T27" fmla="*/ 9144 h 9761"/>
                <a:gd name="T28" fmla="*/ 2192 w 5761"/>
                <a:gd name="T29" fmla="*/ 9760 h 9761"/>
                <a:gd name="T30" fmla="*/ 2800 w 5761"/>
                <a:gd name="T31" fmla="*/ 9144 h 9761"/>
                <a:gd name="T32" fmla="*/ 2800 w 5761"/>
                <a:gd name="T33" fmla="*/ 5409 h 9761"/>
                <a:gd name="T34" fmla="*/ 2951 w 5761"/>
                <a:gd name="T35" fmla="*/ 5409 h 9761"/>
                <a:gd name="T36" fmla="*/ 2951 w 5761"/>
                <a:gd name="T37" fmla="*/ 9144 h 9761"/>
                <a:gd name="T38" fmla="*/ 3559 w 5761"/>
                <a:gd name="T39" fmla="*/ 9760 h 9761"/>
                <a:gd name="T40" fmla="*/ 4175 w 5761"/>
                <a:gd name="T41" fmla="*/ 9144 h 9761"/>
                <a:gd name="T42" fmla="*/ 4167 w 5761"/>
                <a:gd name="T43" fmla="*/ 1601 h 9761"/>
                <a:gd name="T44" fmla="*/ 4542 w 5761"/>
                <a:gd name="T45" fmla="*/ 3968 h 9761"/>
                <a:gd name="T46" fmla="*/ 5142 w 5761"/>
                <a:gd name="T47" fmla="*/ 4468 h 9761"/>
                <a:gd name="T48" fmla="*/ 5760 w 5761"/>
                <a:gd name="T49" fmla="*/ 3859 h 9761"/>
                <a:gd name="T50" fmla="*/ 5752 w 5761"/>
                <a:gd name="T51" fmla="*/ 3776 h 9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61" h="9761">
                  <a:moveTo>
                    <a:pt x="5752" y="3776"/>
                  </a:moveTo>
                  <a:lnTo>
                    <a:pt x="5752" y="3776"/>
                  </a:lnTo>
                  <a:cubicBezTo>
                    <a:pt x="5760" y="3751"/>
                    <a:pt x="5760" y="3726"/>
                    <a:pt x="5752" y="3702"/>
                  </a:cubicBezTo>
                  <a:cubicBezTo>
                    <a:pt x="5150" y="518"/>
                    <a:pt x="5150" y="518"/>
                    <a:pt x="5150" y="518"/>
                  </a:cubicBezTo>
                  <a:cubicBezTo>
                    <a:pt x="5109" y="217"/>
                    <a:pt x="4851" y="0"/>
                    <a:pt x="4550" y="0"/>
                  </a:cubicBezTo>
                  <a:cubicBezTo>
                    <a:pt x="1200" y="0"/>
                    <a:pt x="1200" y="0"/>
                    <a:pt x="1200" y="0"/>
                  </a:cubicBezTo>
                  <a:cubicBezTo>
                    <a:pt x="900" y="0"/>
                    <a:pt x="650" y="217"/>
                    <a:pt x="600" y="518"/>
                  </a:cubicBezTo>
                  <a:cubicBezTo>
                    <a:pt x="0" y="3702"/>
                    <a:pt x="0" y="3702"/>
                    <a:pt x="0" y="3702"/>
                  </a:cubicBezTo>
                  <a:cubicBezTo>
                    <a:pt x="0" y="3726"/>
                    <a:pt x="0" y="3751"/>
                    <a:pt x="9" y="3776"/>
                  </a:cubicBezTo>
                  <a:cubicBezTo>
                    <a:pt x="0" y="3800"/>
                    <a:pt x="0" y="3826"/>
                    <a:pt x="0" y="3859"/>
                  </a:cubicBezTo>
                  <a:cubicBezTo>
                    <a:pt x="0" y="4193"/>
                    <a:pt x="275" y="4468"/>
                    <a:pt x="609" y="4468"/>
                  </a:cubicBezTo>
                  <a:cubicBezTo>
                    <a:pt x="900" y="4468"/>
                    <a:pt x="1159" y="4259"/>
                    <a:pt x="1209" y="3968"/>
                  </a:cubicBezTo>
                  <a:cubicBezTo>
                    <a:pt x="1583" y="1601"/>
                    <a:pt x="1583" y="1601"/>
                    <a:pt x="1583" y="1601"/>
                  </a:cubicBezTo>
                  <a:cubicBezTo>
                    <a:pt x="1583" y="9144"/>
                    <a:pt x="1583" y="9144"/>
                    <a:pt x="1583" y="9144"/>
                  </a:cubicBezTo>
                  <a:cubicBezTo>
                    <a:pt x="1583" y="9486"/>
                    <a:pt x="1859" y="9760"/>
                    <a:pt x="2192" y="9760"/>
                  </a:cubicBezTo>
                  <a:cubicBezTo>
                    <a:pt x="2533" y="9760"/>
                    <a:pt x="2800" y="9486"/>
                    <a:pt x="2800" y="9144"/>
                  </a:cubicBezTo>
                  <a:cubicBezTo>
                    <a:pt x="2800" y="5409"/>
                    <a:pt x="2800" y="5409"/>
                    <a:pt x="2800" y="5409"/>
                  </a:cubicBezTo>
                  <a:cubicBezTo>
                    <a:pt x="2951" y="5409"/>
                    <a:pt x="2951" y="5409"/>
                    <a:pt x="2951" y="5409"/>
                  </a:cubicBezTo>
                  <a:cubicBezTo>
                    <a:pt x="2951" y="9144"/>
                    <a:pt x="2951" y="9144"/>
                    <a:pt x="2951" y="9144"/>
                  </a:cubicBezTo>
                  <a:cubicBezTo>
                    <a:pt x="2951" y="9486"/>
                    <a:pt x="3225" y="9760"/>
                    <a:pt x="3559" y="9760"/>
                  </a:cubicBezTo>
                  <a:cubicBezTo>
                    <a:pt x="3901" y="9760"/>
                    <a:pt x="4175" y="9486"/>
                    <a:pt x="4175" y="9144"/>
                  </a:cubicBezTo>
                  <a:cubicBezTo>
                    <a:pt x="4167" y="1601"/>
                    <a:pt x="4167" y="1601"/>
                    <a:pt x="4167" y="1601"/>
                  </a:cubicBezTo>
                  <a:cubicBezTo>
                    <a:pt x="4542" y="3968"/>
                    <a:pt x="4542" y="3968"/>
                    <a:pt x="4542" y="3968"/>
                  </a:cubicBezTo>
                  <a:cubicBezTo>
                    <a:pt x="4601" y="4259"/>
                    <a:pt x="4851" y="4468"/>
                    <a:pt x="5142" y="4468"/>
                  </a:cubicBezTo>
                  <a:cubicBezTo>
                    <a:pt x="5484" y="4468"/>
                    <a:pt x="5760" y="4193"/>
                    <a:pt x="5760" y="3859"/>
                  </a:cubicBezTo>
                  <a:cubicBezTo>
                    <a:pt x="5760" y="3826"/>
                    <a:pt x="5752" y="3800"/>
                    <a:pt x="5752" y="377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45" name="Freeform 193"/>
            <p:cNvSpPr>
              <a:spLocks noChangeArrowheads="1"/>
            </p:cNvSpPr>
            <p:nvPr/>
          </p:nvSpPr>
          <p:spPr bwMode="auto">
            <a:xfrm>
              <a:off x="11235372" y="4063516"/>
              <a:ext cx="3528137" cy="3488228"/>
            </a:xfrm>
            <a:custGeom>
              <a:avLst/>
              <a:gdLst>
                <a:gd name="T0" fmla="*/ 4100 w 8144"/>
                <a:gd name="T1" fmla="*/ 0 h 8052"/>
                <a:gd name="T2" fmla="*/ 4100 w 8144"/>
                <a:gd name="T3" fmla="*/ 0 h 8052"/>
                <a:gd name="T4" fmla="*/ 1692 w 8144"/>
                <a:gd name="T5" fmla="*/ 909 h 8052"/>
                <a:gd name="T6" fmla="*/ 1309 w 8144"/>
                <a:gd name="T7" fmla="*/ 6034 h 8052"/>
                <a:gd name="T8" fmla="*/ 3193 w 8144"/>
                <a:gd name="T9" fmla="*/ 7176 h 8052"/>
                <a:gd name="T10" fmla="*/ 3193 w 8144"/>
                <a:gd name="T11" fmla="*/ 7176 h 8052"/>
                <a:gd name="T12" fmla="*/ 3434 w 8144"/>
                <a:gd name="T13" fmla="*/ 8051 h 8052"/>
                <a:gd name="T14" fmla="*/ 4184 w 8144"/>
                <a:gd name="T15" fmla="*/ 7268 h 8052"/>
                <a:gd name="T16" fmla="*/ 6442 w 8144"/>
                <a:gd name="T17" fmla="*/ 6368 h 8052"/>
                <a:gd name="T18" fmla="*/ 6825 w 8144"/>
                <a:gd name="T19" fmla="*/ 1242 h 8052"/>
                <a:gd name="T20" fmla="*/ 4100 w 8144"/>
                <a:gd name="T21" fmla="*/ 0 h 8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44" h="8052">
                  <a:moveTo>
                    <a:pt x="4100" y="0"/>
                  </a:moveTo>
                  <a:lnTo>
                    <a:pt x="4100" y="0"/>
                  </a:lnTo>
                  <a:cubicBezTo>
                    <a:pt x="3250" y="0"/>
                    <a:pt x="2392" y="300"/>
                    <a:pt x="1692" y="909"/>
                  </a:cubicBezTo>
                  <a:cubicBezTo>
                    <a:pt x="167" y="2234"/>
                    <a:pt x="0" y="4533"/>
                    <a:pt x="1309" y="6034"/>
                  </a:cubicBezTo>
                  <a:cubicBezTo>
                    <a:pt x="1825" y="6626"/>
                    <a:pt x="2484" y="7009"/>
                    <a:pt x="3193" y="7176"/>
                  </a:cubicBezTo>
                  <a:lnTo>
                    <a:pt x="3193" y="7176"/>
                  </a:lnTo>
                  <a:cubicBezTo>
                    <a:pt x="3434" y="8051"/>
                    <a:pt x="3434" y="8051"/>
                    <a:pt x="3434" y="8051"/>
                  </a:cubicBezTo>
                  <a:cubicBezTo>
                    <a:pt x="4184" y="7268"/>
                    <a:pt x="4184" y="7268"/>
                    <a:pt x="4184" y="7268"/>
                  </a:cubicBezTo>
                  <a:cubicBezTo>
                    <a:pt x="4984" y="7234"/>
                    <a:pt x="5785" y="6943"/>
                    <a:pt x="6442" y="6368"/>
                  </a:cubicBezTo>
                  <a:cubicBezTo>
                    <a:pt x="7968" y="5043"/>
                    <a:pt x="8143" y="2750"/>
                    <a:pt x="6825" y="1242"/>
                  </a:cubicBezTo>
                  <a:cubicBezTo>
                    <a:pt x="6117" y="425"/>
                    <a:pt x="5117" y="0"/>
                    <a:pt x="41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871565" y="2319085"/>
            <a:ext cx="1836420" cy="4165243"/>
            <a:chOff x="7267651" y="4787921"/>
            <a:chExt cx="3480356" cy="7893908"/>
          </a:xfrm>
          <a:solidFill>
            <a:schemeClr val="bg1">
              <a:lumMod val="85000"/>
            </a:schemeClr>
          </a:solidFill>
        </p:grpSpPr>
        <p:sp>
          <p:nvSpPr>
            <p:cNvPr id="232" name="Freeform 187"/>
            <p:cNvSpPr>
              <a:spLocks noChangeArrowheads="1"/>
            </p:cNvSpPr>
            <p:nvPr/>
          </p:nvSpPr>
          <p:spPr bwMode="auto">
            <a:xfrm>
              <a:off x="9140660" y="7805955"/>
              <a:ext cx="1001486" cy="1003463"/>
            </a:xfrm>
            <a:custGeom>
              <a:avLst/>
              <a:gdLst>
                <a:gd name="T0" fmla="*/ 1158 w 2317"/>
                <a:gd name="T1" fmla="*/ 2318 h 2319"/>
                <a:gd name="T2" fmla="*/ 1158 w 2317"/>
                <a:gd name="T3" fmla="*/ 2318 h 2319"/>
                <a:gd name="T4" fmla="*/ 2316 w 2317"/>
                <a:gd name="T5" fmla="*/ 1159 h 2319"/>
                <a:gd name="T6" fmla="*/ 1158 w 2317"/>
                <a:gd name="T7" fmla="*/ 0 h 2319"/>
                <a:gd name="T8" fmla="*/ 0 w 2317"/>
                <a:gd name="T9" fmla="*/ 1159 h 2319"/>
                <a:gd name="T10" fmla="*/ 1158 w 2317"/>
                <a:gd name="T11" fmla="*/ 2318 h 2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17" h="2319">
                  <a:moveTo>
                    <a:pt x="1158" y="2318"/>
                  </a:moveTo>
                  <a:lnTo>
                    <a:pt x="1158" y="2318"/>
                  </a:lnTo>
                  <a:cubicBezTo>
                    <a:pt x="1792" y="2318"/>
                    <a:pt x="2316" y="1800"/>
                    <a:pt x="2316" y="1159"/>
                  </a:cubicBezTo>
                  <a:cubicBezTo>
                    <a:pt x="2316" y="526"/>
                    <a:pt x="1792" y="0"/>
                    <a:pt x="1158" y="0"/>
                  </a:cubicBezTo>
                  <a:cubicBezTo>
                    <a:pt x="517" y="0"/>
                    <a:pt x="0" y="526"/>
                    <a:pt x="0" y="1159"/>
                  </a:cubicBezTo>
                  <a:cubicBezTo>
                    <a:pt x="0" y="1800"/>
                    <a:pt x="517" y="2318"/>
                    <a:pt x="1158" y="231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33" name="Freeform 188"/>
            <p:cNvSpPr>
              <a:spLocks noChangeArrowheads="1"/>
            </p:cNvSpPr>
            <p:nvPr/>
          </p:nvSpPr>
          <p:spPr bwMode="auto">
            <a:xfrm>
              <a:off x="8534799" y="8933656"/>
              <a:ext cx="2213208" cy="3748173"/>
            </a:xfrm>
            <a:custGeom>
              <a:avLst/>
              <a:gdLst>
                <a:gd name="T0" fmla="*/ 5100 w 5110"/>
                <a:gd name="T1" fmla="*/ 3341 h 8652"/>
                <a:gd name="T2" fmla="*/ 5100 w 5110"/>
                <a:gd name="T3" fmla="*/ 3341 h 8652"/>
                <a:gd name="T4" fmla="*/ 5109 w 5110"/>
                <a:gd name="T5" fmla="*/ 3275 h 8652"/>
                <a:gd name="T6" fmla="*/ 4576 w 5110"/>
                <a:gd name="T7" fmla="*/ 458 h 8652"/>
                <a:gd name="T8" fmla="*/ 4042 w 5110"/>
                <a:gd name="T9" fmla="*/ 0 h 8652"/>
                <a:gd name="T10" fmla="*/ 1067 w 5110"/>
                <a:gd name="T11" fmla="*/ 0 h 8652"/>
                <a:gd name="T12" fmla="*/ 542 w 5110"/>
                <a:gd name="T13" fmla="*/ 450 h 8652"/>
                <a:gd name="T14" fmla="*/ 8 w 5110"/>
                <a:gd name="T15" fmla="*/ 3275 h 8652"/>
                <a:gd name="T16" fmla="*/ 8 w 5110"/>
                <a:gd name="T17" fmla="*/ 3341 h 8652"/>
                <a:gd name="T18" fmla="*/ 0 w 5110"/>
                <a:gd name="T19" fmla="*/ 3417 h 8652"/>
                <a:gd name="T20" fmla="*/ 542 w 5110"/>
                <a:gd name="T21" fmla="*/ 3959 h 8652"/>
                <a:gd name="T22" fmla="*/ 1075 w 5110"/>
                <a:gd name="T23" fmla="*/ 3517 h 8652"/>
                <a:gd name="T24" fmla="*/ 1409 w 5110"/>
                <a:gd name="T25" fmla="*/ 1416 h 8652"/>
                <a:gd name="T26" fmla="*/ 1409 w 5110"/>
                <a:gd name="T27" fmla="*/ 8110 h 8652"/>
                <a:gd name="T28" fmla="*/ 1950 w 5110"/>
                <a:gd name="T29" fmla="*/ 8651 h 8652"/>
                <a:gd name="T30" fmla="*/ 2492 w 5110"/>
                <a:gd name="T31" fmla="*/ 8110 h 8652"/>
                <a:gd name="T32" fmla="*/ 2492 w 5110"/>
                <a:gd name="T33" fmla="*/ 4793 h 8652"/>
                <a:gd name="T34" fmla="*/ 2617 w 5110"/>
                <a:gd name="T35" fmla="*/ 4793 h 8652"/>
                <a:gd name="T36" fmla="*/ 2617 w 5110"/>
                <a:gd name="T37" fmla="*/ 8110 h 8652"/>
                <a:gd name="T38" fmla="*/ 3159 w 5110"/>
                <a:gd name="T39" fmla="*/ 8651 h 8652"/>
                <a:gd name="T40" fmla="*/ 3700 w 5110"/>
                <a:gd name="T41" fmla="*/ 8110 h 8652"/>
                <a:gd name="T42" fmla="*/ 3700 w 5110"/>
                <a:gd name="T43" fmla="*/ 1416 h 8652"/>
                <a:gd name="T44" fmla="*/ 4034 w 5110"/>
                <a:gd name="T45" fmla="*/ 3517 h 8652"/>
                <a:gd name="T46" fmla="*/ 4566 w 5110"/>
                <a:gd name="T47" fmla="*/ 3959 h 8652"/>
                <a:gd name="T48" fmla="*/ 5109 w 5110"/>
                <a:gd name="T49" fmla="*/ 3417 h 8652"/>
                <a:gd name="T50" fmla="*/ 5100 w 5110"/>
                <a:gd name="T51" fmla="*/ 3341 h 8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10" h="8652">
                  <a:moveTo>
                    <a:pt x="5100" y="3341"/>
                  </a:moveTo>
                  <a:lnTo>
                    <a:pt x="5100" y="3341"/>
                  </a:lnTo>
                  <a:cubicBezTo>
                    <a:pt x="5109" y="3325"/>
                    <a:pt x="5109" y="3300"/>
                    <a:pt x="5109" y="3275"/>
                  </a:cubicBezTo>
                  <a:cubicBezTo>
                    <a:pt x="4576" y="458"/>
                    <a:pt x="4576" y="458"/>
                    <a:pt x="4576" y="458"/>
                  </a:cubicBezTo>
                  <a:cubicBezTo>
                    <a:pt x="4533" y="192"/>
                    <a:pt x="4308" y="0"/>
                    <a:pt x="4042" y="0"/>
                  </a:cubicBezTo>
                  <a:cubicBezTo>
                    <a:pt x="1067" y="0"/>
                    <a:pt x="1067" y="0"/>
                    <a:pt x="1067" y="0"/>
                  </a:cubicBezTo>
                  <a:cubicBezTo>
                    <a:pt x="800" y="0"/>
                    <a:pt x="583" y="192"/>
                    <a:pt x="542" y="450"/>
                  </a:cubicBezTo>
                  <a:cubicBezTo>
                    <a:pt x="8" y="3275"/>
                    <a:pt x="8" y="3275"/>
                    <a:pt x="8" y="3275"/>
                  </a:cubicBezTo>
                  <a:cubicBezTo>
                    <a:pt x="0" y="3300"/>
                    <a:pt x="0" y="3325"/>
                    <a:pt x="8" y="3341"/>
                  </a:cubicBezTo>
                  <a:cubicBezTo>
                    <a:pt x="8" y="3367"/>
                    <a:pt x="0" y="3392"/>
                    <a:pt x="0" y="3417"/>
                  </a:cubicBezTo>
                  <a:cubicBezTo>
                    <a:pt x="0" y="3718"/>
                    <a:pt x="250" y="3959"/>
                    <a:pt x="542" y="3959"/>
                  </a:cubicBezTo>
                  <a:cubicBezTo>
                    <a:pt x="809" y="3959"/>
                    <a:pt x="1034" y="3775"/>
                    <a:pt x="1075" y="3517"/>
                  </a:cubicBezTo>
                  <a:cubicBezTo>
                    <a:pt x="1409" y="1416"/>
                    <a:pt x="1409" y="1416"/>
                    <a:pt x="1409" y="1416"/>
                  </a:cubicBezTo>
                  <a:cubicBezTo>
                    <a:pt x="1409" y="8110"/>
                    <a:pt x="1409" y="8110"/>
                    <a:pt x="1409" y="8110"/>
                  </a:cubicBezTo>
                  <a:cubicBezTo>
                    <a:pt x="1409" y="8409"/>
                    <a:pt x="1650" y="8651"/>
                    <a:pt x="1950" y="8651"/>
                  </a:cubicBezTo>
                  <a:cubicBezTo>
                    <a:pt x="2250" y="8651"/>
                    <a:pt x="2492" y="8409"/>
                    <a:pt x="2492" y="8110"/>
                  </a:cubicBezTo>
                  <a:cubicBezTo>
                    <a:pt x="2492" y="4793"/>
                    <a:pt x="2492" y="4793"/>
                    <a:pt x="2492" y="4793"/>
                  </a:cubicBezTo>
                  <a:cubicBezTo>
                    <a:pt x="2617" y="4793"/>
                    <a:pt x="2617" y="4793"/>
                    <a:pt x="2617" y="4793"/>
                  </a:cubicBezTo>
                  <a:cubicBezTo>
                    <a:pt x="2617" y="8110"/>
                    <a:pt x="2617" y="8110"/>
                    <a:pt x="2617" y="8110"/>
                  </a:cubicBezTo>
                  <a:cubicBezTo>
                    <a:pt x="2617" y="8409"/>
                    <a:pt x="2867" y="8651"/>
                    <a:pt x="3159" y="8651"/>
                  </a:cubicBezTo>
                  <a:cubicBezTo>
                    <a:pt x="3458" y="8651"/>
                    <a:pt x="3700" y="8409"/>
                    <a:pt x="3700" y="8110"/>
                  </a:cubicBezTo>
                  <a:cubicBezTo>
                    <a:pt x="3700" y="1416"/>
                    <a:pt x="3700" y="1416"/>
                    <a:pt x="3700" y="1416"/>
                  </a:cubicBezTo>
                  <a:cubicBezTo>
                    <a:pt x="4034" y="3517"/>
                    <a:pt x="4034" y="3517"/>
                    <a:pt x="4034" y="3517"/>
                  </a:cubicBezTo>
                  <a:cubicBezTo>
                    <a:pt x="4083" y="3775"/>
                    <a:pt x="4308" y="3959"/>
                    <a:pt x="4566" y="3959"/>
                  </a:cubicBezTo>
                  <a:cubicBezTo>
                    <a:pt x="4867" y="3959"/>
                    <a:pt x="5109" y="3718"/>
                    <a:pt x="5109" y="3417"/>
                  </a:cubicBezTo>
                  <a:cubicBezTo>
                    <a:pt x="5109" y="3392"/>
                    <a:pt x="5109" y="3367"/>
                    <a:pt x="5100" y="334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  <p:sp>
          <p:nvSpPr>
            <p:cNvPr id="246" name="Freeform 194"/>
            <p:cNvSpPr>
              <a:spLocks noChangeArrowheads="1"/>
            </p:cNvSpPr>
            <p:nvPr/>
          </p:nvSpPr>
          <p:spPr bwMode="auto">
            <a:xfrm>
              <a:off x="7267651" y="4787921"/>
              <a:ext cx="3289233" cy="3138450"/>
            </a:xfrm>
            <a:custGeom>
              <a:avLst/>
              <a:gdLst>
                <a:gd name="T0" fmla="*/ 3743 w 7594"/>
                <a:gd name="T1" fmla="*/ 0 h 7243"/>
                <a:gd name="T2" fmla="*/ 3743 w 7594"/>
                <a:gd name="T3" fmla="*/ 0 h 7243"/>
                <a:gd name="T4" fmla="*/ 1026 w 7594"/>
                <a:gd name="T5" fmla="*/ 1425 h 7243"/>
                <a:gd name="T6" fmla="*/ 1942 w 7594"/>
                <a:gd name="T7" fmla="*/ 6034 h 7243"/>
                <a:gd name="T8" fmla="*/ 3851 w 7594"/>
                <a:gd name="T9" fmla="*/ 6617 h 7243"/>
                <a:gd name="T10" fmla="*/ 4093 w 7594"/>
                <a:gd name="T11" fmla="*/ 6609 h 7243"/>
                <a:gd name="T12" fmla="*/ 4867 w 7594"/>
                <a:gd name="T13" fmla="*/ 7242 h 7243"/>
                <a:gd name="T14" fmla="*/ 4984 w 7594"/>
                <a:gd name="T15" fmla="*/ 6425 h 7243"/>
                <a:gd name="T16" fmla="*/ 4984 w 7594"/>
                <a:gd name="T17" fmla="*/ 6425 h 7243"/>
                <a:gd name="T18" fmla="*/ 6568 w 7594"/>
                <a:gd name="T19" fmla="*/ 5192 h 7243"/>
                <a:gd name="T20" fmla="*/ 5651 w 7594"/>
                <a:gd name="T21" fmla="*/ 583 h 7243"/>
                <a:gd name="T22" fmla="*/ 3743 w 7594"/>
                <a:gd name="T23" fmla="*/ 0 h 7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94" h="7243">
                  <a:moveTo>
                    <a:pt x="3743" y="0"/>
                  </a:moveTo>
                  <a:lnTo>
                    <a:pt x="3743" y="0"/>
                  </a:lnTo>
                  <a:cubicBezTo>
                    <a:pt x="2684" y="0"/>
                    <a:pt x="1659" y="491"/>
                    <a:pt x="1026" y="1425"/>
                  </a:cubicBezTo>
                  <a:cubicBezTo>
                    <a:pt x="0" y="2925"/>
                    <a:pt x="418" y="4992"/>
                    <a:pt x="1942" y="6034"/>
                  </a:cubicBezTo>
                  <a:cubicBezTo>
                    <a:pt x="2527" y="6433"/>
                    <a:pt x="3192" y="6617"/>
                    <a:pt x="3851" y="6617"/>
                  </a:cubicBezTo>
                  <a:cubicBezTo>
                    <a:pt x="3934" y="6617"/>
                    <a:pt x="4018" y="6617"/>
                    <a:pt x="4093" y="6609"/>
                  </a:cubicBezTo>
                  <a:cubicBezTo>
                    <a:pt x="4867" y="7242"/>
                    <a:pt x="4867" y="7242"/>
                    <a:pt x="4867" y="7242"/>
                  </a:cubicBezTo>
                  <a:cubicBezTo>
                    <a:pt x="4984" y="6425"/>
                    <a:pt x="4984" y="6425"/>
                    <a:pt x="4984" y="6425"/>
                  </a:cubicBezTo>
                  <a:lnTo>
                    <a:pt x="4984" y="6425"/>
                  </a:lnTo>
                  <a:cubicBezTo>
                    <a:pt x="5610" y="6192"/>
                    <a:pt x="6168" y="5784"/>
                    <a:pt x="6568" y="5192"/>
                  </a:cubicBezTo>
                  <a:cubicBezTo>
                    <a:pt x="7593" y="3691"/>
                    <a:pt x="7177" y="1625"/>
                    <a:pt x="5651" y="583"/>
                  </a:cubicBezTo>
                  <a:cubicBezTo>
                    <a:pt x="5060" y="182"/>
                    <a:pt x="4401" y="0"/>
                    <a:pt x="3743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latin typeface="+mj-lt"/>
              </a:endParaRPr>
            </a:p>
          </p:txBody>
        </p:sp>
      </p:grpSp>
      <p:sp>
        <p:nvSpPr>
          <p:cNvPr id="247" name="TextBox 246"/>
          <p:cNvSpPr txBox="1"/>
          <p:nvPr/>
        </p:nvSpPr>
        <p:spPr>
          <a:xfrm>
            <a:off x="3125476" y="2591949"/>
            <a:ext cx="1256770" cy="720179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  <a:latin typeface="+mj-lt"/>
                <a:cs typeface="Lato Light"/>
              </a:rPr>
              <a:t>Great Product! Lorem ipsum</a:t>
            </a:r>
          </a:p>
        </p:txBody>
      </p:sp>
      <p:sp>
        <p:nvSpPr>
          <p:cNvPr id="248" name="TextBox 247"/>
          <p:cNvSpPr txBox="1"/>
          <p:nvPr/>
        </p:nvSpPr>
        <p:spPr>
          <a:xfrm>
            <a:off x="5822500" y="2147927"/>
            <a:ext cx="1409139" cy="1058733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dirty="0">
                <a:solidFill>
                  <a:schemeClr val="bg1"/>
                </a:solidFill>
                <a:latin typeface="+mj-lt"/>
                <a:cs typeface="Lato Light"/>
              </a:rPr>
              <a:t>“Great collection of slides easy to edit”</a:t>
            </a:r>
          </a:p>
        </p:txBody>
      </p:sp>
      <p:sp>
        <p:nvSpPr>
          <p:cNvPr id="265" name="TextBox 264"/>
          <p:cNvSpPr txBox="1"/>
          <p:nvPr/>
        </p:nvSpPr>
        <p:spPr>
          <a:xfrm>
            <a:off x="8135834" y="2591949"/>
            <a:ext cx="1256770" cy="910552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  <a:latin typeface="+mj-lt"/>
                <a:cs typeface="Lato Light"/>
              </a:rPr>
              <a:t>Great collection of slides easy to edit.</a:t>
            </a:r>
          </a:p>
        </p:txBody>
      </p:sp>
      <p:sp>
        <p:nvSpPr>
          <p:cNvPr id="267" name="TextBox 266"/>
          <p:cNvSpPr txBox="1"/>
          <p:nvPr/>
        </p:nvSpPr>
        <p:spPr>
          <a:xfrm>
            <a:off x="2204012" y="3038707"/>
            <a:ext cx="878929" cy="652468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800" dirty="0">
                <a:solidFill>
                  <a:schemeClr val="bg1"/>
                </a:solidFill>
                <a:latin typeface="+mj-lt"/>
                <a:cs typeface="Lato Light"/>
              </a:rPr>
              <a:t>Great collection of slides easy to edit.</a:t>
            </a:r>
          </a:p>
        </p:txBody>
      </p:sp>
      <p:sp>
        <p:nvSpPr>
          <p:cNvPr id="268" name="TextBox 267"/>
          <p:cNvSpPr txBox="1"/>
          <p:nvPr/>
        </p:nvSpPr>
        <p:spPr>
          <a:xfrm>
            <a:off x="4313314" y="3243978"/>
            <a:ext cx="878929" cy="517046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800" dirty="0">
                <a:solidFill>
                  <a:schemeClr val="bg1"/>
                </a:solidFill>
                <a:latin typeface="+mj-lt"/>
                <a:cs typeface="Lato Light"/>
              </a:rPr>
              <a:t>Great collection of slides</a:t>
            </a:r>
          </a:p>
        </p:txBody>
      </p:sp>
      <p:sp>
        <p:nvSpPr>
          <p:cNvPr id="269" name="TextBox 268"/>
          <p:cNvSpPr txBox="1"/>
          <p:nvPr/>
        </p:nvSpPr>
        <p:spPr>
          <a:xfrm>
            <a:off x="6971036" y="3550698"/>
            <a:ext cx="717735" cy="381625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800" dirty="0">
                <a:solidFill>
                  <a:schemeClr val="bg1"/>
                </a:solidFill>
                <a:latin typeface="+mj-lt"/>
                <a:cs typeface="Lato Light"/>
              </a:rPr>
              <a:t>Great Slides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195447" y="383782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</a:rPr>
              <a:t>Infographic</a:t>
            </a:r>
            <a:endParaRPr lang="id-ID" sz="3600" b="1" dirty="0">
              <a:solidFill>
                <a:schemeClr val="accent1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5362098" y="1095429"/>
            <a:ext cx="1450424" cy="27445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5647502" y="1108269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LEARN NOW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38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4910743" y="4918735"/>
            <a:ext cx="2096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508610" y="5425036"/>
            <a:ext cx="2998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375156" y="4918735"/>
            <a:ext cx="2096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973025" y="5425036"/>
            <a:ext cx="2998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1035610" y="3098877"/>
            <a:ext cx="2679864" cy="1446427"/>
            <a:chOff x="1008660" y="2173025"/>
            <a:chExt cx="2941215" cy="1587488"/>
          </a:xfrm>
          <a:solidFill>
            <a:schemeClr val="accent1"/>
          </a:solidFill>
        </p:grpSpPr>
        <p:sp>
          <p:nvSpPr>
            <p:cNvPr id="60" name="Freeform 5"/>
            <p:cNvSpPr>
              <a:spLocks/>
            </p:cNvSpPr>
            <p:nvPr/>
          </p:nvSpPr>
          <p:spPr bwMode="auto">
            <a:xfrm>
              <a:off x="1008660" y="2173025"/>
              <a:ext cx="2941215" cy="1432931"/>
            </a:xfrm>
            <a:custGeom>
              <a:avLst/>
              <a:gdLst>
                <a:gd name="T0" fmla="*/ 116 w 4473"/>
                <a:gd name="T1" fmla="*/ 2186 h 2186"/>
                <a:gd name="T2" fmla="*/ 737 w 4473"/>
                <a:gd name="T3" fmla="*/ 737 h 2186"/>
                <a:gd name="T4" fmla="*/ 2237 w 4473"/>
                <a:gd name="T5" fmla="*/ 116 h 2186"/>
                <a:gd name="T6" fmla="*/ 3737 w 4473"/>
                <a:gd name="T7" fmla="*/ 737 h 2186"/>
                <a:gd name="T8" fmla="*/ 4357 w 4473"/>
                <a:gd name="T9" fmla="*/ 2186 h 2186"/>
                <a:gd name="T10" fmla="*/ 4473 w 4473"/>
                <a:gd name="T11" fmla="*/ 2186 h 2186"/>
                <a:gd name="T12" fmla="*/ 3819 w 4473"/>
                <a:gd name="T13" fmla="*/ 656 h 2186"/>
                <a:gd name="T14" fmla="*/ 2237 w 4473"/>
                <a:gd name="T15" fmla="*/ 0 h 2186"/>
                <a:gd name="T16" fmla="*/ 655 w 4473"/>
                <a:gd name="T17" fmla="*/ 656 h 2186"/>
                <a:gd name="T18" fmla="*/ 0 w 4473"/>
                <a:gd name="T19" fmla="*/ 2186 h 2186"/>
                <a:gd name="T20" fmla="*/ 116 w 4473"/>
                <a:gd name="T21" fmla="*/ 2186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73" h="2186">
                  <a:moveTo>
                    <a:pt x="116" y="2186"/>
                  </a:moveTo>
                  <a:cubicBezTo>
                    <a:pt x="129" y="1639"/>
                    <a:pt x="348" y="1126"/>
                    <a:pt x="737" y="737"/>
                  </a:cubicBezTo>
                  <a:cubicBezTo>
                    <a:pt x="1137" y="337"/>
                    <a:pt x="1670" y="116"/>
                    <a:pt x="2237" y="116"/>
                  </a:cubicBezTo>
                  <a:cubicBezTo>
                    <a:pt x="2803" y="116"/>
                    <a:pt x="3336" y="337"/>
                    <a:pt x="3737" y="737"/>
                  </a:cubicBezTo>
                  <a:cubicBezTo>
                    <a:pt x="4125" y="1126"/>
                    <a:pt x="4345" y="1639"/>
                    <a:pt x="4357" y="2186"/>
                  </a:cubicBezTo>
                  <a:cubicBezTo>
                    <a:pt x="4473" y="2186"/>
                    <a:pt x="4473" y="2186"/>
                    <a:pt x="4473" y="2186"/>
                  </a:cubicBezTo>
                  <a:cubicBezTo>
                    <a:pt x="4460" y="1608"/>
                    <a:pt x="4229" y="1066"/>
                    <a:pt x="3819" y="656"/>
                  </a:cubicBezTo>
                  <a:cubicBezTo>
                    <a:pt x="3396" y="233"/>
                    <a:pt x="2834" y="0"/>
                    <a:pt x="2237" y="0"/>
                  </a:cubicBezTo>
                  <a:cubicBezTo>
                    <a:pt x="1639" y="0"/>
                    <a:pt x="1077" y="233"/>
                    <a:pt x="655" y="656"/>
                  </a:cubicBezTo>
                  <a:cubicBezTo>
                    <a:pt x="245" y="1066"/>
                    <a:pt x="13" y="1608"/>
                    <a:pt x="0" y="2186"/>
                  </a:cubicBezTo>
                  <a:lnTo>
                    <a:pt x="116" y="21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"/>
            <p:cNvSpPr>
              <a:spLocks noEditPoints="1"/>
            </p:cNvSpPr>
            <p:nvPr/>
          </p:nvSpPr>
          <p:spPr bwMode="auto">
            <a:xfrm>
              <a:off x="1165140" y="2330274"/>
              <a:ext cx="2628639" cy="1199171"/>
            </a:xfrm>
            <a:custGeom>
              <a:avLst/>
              <a:gdLst>
                <a:gd name="T0" fmla="*/ 3390 w 6837"/>
                <a:gd name="T1" fmla="*/ 0 h 3119"/>
                <a:gd name="T2" fmla="*/ 6406 w 6837"/>
                <a:gd name="T3" fmla="*/ 1736 h 3119"/>
                <a:gd name="T4" fmla="*/ 5878 w 6837"/>
                <a:gd name="T5" fmla="*/ 2039 h 3119"/>
                <a:gd name="T6" fmla="*/ 5112 w 6837"/>
                <a:gd name="T7" fmla="*/ 445 h 3119"/>
                <a:gd name="T8" fmla="*/ 5160 w 6837"/>
                <a:gd name="T9" fmla="*/ 472 h 3119"/>
                <a:gd name="T10" fmla="*/ 431 w 6837"/>
                <a:gd name="T11" fmla="*/ 1736 h 3119"/>
                <a:gd name="T12" fmla="*/ 2030 w 6837"/>
                <a:gd name="T13" fmla="*/ 972 h 3119"/>
                <a:gd name="T14" fmla="*/ 1982 w 6837"/>
                <a:gd name="T15" fmla="*/ 999 h 3119"/>
                <a:gd name="T16" fmla="*/ 3087 w 6837"/>
                <a:gd name="T17" fmla="*/ 15 h 3119"/>
                <a:gd name="T18" fmla="*/ 3111 w 6837"/>
                <a:gd name="T19" fmla="*/ 247 h 3119"/>
                <a:gd name="T20" fmla="*/ 2676 w 6837"/>
                <a:gd name="T21" fmla="*/ 80 h 3119"/>
                <a:gd name="T22" fmla="*/ 2456 w 6837"/>
                <a:gd name="T23" fmla="*/ 380 h 3119"/>
                <a:gd name="T24" fmla="*/ 2403 w 6837"/>
                <a:gd name="T25" fmla="*/ 397 h 3119"/>
                <a:gd name="T26" fmla="*/ 2047 w 6837"/>
                <a:gd name="T27" fmla="*/ 285 h 3119"/>
                <a:gd name="T28" fmla="*/ 2141 w 6837"/>
                <a:gd name="T29" fmla="*/ 498 h 3119"/>
                <a:gd name="T30" fmla="*/ 3725 w 6837"/>
                <a:gd name="T31" fmla="*/ 247 h 3119"/>
                <a:gd name="T32" fmla="*/ 4159 w 6837"/>
                <a:gd name="T33" fmla="*/ 80 h 3119"/>
                <a:gd name="T34" fmla="*/ 4111 w 6837"/>
                <a:gd name="T35" fmla="*/ 309 h 3119"/>
                <a:gd name="T36" fmla="*/ 4453 w 6837"/>
                <a:gd name="T37" fmla="*/ 159 h 3119"/>
                <a:gd name="T38" fmla="*/ 4506 w 6837"/>
                <a:gd name="T39" fmla="*/ 176 h 3119"/>
                <a:gd name="T40" fmla="*/ 4694 w 6837"/>
                <a:gd name="T41" fmla="*/ 498 h 3119"/>
                <a:gd name="T42" fmla="*/ 6837 w 6837"/>
                <a:gd name="T43" fmla="*/ 3093 h 3119"/>
                <a:gd name="T44" fmla="*/ 6605 w 6837"/>
                <a:gd name="T45" fmla="*/ 3119 h 3119"/>
                <a:gd name="T46" fmla="*/ 6772 w 6837"/>
                <a:gd name="T47" fmla="*/ 2686 h 3119"/>
                <a:gd name="T48" fmla="*/ 6782 w 6837"/>
                <a:gd name="T49" fmla="*/ 2740 h 3119"/>
                <a:gd name="T50" fmla="*/ 6454 w 6837"/>
                <a:gd name="T51" fmla="*/ 2411 h 3119"/>
                <a:gd name="T52" fmla="*/ 6567 w 6837"/>
                <a:gd name="T53" fmla="*/ 2056 h 3119"/>
                <a:gd name="T54" fmla="*/ 6353 w 6837"/>
                <a:gd name="T55" fmla="*/ 2152 h 3119"/>
                <a:gd name="T56" fmla="*/ 1450 w 6837"/>
                <a:gd name="T57" fmla="*/ 619 h 3119"/>
                <a:gd name="T58" fmla="*/ 1585 w 6837"/>
                <a:gd name="T59" fmla="*/ 808 h 3119"/>
                <a:gd name="T60" fmla="*/ 1125 w 6837"/>
                <a:gd name="T61" fmla="*/ 877 h 3119"/>
                <a:gd name="T62" fmla="*/ 1079 w 6837"/>
                <a:gd name="T63" fmla="*/ 1245 h 3119"/>
                <a:gd name="T64" fmla="*/ 1041 w 6837"/>
                <a:gd name="T65" fmla="*/ 1286 h 3119"/>
                <a:gd name="T66" fmla="*/ 677 w 6837"/>
                <a:gd name="T67" fmla="*/ 1362 h 3119"/>
                <a:gd name="T68" fmla="*/ 864 w 6837"/>
                <a:gd name="T69" fmla="*/ 1501 h 3119"/>
                <a:gd name="T70" fmla="*/ 6009 w 6837"/>
                <a:gd name="T71" fmla="*/ 1552 h 3119"/>
                <a:gd name="T72" fmla="*/ 6011 w 6837"/>
                <a:gd name="T73" fmla="*/ 1178 h 3119"/>
                <a:gd name="T74" fmla="*/ 5835 w 6837"/>
                <a:gd name="T75" fmla="*/ 1333 h 3119"/>
                <a:gd name="T76" fmla="*/ 5720 w 6837"/>
                <a:gd name="T77" fmla="*/ 883 h 3119"/>
                <a:gd name="T78" fmla="*/ 5762 w 6837"/>
                <a:gd name="T79" fmla="*/ 921 h 3119"/>
                <a:gd name="T80" fmla="*/ 5301 w 6837"/>
                <a:gd name="T81" fmla="*/ 844 h 3119"/>
                <a:gd name="T82" fmla="*/ 238 w 6837"/>
                <a:gd name="T83" fmla="*/ 3062 h 3119"/>
                <a:gd name="T84" fmla="*/ 233 w 6837"/>
                <a:gd name="T85" fmla="*/ 3119 h 3119"/>
                <a:gd name="T86" fmla="*/ 65 w 6837"/>
                <a:gd name="T87" fmla="*/ 2686 h 3119"/>
                <a:gd name="T88" fmla="*/ 292 w 6837"/>
                <a:gd name="T89" fmla="*/ 2733 h 3119"/>
                <a:gd name="T90" fmla="*/ 144 w 6837"/>
                <a:gd name="T91" fmla="*/ 2392 h 3119"/>
                <a:gd name="T92" fmla="*/ 506 w 6837"/>
                <a:gd name="T93" fmla="*/ 2101 h 3119"/>
                <a:gd name="T94" fmla="*/ 482 w 6837"/>
                <a:gd name="T95" fmla="*/ 2152 h 3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37" h="3119">
                  <a:moveTo>
                    <a:pt x="3446" y="609"/>
                  </a:moveTo>
                  <a:lnTo>
                    <a:pt x="3390" y="609"/>
                  </a:lnTo>
                  <a:lnTo>
                    <a:pt x="3390" y="0"/>
                  </a:lnTo>
                  <a:lnTo>
                    <a:pt x="3446" y="0"/>
                  </a:lnTo>
                  <a:lnTo>
                    <a:pt x="3446" y="609"/>
                  </a:lnTo>
                  <a:close/>
                  <a:moveTo>
                    <a:pt x="6406" y="1736"/>
                  </a:moveTo>
                  <a:lnTo>
                    <a:pt x="6379" y="1688"/>
                  </a:lnTo>
                  <a:lnTo>
                    <a:pt x="5850" y="1992"/>
                  </a:lnTo>
                  <a:lnTo>
                    <a:pt x="5878" y="2039"/>
                  </a:lnTo>
                  <a:lnTo>
                    <a:pt x="6406" y="1736"/>
                  </a:lnTo>
                  <a:close/>
                  <a:moveTo>
                    <a:pt x="5160" y="472"/>
                  </a:moveTo>
                  <a:lnTo>
                    <a:pt x="5112" y="445"/>
                  </a:lnTo>
                  <a:lnTo>
                    <a:pt x="4807" y="972"/>
                  </a:lnTo>
                  <a:lnTo>
                    <a:pt x="4855" y="999"/>
                  </a:lnTo>
                  <a:lnTo>
                    <a:pt x="5160" y="472"/>
                  </a:lnTo>
                  <a:close/>
                  <a:moveTo>
                    <a:pt x="987" y="1992"/>
                  </a:moveTo>
                  <a:lnTo>
                    <a:pt x="458" y="1688"/>
                  </a:lnTo>
                  <a:lnTo>
                    <a:pt x="431" y="1736"/>
                  </a:lnTo>
                  <a:lnTo>
                    <a:pt x="958" y="2039"/>
                  </a:lnTo>
                  <a:lnTo>
                    <a:pt x="987" y="1992"/>
                  </a:lnTo>
                  <a:close/>
                  <a:moveTo>
                    <a:pt x="2030" y="972"/>
                  </a:moveTo>
                  <a:lnTo>
                    <a:pt x="1726" y="445"/>
                  </a:lnTo>
                  <a:lnTo>
                    <a:pt x="1678" y="472"/>
                  </a:lnTo>
                  <a:lnTo>
                    <a:pt x="1982" y="999"/>
                  </a:lnTo>
                  <a:lnTo>
                    <a:pt x="2030" y="972"/>
                  </a:lnTo>
                  <a:close/>
                  <a:moveTo>
                    <a:pt x="3111" y="247"/>
                  </a:moveTo>
                  <a:lnTo>
                    <a:pt x="3087" y="15"/>
                  </a:lnTo>
                  <a:lnTo>
                    <a:pt x="3032" y="22"/>
                  </a:lnTo>
                  <a:lnTo>
                    <a:pt x="3056" y="254"/>
                  </a:lnTo>
                  <a:lnTo>
                    <a:pt x="3111" y="247"/>
                  </a:lnTo>
                  <a:close/>
                  <a:moveTo>
                    <a:pt x="2781" y="297"/>
                  </a:moveTo>
                  <a:lnTo>
                    <a:pt x="2731" y="70"/>
                  </a:lnTo>
                  <a:lnTo>
                    <a:pt x="2676" y="80"/>
                  </a:lnTo>
                  <a:lnTo>
                    <a:pt x="2726" y="309"/>
                  </a:lnTo>
                  <a:lnTo>
                    <a:pt x="2781" y="297"/>
                  </a:lnTo>
                  <a:close/>
                  <a:moveTo>
                    <a:pt x="2456" y="380"/>
                  </a:moveTo>
                  <a:lnTo>
                    <a:pt x="2384" y="159"/>
                  </a:lnTo>
                  <a:lnTo>
                    <a:pt x="2331" y="176"/>
                  </a:lnTo>
                  <a:lnTo>
                    <a:pt x="2403" y="397"/>
                  </a:lnTo>
                  <a:lnTo>
                    <a:pt x="2456" y="380"/>
                  </a:lnTo>
                  <a:close/>
                  <a:moveTo>
                    <a:pt x="2141" y="498"/>
                  </a:moveTo>
                  <a:lnTo>
                    <a:pt x="2047" y="285"/>
                  </a:lnTo>
                  <a:lnTo>
                    <a:pt x="1996" y="307"/>
                  </a:lnTo>
                  <a:lnTo>
                    <a:pt x="2092" y="520"/>
                  </a:lnTo>
                  <a:lnTo>
                    <a:pt x="2141" y="498"/>
                  </a:lnTo>
                  <a:close/>
                  <a:moveTo>
                    <a:pt x="3805" y="22"/>
                  </a:moveTo>
                  <a:lnTo>
                    <a:pt x="3749" y="15"/>
                  </a:lnTo>
                  <a:lnTo>
                    <a:pt x="3725" y="247"/>
                  </a:lnTo>
                  <a:lnTo>
                    <a:pt x="3781" y="254"/>
                  </a:lnTo>
                  <a:lnTo>
                    <a:pt x="3805" y="22"/>
                  </a:lnTo>
                  <a:close/>
                  <a:moveTo>
                    <a:pt x="4159" y="80"/>
                  </a:moveTo>
                  <a:lnTo>
                    <a:pt x="4104" y="70"/>
                  </a:lnTo>
                  <a:lnTo>
                    <a:pt x="4056" y="297"/>
                  </a:lnTo>
                  <a:lnTo>
                    <a:pt x="4111" y="309"/>
                  </a:lnTo>
                  <a:lnTo>
                    <a:pt x="4159" y="80"/>
                  </a:lnTo>
                  <a:close/>
                  <a:moveTo>
                    <a:pt x="4506" y="176"/>
                  </a:moveTo>
                  <a:lnTo>
                    <a:pt x="4453" y="159"/>
                  </a:lnTo>
                  <a:lnTo>
                    <a:pt x="4381" y="380"/>
                  </a:lnTo>
                  <a:lnTo>
                    <a:pt x="4434" y="397"/>
                  </a:lnTo>
                  <a:lnTo>
                    <a:pt x="4506" y="176"/>
                  </a:lnTo>
                  <a:close/>
                  <a:moveTo>
                    <a:pt x="4840" y="307"/>
                  </a:moveTo>
                  <a:lnTo>
                    <a:pt x="4790" y="285"/>
                  </a:lnTo>
                  <a:lnTo>
                    <a:pt x="4694" y="498"/>
                  </a:lnTo>
                  <a:lnTo>
                    <a:pt x="4746" y="520"/>
                  </a:lnTo>
                  <a:lnTo>
                    <a:pt x="4840" y="307"/>
                  </a:lnTo>
                  <a:close/>
                  <a:moveTo>
                    <a:pt x="6837" y="3093"/>
                  </a:moveTo>
                  <a:lnTo>
                    <a:pt x="6830" y="3038"/>
                  </a:lnTo>
                  <a:lnTo>
                    <a:pt x="6598" y="3062"/>
                  </a:lnTo>
                  <a:lnTo>
                    <a:pt x="6605" y="3119"/>
                  </a:lnTo>
                  <a:lnTo>
                    <a:pt x="6837" y="3093"/>
                  </a:lnTo>
                  <a:close/>
                  <a:moveTo>
                    <a:pt x="6782" y="2740"/>
                  </a:moveTo>
                  <a:lnTo>
                    <a:pt x="6772" y="2686"/>
                  </a:lnTo>
                  <a:lnTo>
                    <a:pt x="6543" y="2733"/>
                  </a:lnTo>
                  <a:lnTo>
                    <a:pt x="6555" y="2788"/>
                  </a:lnTo>
                  <a:lnTo>
                    <a:pt x="6782" y="2740"/>
                  </a:lnTo>
                  <a:close/>
                  <a:moveTo>
                    <a:pt x="6694" y="2392"/>
                  </a:moveTo>
                  <a:lnTo>
                    <a:pt x="6676" y="2339"/>
                  </a:lnTo>
                  <a:lnTo>
                    <a:pt x="6454" y="2411"/>
                  </a:lnTo>
                  <a:lnTo>
                    <a:pt x="6471" y="2464"/>
                  </a:lnTo>
                  <a:lnTo>
                    <a:pt x="6694" y="2392"/>
                  </a:lnTo>
                  <a:close/>
                  <a:moveTo>
                    <a:pt x="6567" y="2056"/>
                  </a:moveTo>
                  <a:lnTo>
                    <a:pt x="6545" y="2007"/>
                  </a:lnTo>
                  <a:lnTo>
                    <a:pt x="6331" y="2101"/>
                  </a:lnTo>
                  <a:lnTo>
                    <a:pt x="6353" y="2152"/>
                  </a:lnTo>
                  <a:lnTo>
                    <a:pt x="6567" y="2056"/>
                  </a:lnTo>
                  <a:close/>
                  <a:moveTo>
                    <a:pt x="1585" y="808"/>
                  </a:moveTo>
                  <a:lnTo>
                    <a:pt x="1450" y="619"/>
                  </a:lnTo>
                  <a:lnTo>
                    <a:pt x="1404" y="651"/>
                  </a:lnTo>
                  <a:lnTo>
                    <a:pt x="1539" y="841"/>
                  </a:lnTo>
                  <a:lnTo>
                    <a:pt x="1585" y="808"/>
                  </a:lnTo>
                  <a:close/>
                  <a:moveTo>
                    <a:pt x="1320" y="1013"/>
                  </a:moveTo>
                  <a:lnTo>
                    <a:pt x="1166" y="839"/>
                  </a:lnTo>
                  <a:lnTo>
                    <a:pt x="1125" y="877"/>
                  </a:lnTo>
                  <a:lnTo>
                    <a:pt x="1279" y="1050"/>
                  </a:lnTo>
                  <a:lnTo>
                    <a:pt x="1320" y="1013"/>
                  </a:lnTo>
                  <a:close/>
                  <a:moveTo>
                    <a:pt x="1079" y="1245"/>
                  </a:moveTo>
                  <a:lnTo>
                    <a:pt x="908" y="1088"/>
                  </a:lnTo>
                  <a:lnTo>
                    <a:pt x="870" y="1129"/>
                  </a:lnTo>
                  <a:lnTo>
                    <a:pt x="1041" y="1286"/>
                  </a:lnTo>
                  <a:lnTo>
                    <a:pt x="1079" y="1245"/>
                  </a:lnTo>
                  <a:close/>
                  <a:moveTo>
                    <a:pt x="864" y="1501"/>
                  </a:moveTo>
                  <a:lnTo>
                    <a:pt x="677" y="1362"/>
                  </a:lnTo>
                  <a:lnTo>
                    <a:pt x="643" y="1407"/>
                  </a:lnTo>
                  <a:lnTo>
                    <a:pt x="831" y="1547"/>
                  </a:lnTo>
                  <a:lnTo>
                    <a:pt x="864" y="1501"/>
                  </a:lnTo>
                  <a:close/>
                  <a:moveTo>
                    <a:pt x="6232" y="1461"/>
                  </a:moveTo>
                  <a:lnTo>
                    <a:pt x="6199" y="1415"/>
                  </a:lnTo>
                  <a:lnTo>
                    <a:pt x="6009" y="1552"/>
                  </a:lnTo>
                  <a:lnTo>
                    <a:pt x="6042" y="1596"/>
                  </a:lnTo>
                  <a:lnTo>
                    <a:pt x="6232" y="1461"/>
                  </a:lnTo>
                  <a:close/>
                  <a:moveTo>
                    <a:pt x="6011" y="1178"/>
                  </a:moveTo>
                  <a:lnTo>
                    <a:pt x="5974" y="1137"/>
                  </a:lnTo>
                  <a:lnTo>
                    <a:pt x="5799" y="1291"/>
                  </a:lnTo>
                  <a:lnTo>
                    <a:pt x="5835" y="1333"/>
                  </a:lnTo>
                  <a:lnTo>
                    <a:pt x="6011" y="1178"/>
                  </a:lnTo>
                  <a:close/>
                  <a:moveTo>
                    <a:pt x="5762" y="921"/>
                  </a:moveTo>
                  <a:lnTo>
                    <a:pt x="5720" y="883"/>
                  </a:lnTo>
                  <a:lnTo>
                    <a:pt x="5563" y="1056"/>
                  </a:lnTo>
                  <a:lnTo>
                    <a:pt x="5602" y="1093"/>
                  </a:lnTo>
                  <a:lnTo>
                    <a:pt x="5762" y="921"/>
                  </a:lnTo>
                  <a:close/>
                  <a:moveTo>
                    <a:pt x="5486" y="691"/>
                  </a:moveTo>
                  <a:lnTo>
                    <a:pt x="5442" y="658"/>
                  </a:lnTo>
                  <a:lnTo>
                    <a:pt x="5301" y="844"/>
                  </a:lnTo>
                  <a:lnTo>
                    <a:pt x="5348" y="878"/>
                  </a:lnTo>
                  <a:lnTo>
                    <a:pt x="5486" y="691"/>
                  </a:lnTo>
                  <a:close/>
                  <a:moveTo>
                    <a:pt x="238" y="3062"/>
                  </a:moveTo>
                  <a:lnTo>
                    <a:pt x="5" y="3038"/>
                  </a:lnTo>
                  <a:lnTo>
                    <a:pt x="0" y="3093"/>
                  </a:lnTo>
                  <a:lnTo>
                    <a:pt x="233" y="3119"/>
                  </a:lnTo>
                  <a:lnTo>
                    <a:pt x="238" y="3062"/>
                  </a:lnTo>
                  <a:close/>
                  <a:moveTo>
                    <a:pt x="292" y="2733"/>
                  </a:moveTo>
                  <a:lnTo>
                    <a:pt x="65" y="2686"/>
                  </a:lnTo>
                  <a:lnTo>
                    <a:pt x="53" y="2740"/>
                  </a:lnTo>
                  <a:lnTo>
                    <a:pt x="282" y="2788"/>
                  </a:lnTo>
                  <a:lnTo>
                    <a:pt x="292" y="2733"/>
                  </a:lnTo>
                  <a:close/>
                  <a:moveTo>
                    <a:pt x="383" y="2411"/>
                  </a:moveTo>
                  <a:lnTo>
                    <a:pt x="161" y="2339"/>
                  </a:lnTo>
                  <a:lnTo>
                    <a:pt x="144" y="2392"/>
                  </a:lnTo>
                  <a:lnTo>
                    <a:pt x="366" y="2464"/>
                  </a:lnTo>
                  <a:lnTo>
                    <a:pt x="383" y="2411"/>
                  </a:lnTo>
                  <a:close/>
                  <a:moveTo>
                    <a:pt x="506" y="2101"/>
                  </a:moveTo>
                  <a:lnTo>
                    <a:pt x="292" y="2007"/>
                  </a:lnTo>
                  <a:lnTo>
                    <a:pt x="270" y="2056"/>
                  </a:lnTo>
                  <a:lnTo>
                    <a:pt x="482" y="2152"/>
                  </a:lnTo>
                  <a:lnTo>
                    <a:pt x="506" y="2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3"/>
            <p:cNvSpPr>
              <a:spLocks noEditPoints="1"/>
            </p:cNvSpPr>
            <p:nvPr/>
          </p:nvSpPr>
          <p:spPr bwMode="auto">
            <a:xfrm>
              <a:off x="2394684" y="3484845"/>
              <a:ext cx="188777" cy="188007"/>
            </a:xfrm>
            <a:custGeom>
              <a:avLst/>
              <a:gdLst>
                <a:gd name="T0" fmla="*/ 8 w 287"/>
                <a:gd name="T1" fmla="*/ 130 h 287"/>
                <a:gd name="T2" fmla="*/ 131 w 287"/>
                <a:gd name="T3" fmla="*/ 279 h 287"/>
                <a:gd name="T4" fmla="*/ 279 w 287"/>
                <a:gd name="T5" fmla="*/ 156 h 287"/>
                <a:gd name="T6" fmla="*/ 156 w 287"/>
                <a:gd name="T7" fmla="*/ 8 h 287"/>
                <a:gd name="T8" fmla="*/ 8 w 287"/>
                <a:gd name="T9" fmla="*/ 130 h 287"/>
                <a:gd name="T10" fmla="*/ 208 w 287"/>
                <a:gd name="T11" fmla="*/ 150 h 287"/>
                <a:gd name="T12" fmla="*/ 137 w 287"/>
                <a:gd name="T13" fmla="*/ 208 h 287"/>
                <a:gd name="T14" fmla="*/ 79 w 287"/>
                <a:gd name="T15" fmla="*/ 137 h 287"/>
                <a:gd name="T16" fmla="*/ 150 w 287"/>
                <a:gd name="T17" fmla="*/ 79 h 287"/>
                <a:gd name="T18" fmla="*/ 208 w 287"/>
                <a:gd name="T19" fmla="*/ 15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7" h="287">
                  <a:moveTo>
                    <a:pt x="8" y="130"/>
                  </a:moveTo>
                  <a:cubicBezTo>
                    <a:pt x="0" y="206"/>
                    <a:pt x="55" y="272"/>
                    <a:pt x="131" y="279"/>
                  </a:cubicBezTo>
                  <a:cubicBezTo>
                    <a:pt x="206" y="287"/>
                    <a:pt x="272" y="232"/>
                    <a:pt x="279" y="156"/>
                  </a:cubicBezTo>
                  <a:cubicBezTo>
                    <a:pt x="287" y="81"/>
                    <a:pt x="232" y="15"/>
                    <a:pt x="156" y="8"/>
                  </a:cubicBezTo>
                  <a:cubicBezTo>
                    <a:pt x="81" y="0"/>
                    <a:pt x="15" y="55"/>
                    <a:pt x="8" y="130"/>
                  </a:cubicBezTo>
                  <a:close/>
                  <a:moveTo>
                    <a:pt x="208" y="150"/>
                  </a:moveTo>
                  <a:cubicBezTo>
                    <a:pt x="205" y="185"/>
                    <a:pt x="173" y="212"/>
                    <a:pt x="137" y="208"/>
                  </a:cubicBezTo>
                  <a:cubicBezTo>
                    <a:pt x="102" y="205"/>
                    <a:pt x="75" y="173"/>
                    <a:pt x="79" y="137"/>
                  </a:cubicBezTo>
                  <a:cubicBezTo>
                    <a:pt x="82" y="102"/>
                    <a:pt x="114" y="75"/>
                    <a:pt x="150" y="79"/>
                  </a:cubicBezTo>
                  <a:cubicBezTo>
                    <a:pt x="185" y="82"/>
                    <a:pt x="212" y="114"/>
                    <a:pt x="208" y="1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"/>
            <p:cNvSpPr>
              <a:spLocks/>
            </p:cNvSpPr>
            <p:nvPr/>
          </p:nvSpPr>
          <p:spPr bwMode="auto">
            <a:xfrm>
              <a:off x="1591136" y="3036936"/>
              <a:ext cx="849684" cy="532879"/>
            </a:xfrm>
            <a:custGeom>
              <a:avLst/>
              <a:gdLst>
                <a:gd name="T0" fmla="*/ 1292 w 1292"/>
                <a:gd name="T1" fmla="*/ 711 h 813"/>
                <a:gd name="T2" fmla="*/ 0 w 1292"/>
                <a:gd name="T3" fmla="*/ 0 h 813"/>
                <a:gd name="T4" fmla="*/ 1230 w 1292"/>
                <a:gd name="T5" fmla="*/ 813 h 813"/>
                <a:gd name="T6" fmla="*/ 1292 w 1292"/>
                <a:gd name="T7" fmla="*/ 71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2" h="813">
                  <a:moveTo>
                    <a:pt x="1292" y="7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30" y="813"/>
                    <a:pt x="1230" y="813"/>
                    <a:pt x="1230" y="813"/>
                  </a:cubicBezTo>
                  <a:cubicBezTo>
                    <a:pt x="1234" y="770"/>
                    <a:pt x="1258" y="733"/>
                    <a:pt x="1292" y="7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5"/>
            <p:cNvSpPr>
              <a:spLocks/>
            </p:cNvSpPr>
            <p:nvPr/>
          </p:nvSpPr>
          <p:spPr bwMode="auto">
            <a:xfrm>
              <a:off x="2531941" y="3579042"/>
              <a:ext cx="216458" cy="181471"/>
            </a:xfrm>
            <a:custGeom>
              <a:avLst/>
              <a:gdLst>
                <a:gd name="T0" fmla="*/ 0 w 329"/>
                <a:gd name="T1" fmla="*/ 119 h 277"/>
                <a:gd name="T2" fmla="*/ 238 w 329"/>
                <a:gd name="T3" fmla="*/ 277 h 277"/>
                <a:gd name="T4" fmla="*/ 247 w 329"/>
                <a:gd name="T5" fmla="*/ 183 h 277"/>
                <a:gd name="T6" fmla="*/ 329 w 329"/>
                <a:gd name="T7" fmla="*/ 142 h 277"/>
                <a:gd name="T8" fmla="*/ 71 w 329"/>
                <a:gd name="T9" fmla="*/ 0 h 277"/>
                <a:gd name="T10" fmla="*/ 70 w 329"/>
                <a:gd name="T11" fmla="*/ 12 h 277"/>
                <a:gd name="T12" fmla="*/ 0 w 329"/>
                <a:gd name="T13" fmla="*/ 119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277">
                  <a:moveTo>
                    <a:pt x="0" y="119"/>
                  </a:moveTo>
                  <a:cubicBezTo>
                    <a:pt x="238" y="277"/>
                    <a:pt x="238" y="277"/>
                    <a:pt x="238" y="277"/>
                  </a:cubicBezTo>
                  <a:cubicBezTo>
                    <a:pt x="247" y="183"/>
                    <a:pt x="247" y="183"/>
                    <a:pt x="247" y="183"/>
                  </a:cubicBezTo>
                  <a:cubicBezTo>
                    <a:pt x="329" y="142"/>
                    <a:pt x="329" y="142"/>
                    <a:pt x="329" y="142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4"/>
                    <a:pt x="71" y="8"/>
                    <a:pt x="70" y="12"/>
                  </a:cubicBezTo>
                  <a:cubicBezTo>
                    <a:pt x="66" y="59"/>
                    <a:pt x="38" y="98"/>
                    <a:pt x="0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4567597" y="3098876"/>
            <a:ext cx="2679863" cy="1524195"/>
            <a:chOff x="4625778" y="2173024"/>
            <a:chExt cx="2941214" cy="1672841"/>
          </a:xfrm>
          <a:solidFill>
            <a:schemeClr val="accent2"/>
          </a:solidFill>
        </p:grpSpPr>
        <p:sp>
          <p:nvSpPr>
            <p:cNvPr id="66" name="Freeform 9"/>
            <p:cNvSpPr>
              <a:spLocks/>
            </p:cNvSpPr>
            <p:nvPr/>
          </p:nvSpPr>
          <p:spPr bwMode="auto">
            <a:xfrm>
              <a:off x="4625778" y="2173024"/>
              <a:ext cx="2941214" cy="1432931"/>
            </a:xfrm>
            <a:custGeom>
              <a:avLst/>
              <a:gdLst>
                <a:gd name="T0" fmla="*/ 116 w 4473"/>
                <a:gd name="T1" fmla="*/ 2186 h 2186"/>
                <a:gd name="T2" fmla="*/ 737 w 4473"/>
                <a:gd name="T3" fmla="*/ 737 h 2186"/>
                <a:gd name="T4" fmla="*/ 2237 w 4473"/>
                <a:gd name="T5" fmla="*/ 116 h 2186"/>
                <a:gd name="T6" fmla="*/ 3737 w 4473"/>
                <a:gd name="T7" fmla="*/ 737 h 2186"/>
                <a:gd name="T8" fmla="*/ 4357 w 4473"/>
                <a:gd name="T9" fmla="*/ 2186 h 2186"/>
                <a:gd name="T10" fmla="*/ 4473 w 4473"/>
                <a:gd name="T11" fmla="*/ 2186 h 2186"/>
                <a:gd name="T12" fmla="*/ 3818 w 4473"/>
                <a:gd name="T13" fmla="*/ 656 h 2186"/>
                <a:gd name="T14" fmla="*/ 2237 w 4473"/>
                <a:gd name="T15" fmla="*/ 0 h 2186"/>
                <a:gd name="T16" fmla="*/ 655 w 4473"/>
                <a:gd name="T17" fmla="*/ 656 h 2186"/>
                <a:gd name="T18" fmla="*/ 0 w 4473"/>
                <a:gd name="T19" fmla="*/ 2186 h 2186"/>
                <a:gd name="T20" fmla="*/ 116 w 4473"/>
                <a:gd name="T21" fmla="*/ 2186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73" h="2186">
                  <a:moveTo>
                    <a:pt x="116" y="2186"/>
                  </a:moveTo>
                  <a:cubicBezTo>
                    <a:pt x="129" y="1639"/>
                    <a:pt x="348" y="1126"/>
                    <a:pt x="737" y="737"/>
                  </a:cubicBezTo>
                  <a:cubicBezTo>
                    <a:pt x="1137" y="337"/>
                    <a:pt x="1670" y="116"/>
                    <a:pt x="2237" y="116"/>
                  </a:cubicBezTo>
                  <a:cubicBezTo>
                    <a:pt x="2803" y="116"/>
                    <a:pt x="3336" y="337"/>
                    <a:pt x="3737" y="737"/>
                  </a:cubicBezTo>
                  <a:cubicBezTo>
                    <a:pt x="4125" y="1126"/>
                    <a:pt x="4344" y="1639"/>
                    <a:pt x="4357" y="2186"/>
                  </a:cubicBezTo>
                  <a:cubicBezTo>
                    <a:pt x="4473" y="2186"/>
                    <a:pt x="4473" y="2186"/>
                    <a:pt x="4473" y="2186"/>
                  </a:cubicBezTo>
                  <a:cubicBezTo>
                    <a:pt x="4460" y="1608"/>
                    <a:pt x="4229" y="1066"/>
                    <a:pt x="3818" y="656"/>
                  </a:cubicBezTo>
                  <a:cubicBezTo>
                    <a:pt x="3396" y="233"/>
                    <a:pt x="2834" y="0"/>
                    <a:pt x="2237" y="0"/>
                  </a:cubicBezTo>
                  <a:cubicBezTo>
                    <a:pt x="1639" y="0"/>
                    <a:pt x="1077" y="233"/>
                    <a:pt x="655" y="656"/>
                  </a:cubicBezTo>
                  <a:cubicBezTo>
                    <a:pt x="244" y="1066"/>
                    <a:pt x="13" y="1608"/>
                    <a:pt x="0" y="2186"/>
                  </a:cubicBezTo>
                  <a:lnTo>
                    <a:pt x="116" y="21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0"/>
            <p:cNvSpPr>
              <a:spLocks noEditPoints="1"/>
            </p:cNvSpPr>
            <p:nvPr/>
          </p:nvSpPr>
          <p:spPr bwMode="auto">
            <a:xfrm>
              <a:off x="4782259" y="2330273"/>
              <a:ext cx="2628253" cy="1199169"/>
            </a:xfrm>
            <a:custGeom>
              <a:avLst/>
              <a:gdLst>
                <a:gd name="T0" fmla="*/ 3390 w 6836"/>
                <a:gd name="T1" fmla="*/ 0 h 3119"/>
                <a:gd name="T2" fmla="*/ 6407 w 6836"/>
                <a:gd name="T3" fmla="*/ 1736 h 3119"/>
                <a:gd name="T4" fmla="*/ 5878 w 6836"/>
                <a:gd name="T5" fmla="*/ 2039 h 3119"/>
                <a:gd name="T6" fmla="*/ 5112 w 6836"/>
                <a:gd name="T7" fmla="*/ 445 h 3119"/>
                <a:gd name="T8" fmla="*/ 5160 w 6836"/>
                <a:gd name="T9" fmla="*/ 472 h 3119"/>
                <a:gd name="T10" fmla="*/ 430 w 6836"/>
                <a:gd name="T11" fmla="*/ 1736 h 3119"/>
                <a:gd name="T12" fmla="*/ 2030 w 6836"/>
                <a:gd name="T13" fmla="*/ 972 h 3119"/>
                <a:gd name="T14" fmla="*/ 1982 w 6836"/>
                <a:gd name="T15" fmla="*/ 999 h 3119"/>
                <a:gd name="T16" fmla="*/ 3087 w 6836"/>
                <a:gd name="T17" fmla="*/ 15 h 3119"/>
                <a:gd name="T18" fmla="*/ 3111 w 6836"/>
                <a:gd name="T19" fmla="*/ 247 h 3119"/>
                <a:gd name="T20" fmla="*/ 2677 w 6836"/>
                <a:gd name="T21" fmla="*/ 80 h 3119"/>
                <a:gd name="T22" fmla="*/ 2456 w 6836"/>
                <a:gd name="T23" fmla="*/ 380 h 3119"/>
                <a:gd name="T24" fmla="*/ 2403 w 6836"/>
                <a:gd name="T25" fmla="*/ 397 h 3119"/>
                <a:gd name="T26" fmla="*/ 2047 w 6836"/>
                <a:gd name="T27" fmla="*/ 285 h 3119"/>
                <a:gd name="T28" fmla="*/ 2141 w 6836"/>
                <a:gd name="T29" fmla="*/ 498 h 3119"/>
                <a:gd name="T30" fmla="*/ 3725 w 6836"/>
                <a:gd name="T31" fmla="*/ 247 h 3119"/>
                <a:gd name="T32" fmla="*/ 4159 w 6836"/>
                <a:gd name="T33" fmla="*/ 80 h 3119"/>
                <a:gd name="T34" fmla="*/ 4112 w 6836"/>
                <a:gd name="T35" fmla="*/ 309 h 3119"/>
                <a:gd name="T36" fmla="*/ 4454 w 6836"/>
                <a:gd name="T37" fmla="*/ 159 h 3119"/>
                <a:gd name="T38" fmla="*/ 4507 w 6836"/>
                <a:gd name="T39" fmla="*/ 176 h 3119"/>
                <a:gd name="T40" fmla="*/ 4695 w 6836"/>
                <a:gd name="T41" fmla="*/ 498 h 3119"/>
                <a:gd name="T42" fmla="*/ 6836 w 6836"/>
                <a:gd name="T43" fmla="*/ 3093 h 3119"/>
                <a:gd name="T44" fmla="*/ 6605 w 6836"/>
                <a:gd name="T45" fmla="*/ 3119 h 3119"/>
                <a:gd name="T46" fmla="*/ 6771 w 6836"/>
                <a:gd name="T47" fmla="*/ 2686 h 3119"/>
                <a:gd name="T48" fmla="*/ 6783 w 6836"/>
                <a:gd name="T49" fmla="*/ 2740 h 3119"/>
                <a:gd name="T50" fmla="*/ 6453 w 6836"/>
                <a:gd name="T51" fmla="*/ 2411 h 3119"/>
                <a:gd name="T52" fmla="*/ 6567 w 6836"/>
                <a:gd name="T53" fmla="*/ 2056 h 3119"/>
                <a:gd name="T54" fmla="*/ 6354 w 6836"/>
                <a:gd name="T55" fmla="*/ 2152 h 3119"/>
                <a:gd name="T56" fmla="*/ 1449 w 6836"/>
                <a:gd name="T57" fmla="*/ 619 h 3119"/>
                <a:gd name="T58" fmla="*/ 1586 w 6836"/>
                <a:gd name="T59" fmla="*/ 808 h 3119"/>
                <a:gd name="T60" fmla="*/ 1124 w 6836"/>
                <a:gd name="T61" fmla="*/ 877 h 3119"/>
                <a:gd name="T62" fmla="*/ 1079 w 6836"/>
                <a:gd name="T63" fmla="*/ 1245 h 3119"/>
                <a:gd name="T64" fmla="*/ 1042 w 6836"/>
                <a:gd name="T65" fmla="*/ 1286 h 3119"/>
                <a:gd name="T66" fmla="*/ 676 w 6836"/>
                <a:gd name="T67" fmla="*/ 1362 h 3119"/>
                <a:gd name="T68" fmla="*/ 864 w 6836"/>
                <a:gd name="T69" fmla="*/ 1501 h 3119"/>
                <a:gd name="T70" fmla="*/ 6010 w 6836"/>
                <a:gd name="T71" fmla="*/ 1552 h 3119"/>
                <a:gd name="T72" fmla="*/ 6012 w 6836"/>
                <a:gd name="T73" fmla="*/ 1178 h 3119"/>
                <a:gd name="T74" fmla="*/ 5835 w 6836"/>
                <a:gd name="T75" fmla="*/ 1333 h 3119"/>
                <a:gd name="T76" fmla="*/ 5721 w 6836"/>
                <a:gd name="T77" fmla="*/ 883 h 3119"/>
                <a:gd name="T78" fmla="*/ 5762 w 6836"/>
                <a:gd name="T79" fmla="*/ 921 h 3119"/>
                <a:gd name="T80" fmla="*/ 5302 w 6836"/>
                <a:gd name="T81" fmla="*/ 844 h 3119"/>
                <a:gd name="T82" fmla="*/ 238 w 6836"/>
                <a:gd name="T83" fmla="*/ 3062 h 3119"/>
                <a:gd name="T84" fmla="*/ 233 w 6836"/>
                <a:gd name="T85" fmla="*/ 3119 h 3119"/>
                <a:gd name="T86" fmla="*/ 65 w 6836"/>
                <a:gd name="T87" fmla="*/ 2686 h 3119"/>
                <a:gd name="T88" fmla="*/ 293 w 6836"/>
                <a:gd name="T89" fmla="*/ 2733 h 3119"/>
                <a:gd name="T90" fmla="*/ 144 w 6836"/>
                <a:gd name="T91" fmla="*/ 2392 h 3119"/>
                <a:gd name="T92" fmla="*/ 505 w 6836"/>
                <a:gd name="T93" fmla="*/ 2101 h 3119"/>
                <a:gd name="T94" fmla="*/ 483 w 6836"/>
                <a:gd name="T95" fmla="*/ 2152 h 3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36" h="3119">
                  <a:moveTo>
                    <a:pt x="3446" y="609"/>
                  </a:moveTo>
                  <a:lnTo>
                    <a:pt x="3390" y="609"/>
                  </a:lnTo>
                  <a:lnTo>
                    <a:pt x="3390" y="0"/>
                  </a:lnTo>
                  <a:lnTo>
                    <a:pt x="3446" y="0"/>
                  </a:lnTo>
                  <a:lnTo>
                    <a:pt x="3446" y="609"/>
                  </a:lnTo>
                  <a:close/>
                  <a:moveTo>
                    <a:pt x="6407" y="1736"/>
                  </a:moveTo>
                  <a:lnTo>
                    <a:pt x="6378" y="1688"/>
                  </a:lnTo>
                  <a:lnTo>
                    <a:pt x="5851" y="1992"/>
                  </a:lnTo>
                  <a:lnTo>
                    <a:pt x="5878" y="2039"/>
                  </a:lnTo>
                  <a:lnTo>
                    <a:pt x="6407" y="1736"/>
                  </a:lnTo>
                  <a:close/>
                  <a:moveTo>
                    <a:pt x="5160" y="472"/>
                  </a:moveTo>
                  <a:lnTo>
                    <a:pt x="5112" y="445"/>
                  </a:lnTo>
                  <a:lnTo>
                    <a:pt x="4806" y="972"/>
                  </a:lnTo>
                  <a:lnTo>
                    <a:pt x="4856" y="999"/>
                  </a:lnTo>
                  <a:lnTo>
                    <a:pt x="5160" y="472"/>
                  </a:lnTo>
                  <a:close/>
                  <a:moveTo>
                    <a:pt x="985" y="1992"/>
                  </a:moveTo>
                  <a:lnTo>
                    <a:pt x="459" y="1688"/>
                  </a:lnTo>
                  <a:lnTo>
                    <a:pt x="430" y="1736"/>
                  </a:lnTo>
                  <a:lnTo>
                    <a:pt x="958" y="2039"/>
                  </a:lnTo>
                  <a:lnTo>
                    <a:pt x="985" y="1992"/>
                  </a:lnTo>
                  <a:close/>
                  <a:moveTo>
                    <a:pt x="2030" y="972"/>
                  </a:moveTo>
                  <a:lnTo>
                    <a:pt x="1726" y="445"/>
                  </a:lnTo>
                  <a:lnTo>
                    <a:pt x="1676" y="472"/>
                  </a:lnTo>
                  <a:lnTo>
                    <a:pt x="1982" y="999"/>
                  </a:lnTo>
                  <a:lnTo>
                    <a:pt x="2030" y="972"/>
                  </a:lnTo>
                  <a:close/>
                  <a:moveTo>
                    <a:pt x="3111" y="247"/>
                  </a:moveTo>
                  <a:lnTo>
                    <a:pt x="3087" y="15"/>
                  </a:lnTo>
                  <a:lnTo>
                    <a:pt x="3032" y="22"/>
                  </a:lnTo>
                  <a:lnTo>
                    <a:pt x="3056" y="254"/>
                  </a:lnTo>
                  <a:lnTo>
                    <a:pt x="3111" y="247"/>
                  </a:lnTo>
                  <a:close/>
                  <a:moveTo>
                    <a:pt x="2779" y="297"/>
                  </a:moveTo>
                  <a:lnTo>
                    <a:pt x="2731" y="70"/>
                  </a:lnTo>
                  <a:lnTo>
                    <a:pt x="2677" y="80"/>
                  </a:lnTo>
                  <a:lnTo>
                    <a:pt x="2726" y="309"/>
                  </a:lnTo>
                  <a:lnTo>
                    <a:pt x="2779" y="297"/>
                  </a:lnTo>
                  <a:close/>
                  <a:moveTo>
                    <a:pt x="2456" y="380"/>
                  </a:moveTo>
                  <a:lnTo>
                    <a:pt x="2384" y="159"/>
                  </a:lnTo>
                  <a:lnTo>
                    <a:pt x="2331" y="176"/>
                  </a:lnTo>
                  <a:lnTo>
                    <a:pt x="2403" y="397"/>
                  </a:lnTo>
                  <a:lnTo>
                    <a:pt x="2456" y="380"/>
                  </a:lnTo>
                  <a:close/>
                  <a:moveTo>
                    <a:pt x="2141" y="498"/>
                  </a:moveTo>
                  <a:lnTo>
                    <a:pt x="2047" y="285"/>
                  </a:lnTo>
                  <a:lnTo>
                    <a:pt x="1996" y="307"/>
                  </a:lnTo>
                  <a:lnTo>
                    <a:pt x="2090" y="520"/>
                  </a:lnTo>
                  <a:lnTo>
                    <a:pt x="2141" y="498"/>
                  </a:lnTo>
                  <a:close/>
                  <a:moveTo>
                    <a:pt x="3805" y="22"/>
                  </a:moveTo>
                  <a:lnTo>
                    <a:pt x="3749" y="15"/>
                  </a:lnTo>
                  <a:lnTo>
                    <a:pt x="3725" y="247"/>
                  </a:lnTo>
                  <a:lnTo>
                    <a:pt x="3780" y="254"/>
                  </a:lnTo>
                  <a:lnTo>
                    <a:pt x="3805" y="22"/>
                  </a:lnTo>
                  <a:close/>
                  <a:moveTo>
                    <a:pt x="4159" y="80"/>
                  </a:moveTo>
                  <a:lnTo>
                    <a:pt x="4105" y="70"/>
                  </a:lnTo>
                  <a:lnTo>
                    <a:pt x="4057" y="297"/>
                  </a:lnTo>
                  <a:lnTo>
                    <a:pt x="4112" y="309"/>
                  </a:lnTo>
                  <a:lnTo>
                    <a:pt x="4159" y="80"/>
                  </a:lnTo>
                  <a:close/>
                  <a:moveTo>
                    <a:pt x="4507" y="176"/>
                  </a:moveTo>
                  <a:lnTo>
                    <a:pt x="4454" y="159"/>
                  </a:lnTo>
                  <a:lnTo>
                    <a:pt x="4380" y="380"/>
                  </a:lnTo>
                  <a:lnTo>
                    <a:pt x="4433" y="397"/>
                  </a:lnTo>
                  <a:lnTo>
                    <a:pt x="4507" y="176"/>
                  </a:lnTo>
                  <a:close/>
                  <a:moveTo>
                    <a:pt x="4840" y="307"/>
                  </a:moveTo>
                  <a:lnTo>
                    <a:pt x="4789" y="285"/>
                  </a:lnTo>
                  <a:lnTo>
                    <a:pt x="4695" y="498"/>
                  </a:lnTo>
                  <a:lnTo>
                    <a:pt x="4746" y="520"/>
                  </a:lnTo>
                  <a:lnTo>
                    <a:pt x="4840" y="307"/>
                  </a:lnTo>
                  <a:close/>
                  <a:moveTo>
                    <a:pt x="6836" y="3093"/>
                  </a:moveTo>
                  <a:lnTo>
                    <a:pt x="6831" y="3038"/>
                  </a:lnTo>
                  <a:lnTo>
                    <a:pt x="6598" y="3062"/>
                  </a:lnTo>
                  <a:lnTo>
                    <a:pt x="6605" y="3119"/>
                  </a:lnTo>
                  <a:lnTo>
                    <a:pt x="6836" y="3093"/>
                  </a:lnTo>
                  <a:close/>
                  <a:moveTo>
                    <a:pt x="6783" y="2740"/>
                  </a:moveTo>
                  <a:lnTo>
                    <a:pt x="6771" y="2686"/>
                  </a:lnTo>
                  <a:lnTo>
                    <a:pt x="6543" y="2733"/>
                  </a:lnTo>
                  <a:lnTo>
                    <a:pt x="6555" y="2788"/>
                  </a:lnTo>
                  <a:lnTo>
                    <a:pt x="6783" y="2740"/>
                  </a:lnTo>
                  <a:close/>
                  <a:moveTo>
                    <a:pt x="6692" y="2392"/>
                  </a:moveTo>
                  <a:lnTo>
                    <a:pt x="6675" y="2339"/>
                  </a:lnTo>
                  <a:lnTo>
                    <a:pt x="6453" y="2411"/>
                  </a:lnTo>
                  <a:lnTo>
                    <a:pt x="6472" y="2464"/>
                  </a:lnTo>
                  <a:lnTo>
                    <a:pt x="6692" y="2392"/>
                  </a:lnTo>
                  <a:close/>
                  <a:moveTo>
                    <a:pt x="6567" y="2056"/>
                  </a:moveTo>
                  <a:lnTo>
                    <a:pt x="6543" y="2007"/>
                  </a:lnTo>
                  <a:lnTo>
                    <a:pt x="6331" y="2101"/>
                  </a:lnTo>
                  <a:lnTo>
                    <a:pt x="6354" y="2152"/>
                  </a:lnTo>
                  <a:lnTo>
                    <a:pt x="6567" y="2056"/>
                  </a:lnTo>
                  <a:close/>
                  <a:moveTo>
                    <a:pt x="1586" y="808"/>
                  </a:moveTo>
                  <a:lnTo>
                    <a:pt x="1449" y="619"/>
                  </a:lnTo>
                  <a:lnTo>
                    <a:pt x="1404" y="651"/>
                  </a:lnTo>
                  <a:lnTo>
                    <a:pt x="1540" y="841"/>
                  </a:lnTo>
                  <a:lnTo>
                    <a:pt x="1586" y="808"/>
                  </a:lnTo>
                  <a:close/>
                  <a:moveTo>
                    <a:pt x="1321" y="1013"/>
                  </a:moveTo>
                  <a:lnTo>
                    <a:pt x="1167" y="839"/>
                  </a:lnTo>
                  <a:lnTo>
                    <a:pt x="1124" y="877"/>
                  </a:lnTo>
                  <a:lnTo>
                    <a:pt x="1280" y="1050"/>
                  </a:lnTo>
                  <a:lnTo>
                    <a:pt x="1321" y="1013"/>
                  </a:lnTo>
                  <a:close/>
                  <a:moveTo>
                    <a:pt x="1079" y="1245"/>
                  </a:moveTo>
                  <a:lnTo>
                    <a:pt x="907" y="1088"/>
                  </a:lnTo>
                  <a:lnTo>
                    <a:pt x="871" y="1129"/>
                  </a:lnTo>
                  <a:lnTo>
                    <a:pt x="1042" y="1286"/>
                  </a:lnTo>
                  <a:lnTo>
                    <a:pt x="1079" y="1245"/>
                  </a:lnTo>
                  <a:close/>
                  <a:moveTo>
                    <a:pt x="864" y="1501"/>
                  </a:moveTo>
                  <a:lnTo>
                    <a:pt x="676" y="1362"/>
                  </a:lnTo>
                  <a:lnTo>
                    <a:pt x="643" y="1407"/>
                  </a:lnTo>
                  <a:lnTo>
                    <a:pt x="832" y="1547"/>
                  </a:lnTo>
                  <a:lnTo>
                    <a:pt x="864" y="1501"/>
                  </a:lnTo>
                  <a:close/>
                  <a:moveTo>
                    <a:pt x="6232" y="1461"/>
                  </a:moveTo>
                  <a:lnTo>
                    <a:pt x="6200" y="1415"/>
                  </a:lnTo>
                  <a:lnTo>
                    <a:pt x="6010" y="1552"/>
                  </a:lnTo>
                  <a:lnTo>
                    <a:pt x="6042" y="1596"/>
                  </a:lnTo>
                  <a:lnTo>
                    <a:pt x="6232" y="1461"/>
                  </a:lnTo>
                  <a:close/>
                  <a:moveTo>
                    <a:pt x="6012" y="1178"/>
                  </a:moveTo>
                  <a:lnTo>
                    <a:pt x="5974" y="1137"/>
                  </a:lnTo>
                  <a:lnTo>
                    <a:pt x="5800" y="1291"/>
                  </a:lnTo>
                  <a:lnTo>
                    <a:pt x="5835" y="1333"/>
                  </a:lnTo>
                  <a:lnTo>
                    <a:pt x="6012" y="1178"/>
                  </a:lnTo>
                  <a:close/>
                  <a:moveTo>
                    <a:pt x="5762" y="921"/>
                  </a:moveTo>
                  <a:lnTo>
                    <a:pt x="5721" y="883"/>
                  </a:lnTo>
                  <a:lnTo>
                    <a:pt x="5562" y="1056"/>
                  </a:lnTo>
                  <a:lnTo>
                    <a:pt x="5603" y="1093"/>
                  </a:lnTo>
                  <a:lnTo>
                    <a:pt x="5762" y="921"/>
                  </a:lnTo>
                  <a:close/>
                  <a:moveTo>
                    <a:pt x="5487" y="691"/>
                  </a:moveTo>
                  <a:lnTo>
                    <a:pt x="5442" y="658"/>
                  </a:lnTo>
                  <a:lnTo>
                    <a:pt x="5302" y="844"/>
                  </a:lnTo>
                  <a:lnTo>
                    <a:pt x="5346" y="878"/>
                  </a:lnTo>
                  <a:lnTo>
                    <a:pt x="5487" y="691"/>
                  </a:lnTo>
                  <a:close/>
                  <a:moveTo>
                    <a:pt x="238" y="3062"/>
                  </a:moveTo>
                  <a:lnTo>
                    <a:pt x="5" y="3038"/>
                  </a:lnTo>
                  <a:lnTo>
                    <a:pt x="0" y="3093"/>
                  </a:lnTo>
                  <a:lnTo>
                    <a:pt x="233" y="3119"/>
                  </a:lnTo>
                  <a:lnTo>
                    <a:pt x="238" y="3062"/>
                  </a:lnTo>
                  <a:close/>
                  <a:moveTo>
                    <a:pt x="293" y="2733"/>
                  </a:moveTo>
                  <a:lnTo>
                    <a:pt x="65" y="2686"/>
                  </a:lnTo>
                  <a:lnTo>
                    <a:pt x="53" y="2740"/>
                  </a:lnTo>
                  <a:lnTo>
                    <a:pt x="283" y="2788"/>
                  </a:lnTo>
                  <a:lnTo>
                    <a:pt x="293" y="2733"/>
                  </a:lnTo>
                  <a:close/>
                  <a:moveTo>
                    <a:pt x="383" y="2411"/>
                  </a:moveTo>
                  <a:lnTo>
                    <a:pt x="161" y="2339"/>
                  </a:lnTo>
                  <a:lnTo>
                    <a:pt x="144" y="2392"/>
                  </a:lnTo>
                  <a:lnTo>
                    <a:pt x="366" y="2464"/>
                  </a:lnTo>
                  <a:lnTo>
                    <a:pt x="383" y="2411"/>
                  </a:lnTo>
                  <a:close/>
                  <a:moveTo>
                    <a:pt x="505" y="2101"/>
                  </a:moveTo>
                  <a:lnTo>
                    <a:pt x="293" y="2007"/>
                  </a:lnTo>
                  <a:lnTo>
                    <a:pt x="271" y="2056"/>
                  </a:lnTo>
                  <a:lnTo>
                    <a:pt x="483" y="2152"/>
                  </a:lnTo>
                  <a:lnTo>
                    <a:pt x="505" y="2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9"/>
            <p:cNvSpPr>
              <a:spLocks noEditPoints="1"/>
            </p:cNvSpPr>
            <p:nvPr/>
          </p:nvSpPr>
          <p:spPr bwMode="auto">
            <a:xfrm>
              <a:off x="6013339" y="3489842"/>
              <a:ext cx="179549" cy="179165"/>
            </a:xfrm>
            <a:custGeom>
              <a:avLst/>
              <a:gdLst>
                <a:gd name="T0" fmla="*/ 137 w 273"/>
                <a:gd name="T1" fmla="*/ 0 h 273"/>
                <a:gd name="T2" fmla="*/ 0 w 273"/>
                <a:gd name="T3" fmla="*/ 136 h 273"/>
                <a:gd name="T4" fmla="*/ 137 w 273"/>
                <a:gd name="T5" fmla="*/ 273 h 273"/>
                <a:gd name="T6" fmla="*/ 273 w 273"/>
                <a:gd name="T7" fmla="*/ 136 h 273"/>
                <a:gd name="T8" fmla="*/ 137 w 273"/>
                <a:gd name="T9" fmla="*/ 0 h 273"/>
                <a:gd name="T10" fmla="*/ 137 w 273"/>
                <a:gd name="T11" fmla="*/ 202 h 273"/>
                <a:gd name="T12" fmla="*/ 72 w 273"/>
                <a:gd name="T13" fmla="*/ 136 h 273"/>
                <a:gd name="T14" fmla="*/ 137 w 273"/>
                <a:gd name="T15" fmla="*/ 71 h 273"/>
                <a:gd name="T16" fmla="*/ 202 w 273"/>
                <a:gd name="T17" fmla="*/ 136 h 273"/>
                <a:gd name="T18" fmla="*/ 137 w 273"/>
                <a:gd name="T19" fmla="*/ 202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0"/>
                  </a:moveTo>
                  <a:cubicBezTo>
                    <a:pt x="61" y="0"/>
                    <a:pt x="0" y="61"/>
                    <a:pt x="0" y="136"/>
                  </a:cubicBezTo>
                  <a:cubicBezTo>
                    <a:pt x="0" y="212"/>
                    <a:pt x="61" y="273"/>
                    <a:pt x="137" y="273"/>
                  </a:cubicBezTo>
                  <a:cubicBezTo>
                    <a:pt x="212" y="273"/>
                    <a:pt x="273" y="212"/>
                    <a:pt x="273" y="136"/>
                  </a:cubicBezTo>
                  <a:cubicBezTo>
                    <a:pt x="273" y="61"/>
                    <a:pt x="212" y="0"/>
                    <a:pt x="137" y="0"/>
                  </a:cubicBezTo>
                  <a:close/>
                  <a:moveTo>
                    <a:pt x="137" y="202"/>
                  </a:moveTo>
                  <a:cubicBezTo>
                    <a:pt x="101" y="202"/>
                    <a:pt x="72" y="172"/>
                    <a:pt x="72" y="136"/>
                  </a:cubicBezTo>
                  <a:cubicBezTo>
                    <a:pt x="72" y="101"/>
                    <a:pt x="101" y="71"/>
                    <a:pt x="137" y="71"/>
                  </a:cubicBezTo>
                  <a:cubicBezTo>
                    <a:pt x="173" y="71"/>
                    <a:pt x="202" y="101"/>
                    <a:pt x="202" y="136"/>
                  </a:cubicBezTo>
                  <a:cubicBezTo>
                    <a:pt x="202" y="172"/>
                    <a:pt x="173" y="202"/>
                    <a:pt x="137" y="2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0"/>
            <p:cNvSpPr>
              <a:spLocks/>
            </p:cNvSpPr>
            <p:nvPr/>
          </p:nvSpPr>
          <p:spPr bwMode="auto">
            <a:xfrm>
              <a:off x="6103306" y="2637083"/>
              <a:ext cx="455215" cy="887748"/>
            </a:xfrm>
            <a:custGeom>
              <a:avLst/>
              <a:gdLst>
                <a:gd name="T0" fmla="*/ 108 w 692"/>
                <a:gd name="T1" fmla="*/ 1354 h 1354"/>
                <a:gd name="T2" fmla="*/ 692 w 692"/>
                <a:gd name="T3" fmla="*/ 0 h 1354"/>
                <a:gd name="T4" fmla="*/ 0 w 692"/>
                <a:gd name="T5" fmla="*/ 1301 h 1354"/>
                <a:gd name="T6" fmla="*/ 108 w 692"/>
                <a:gd name="T7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2" h="1354">
                  <a:moveTo>
                    <a:pt x="108" y="1354"/>
                  </a:moveTo>
                  <a:cubicBezTo>
                    <a:pt x="692" y="0"/>
                    <a:pt x="692" y="0"/>
                    <a:pt x="692" y="0"/>
                  </a:cubicBezTo>
                  <a:cubicBezTo>
                    <a:pt x="0" y="1301"/>
                    <a:pt x="0" y="1301"/>
                    <a:pt x="0" y="1301"/>
                  </a:cubicBezTo>
                  <a:cubicBezTo>
                    <a:pt x="44" y="1301"/>
                    <a:pt x="83" y="1322"/>
                    <a:pt x="108" y="13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1"/>
            <p:cNvSpPr>
              <a:spLocks/>
            </p:cNvSpPr>
            <p:nvPr/>
          </p:nvSpPr>
          <p:spPr bwMode="auto">
            <a:xfrm>
              <a:off x="5941059" y="3629407"/>
              <a:ext cx="170706" cy="216458"/>
            </a:xfrm>
            <a:custGeom>
              <a:avLst/>
              <a:gdLst>
                <a:gd name="T0" fmla="*/ 134 w 260"/>
                <a:gd name="T1" fmla="*/ 0 h 330"/>
                <a:gd name="T2" fmla="*/ 0 w 260"/>
                <a:gd name="T3" fmla="*/ 252 h 330"/>
                <a:gd name="T4" fmla="*/ 94 w 260"/>
                <a:gd name="T5" fmla="*/ 252 h 330"/>
                <a:gd name="T6" fmla="*/ 143 w 260"/>
                <a:gd name="T7" fmla="*/ 330 h 330"/>
                <a:gd name="T8" fmla="*/ 260 w 260"/>
                <a:gd name="T9" fmla="*/ 59 h 330"/>
                <a:gd name="T10" fmla="*/ 247 w 260"/>
                <a:gd name="T11" fmla="*/ 60 h 330"/>
                <a:gd name="T12" fmla="*/ 134 w 260"/>
                <a:gd name="T13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0" h="330">
                  <a:moveTo>
                    <a:pt x="134" y="0"/>
                  </a:moveTo>
                  <a:cubicBezTo>
                    <a:pt x="0" y="252"/>
                    <a:pt x="0" y="252"/>
                    <a:pt x="0" y="252"/>
                  </a:cubicBezTo>
                  <a:cubicBezTo>
                    <a:pt x="94" y="252"/>
                    <a:pt x="94" y="252"/>
                    <a:pt x="94" y="252"/>
                  </a:cubicBezTo>
                  <a:cubicBezTo>
                    <a:pt x="143" y="330"/>
                    <a:pt x="143" y="330"/>
                    <a:pt x="143" y="330"/>
                  </a:cubicBezTo>
                  <a:cubicBezTo>
                    <a:pt x="260" y="59"/>
                    <a:pt x="260" y="59"/>
                    <a:pt x="260" y="59"/>
                  </a:cubicBezTo>
                  <a:cubicBezTo>
                    <a:pt x="255" y="60"/>
                    <a:pt x="251" y="60"/>
                    <a:pt x="247" y="60"/>
                  </a:cubicBezTo>
                  <a:cubicBezTo>
                    <a:pt x="200" y="60"/>
                    <a:pt x="158" y="36"/>
                    <a:pt x="1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Speech Bubble: Rectangle 3"/>
          <p:cNvSpPr/>
          <p:nvPr/>
        </p:nvSpPr>
        <p:spPr>
          <a:xfrm>
            <a:off x="3118789" y="2263822"/>
            <a:ext cx="1193369" cy="641602"/>
          </a:xfrm>
          <a:prstGeom prst="wedgeRectCallout">
            <a:avLst>
              <a:gd name="adj1" fmla="val -33820"/>
              <a:gd name="adj2" fmla="val 9873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3037588" y="2360798"/>
            <a:ext cx="1355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pc="300" dirty="0">
                <a:solidFill>
                  <a:schemeClr val="bg1"/>
                </a:solidFill>
              </a:rPr>
              <a:t>$299</a:t>
            </a:r>
          </a:p>
        </p:txBody>
      </p:sp>
      <p:sp>
        <p:nvSpPr>
          <p:cNvPr id="78" name="Speech Bubble: Rectangle 77"/>
          <p:cNvSpPr/>
          <p:nvPr/>
        </p:nvSpPr>
        <p:spPr>
          <a:xfrm>
            <a:off x="6709436" y="2263819"/>
            <a:ext cx="1193369" cy="641602"/>
          </a:xfrm>
          <a:prstGeom prst="wedgeRectCallout">
            <a:avLst>
              <a:gd name="adj1" fmla="val -33820"/>
              <a:gd name="adj2" fmla="val 9873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6628235" y="2360795"/>
            <a:ext cx="1355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pc="300" dirty="0">
                <a:solidFill>
                  <a:schemeClr val="bg1"/>
                </a:solidFill>
              </a:rPr>
              <a:t>$499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70E765D-4879-4DF0-B7BA-E0110BCBC829}"/>
              </a:ext>
            </a:extLst>
          </p:cNvPr>
          <p:cNvSpPr txBox="1"/>
          <p:nvPr/>
        </p:nvSpPr>
        <p:spPr>
          <a:xfrm>
            <a:off x="8616787" y="4918735"/>
            <a:ext cx="2096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53DA07B-52B9-46E0-867E-63EB9ABAF9F1}"/>
              </a:ext>
            </a:extLst>
          </p:cNvPr>
          <p:cNvSpPr txBox="1"/>
          <p:nvPr/>
        </p:nvSpPr>
        <p:spPr>
          <a:xfrm>
            <a:off x="8214654" y="5425036"/>
            <a:ext cx="2998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23BAAAC-74EA-41B0-B9BC-EE065F27C726}"/>
              </a:ext>
            </a:extLst>
          </p:cNvPr>
          <p:cNvGrpSpPr/>
          <p:nvPr/>
        </p:nvGrpSpPr>
        <p:grpSpPr>
          <a:xfrm>
            <a:off x="8273641" y="3098876"/>
            <a:ext cx="2679863" cy="1524195"/>
            <a:chOff x="4625778" y="2173024"/>
            <a:chExt cx="2941214" cy="1672841"/>
          </a:xfrm>
          <a:solidFill>
            <a:schemeClr val="accent3"/>
          </a:solidFill>
        </p:grpSpPr>
        <p:sp>
          <p:nvSpPr>
            <p:cNvPr id="41" name="Freeform 9">
              <a:extLst>
                <a:ext uri="{FF2B5EF4-FFF2-40B4-BE49-F238E27FC236}">
                  <a16:creationId xmlns:a16="http://schemas.microsoft.com/office/drawing/2014/main" id="{B5AD40CA-D8C7-49EF-BF66-7B84423D7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5778" y="2173024"/>
              <a:ext cx="2941214" cy="1432931"/>
            </a:xfrm>
            <a:custGeom>
              <a:avLst/>
              <a:gdLst>
                <a:gd name="T0" fmla="*/ 116 w 4473"/>
                <a:gd name="T1" fmla="*/ 2186 h 2186"/>
                <a:gd name="T2" fmla="*/ 737 w 4473"/>
                <a:gd name="T3" fmla="*/ 737 h 2186"/>
                <a:gd name="T4" fmla="*/ 2237 w 4473"/>
                <a:gd name="T5" fmla="*/ 116 h 2186"/>
                <a:gd name="T6" fmla="*/ 3737 w 4473"/>
                <a:gd name="T7" fmla="*/ 737 h 2186"/>
                <a:gd name="T8" fmla="*/ 4357 w 4473"/>
                <a:gd name="T9" fmla="*/ 2186 h 2186"/>
                <a:gd name="T10" fmla="*/ 4473 w 4473"/>
                <a:gd name="T11" fmla="*/ 2186 h 2186"/>
                <a:gd name="T12" fmla="*/ 3818 w 4473"/>
                <a:gd name="T13" fmla="*/ 656 h 2186"/>
                <a:gd name="T14" fmla="*/ 2237 w 4473"/>
                <a:gd name="T15" fmla="*/ 0 h 2186"/>
                <a:gd name="T16" fmla="*/ 655 w 4473"/>
                <a:gd name="T17" fmla="*/ 656 h 2186"/>
                <a:gd name="T18" fmla="*/ 0 w 4473"/>
                <a:gd name="T19" fmla="*/ 2186 h 2186"/>
                <a:gd name="T20" fmla="*/ 116 w 4473"/>
                <a:gd name="T21" fmla="*/ 2186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73" h="2186">
                  <a:moveTo>
                    <a:pt x="116" y="2186"/>
                  </a:moveTo>
                  <a:cubicBezTo>
                    <a:pt x="129" y="1639"/>
                    <a:pt x="348" y="1126"/>
                    <a:pt x="737" y="737"/>
                  </a:cubicBezTo>
                  <a:cubicBezTo>
                    <a:pt x="1137" y="337"/>
                    <a:pt x="1670" y="116"/>
                    <a:pt x="2237" y="116"/>
                  </a:cubicBezTo>
                  <a:cubicBezTo>
                    <a:pt x="2803" y="116"/>
                    <a:pt x="3336" y="337"/>
                    <a:pt x="3737" y="737"/>
                  </a:cubicBezTo>
                  <a:cubicBezTo>
                    <a:pt x="4125" y="1126"/>
                    <a:pt x="4344" y="1639"/>
                    <a:pt x="4357" y="2186"/>
                  </a:cubicBezTo>
                  <a:cubicBezTo>
                    <a:pt x="4473" y="2186"/>
                    <a:pt x="4473" y="2186"/>
                    <a:pt x="4473" y="2186"/>
                  </a:cubicBezTo>
                  <a:cubicBezTo>
                    <a:pt x="4460" y="1608"/>
                    <a:pt x="4229" y="1066"/>
                    <a:pt x="3818" y="656"/>
                  </a:cubicBezTo>
                  <a:cubicBezTo>
                    <a:pt x="3396" y="233"/>
                    <a:pt x="2834" y="0"/>
                    <a:pt x="2237" y="0"/>
                  </a:cubicBezTo>
                  <a:cubicBezTo>
                    <a:pt x="1639" y="0"/>
                    <a:pt x="1077" y="233"/>
                    <a:pt x="655" y="656"/>
                  </a:cubicBezTo>
                  <a:cubicBezTo>
                    <a:pt x="244" y="1066"/>
                    <a:pt x="13" y="1608"/>
                    <a:pt x="0" y="2186"/>
                  </a:cubicBezTo>
                  <a:lnTo>
                    <a:pt x="116" y="21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">
              <a:extLst>
                <a:ext uri="{FF2B5EF4-FFF2-40B4-BE49-F238E27FC236}">
                  <a16:creationId xmlns:a16="http://schemas.microsoft.com/office/drawing/2014/main" id="{00C6C01F-05C9-4B1B-A32C-619346D11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82259" y="2330273"/>
              <a:ext cx="2628253" cy="1199169"/>
            </a:xfrm>
            <a:custGeom>
              <a:avLst/>
              <a:gdLst>
                <a:gd name="T0" fmla="*/ 3390 w 6836"/>
                <a:gd name="T1" fmla="*/ 0 h 3119"/>
                <a:gd name="T2" fmla="*/ 6407 w 6836"/>
                <a:gd name="T3" fmla="*/ 1736 h 3119"/>
                <a:gd name="T4" fmla="*/ 5878 w 6836"/>
                <a:gd name="T5" fmla="*/ 2039 h 3119"/>
                <a:gd name="T6" fmla="*/ 5112 w 6836"/>
                <a:gd name="T7" fmla="*/ 445 h 3119"/>
                <a:gd name="T8" fmla="*/ 5160 w 6836"/>
                <a:gd name="T9" fmla="*/ 472 h 3119"/>
                <a:gd name="T10" fmla="*/ 430 w 6836"/>
                <a:gd name="T11" fmla="*/ 1736 h 3119"/>
                <a:gd name="T12" fmla="*/ 2030 w 6836"/>
                <a:gd name="T13" fmla="*/ 972 h 3119"/>
                <a:gd name="T14" fmla="*/ 1982 w 6836"/>
                <a:gd name="T15" fmla="*/ 999 h 3119"/>
                <a:gd name="T16" fmla="*/ 3087 w 6836"/>
                <a:gd name="T17" fmla="*/ 15 h 3119"/>
                <a:gd name="T18" fmla="*/ 3111 w 6836"/>
                <a:gd name="T19" fmla="*/ 247 h 3119"/>
                <a:gd name="T20" fmla="*/ 2677 w 6836"/>
                <a:gd name="T21" fmla="*/ 80 h 3119"/>
                <a:gd name="T22" fmla="*/ 2456 w 6836"/>
                <a:gd name="T23" fmla="*/ 380 h 3119"/>
                <a:gd name="T24" fmla="*/ 2403 w 6836"/>
                <a:gd name="T25" fmla="*/ 397 h 3119"/>
                <a:gd name="T26" fmla="*/ 2047 w 6836"/>
                <a:gd name="T27" fmla="*/ 285 h 3119"/>
                <a:gd name="T28" fmla="*/ 2141 w 6836"/>
                <a:gd name="T29" fmla="*/ 498 h 3119"/>
                <a:gd name="T30" fmla="*/ 3725 w 6836"/>
                <a:gd name="T31" fmla="*/ 247 h 3119"/>
                <a:gd name="T32" fmla="*/ 4159 w 6836"/>
                <a:gd name="T33" fmla="*/ 80 h 3119"/>
                <a:gd name="T34" fmla="*/ 4112 w 6836"/>
                <a:gd name="T35" fmla="*/ 309 h 3119"/>
                <a:gd name="T36" fmla="*/ 4454 w 6836"/>
                <a:gd name="T37" fmla="*/ 159 h 3119"/>
                <a:gd name="T38" fmla="*/ 4507 w 6836"/>
                <a:gd name="T39" fmla="*/ 176 h 3119"/>
                <a:gd name="T40" fmla="*/ 4695 w 6836"/>
                <a:gd name="T41" fmla="*/ 498 h 3119"/>
                <a:gd name="T42" fmla="*/ 6836 w 6836"/>
                <a:gd name="T43" fmla="*/ 3093 h 3119"/>
                <a:gd name="T44" fmla="*/ 6605 w 6836"/>
                <a:gd name="T45" fmla="*/ 3119 h 3119"/>
                <a:gd name="T46" fmla="*/ 6771 w 6836"/>
                <a:gd name="T47" fmla="*/ 2686 h 3119"/>
                <a:gd name="T48" fmla="*/ 6783 w 6836"/>
                <a:gd name="T49" fmla="*/ 2740 h 3119"/>
                <a:gd name="T50" fmla="*/ 6453 w 6836"/>
                <a:gd name="T51" fmla="*/ 2411 h 3119"/>
                <a:gd name="T52" fmla="*/ 6567 w 6836"/>
                <a:gd name="T53" fmla="*/ 2056 h 3119"/>
                <a:gd name="T54" fmla="*/ 6354 w 6836"/>
                <a:gd name="T55" fmla="*/ 2152 h 3119"/>
                <a:gd name="T56" fmla="*/ 1449 w 6836"/>
                <a:gd name="T57" fmla="*/ 619 h 3119"/>
                <a:gd name="T58" fmla="*/ 1586 w 6836"/>
                <a:gd name="T59" fmla="*/ 808 h 3119"/>
                <a:gd name="T60" fmla="*/ 1124 w 6836"/>
                <a:gd name="T61" fmla="*/ 877 h 3119"/>
                <a:gd name="T62" fmla="*/ 1079 w 6836"/>
                <a:gd name="T63" fmla="*/ 1245 h 3119"/>
                <a:gd name="T64" fmla="*/ 1042 w 6836"/>
                <a:gd name="T65" fmla="*/ 1286 h 3119"/>
                <a:gd name="T66" fmla="*/ 676 w 6836"/>
                <a:gd name="T67" fmla="*/ 1362 h 3119"/>
                <a:gd name="T68" fmla="*/ 864 w 6836"/>
                <a:gd name="T69" fmla="*/ 1501 h 3119"/>
                <a:gd name="T70" fmla="*/ 6010 w 6836"/>
                <a:gd name="T71" fmla="*/ 1552 h 3119"/>
                <a:gd name="T72" fmla="*/ 6012 w 6836"/>
                <a:gd name="T73" fmla="*/ 1178 h 3119"/>
                <a:gd name="T74" fmla="*/ 5835 w 6836"/>
                <a:gd name="T75" fmla="*/ 1333 h 3119"/>
                <a:gd name="T76" fmla="*/ 5721 w 6836"/>
                <a:gd name="T77" fmla="*/ 883 h 3119"/>
                <a:gd name="T78" fmla="*/ 5762 w 6836"/>
                <a:gd name="T79" fmla="*/ 921 h 3119"/>
                <a:gd name="T80" fmla="*/ 5302 w 6836"/>
                <a:gd name="T81" fmla="*/ 844 h 3119"/>
                <a:gd name="T82" fmla="*/ 238 w 6836"/>
                <a:gd name="T83" fmla="*/ 3062 h 3119"/>
                <a:gd name="T84" fmla="*/ 233 w 6836"/>
                <a:gd name="T85" fmla="*/ 3119 h 3119"/>
                <a:gd name="T86" fmla="*/ 65 w 6836"/>
                <a:gd name="T87" fmla="*/ 2686 h 3119"/>
                <a:gd name="T88" fmla="*/ 293 w 6836"/>
                <a:gd name="T89" fmla="*/ 2733 h 3119"/>
                <a:gd name="T90" fmla="*/ 144 w 6836"/>
                <a:gd name="T91" fmla="*/ 2392 h 3119"/>
                <a:gd name="T92" fmla="*/ 505 w 6836"/>
                <a:gd name="T93" fmla="*/ 2101 h 3119"/>
                <a:gd name="T94" fmla="*/ 483 w 6836"/>
                <a:gd name="T95" fmla="*/ 2152 h 3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36" h="3119">
                  <a:moveTo>
                    <a:pt x="3446" y="609"/>
                  </a:moveTo>
                  <a:lnTo>
                    <a:pt x="3390" y="609"/>
                  </a:lnTo>
                  <a:lnTo>
                    <a:pt x="3390" y="0"/>
                  </a:lnTo>
                  <a:lnTo>
                    <a:pt x="3446" y="0"/>
                  </a:lnTo>
                  <a:lnTo>
                    <a:pt x="3446" y="609"/>
                  </a:lnTo>
                  <a:close/>
                  <a:moveTo>
                    <a:pt x="6407" y="1736"/>
                  </a:moveTo>
                  <a:lnTo>
                    <a:pt x="6378" y="1688"/>
                  </a:lnTo>
                  <a:lnTo>
                    <a:pt x="5851" y="1992"/>
                  </a:lnTo>
                  <a:lnTo>
                    <a:pt x="5878" y="2039"/>
                  </a:lnTo>
                  <a:lnTo>
                    <a:pt x="6407" y="1736"/>
                  </a:lnTo>
                  <a:close/>
                  <a:moveTo>
                    <a:pt x="5160" y="472"/>
                  </a:moveTo>
                  <a:lnTo>
                    <a:pt x="5112" y="445"/>
                  </a:lnTo>
                  <a:lnTo>
                    <a:pt x="4806" y="972"/>
                  </a:lnTo>
                  <a:lnTo>
                    <a:pt x="4856" y="999"/>
                  </a:lnTo>
                  <a:lnTo>
                    <a:pt x="5160" y="472"/>
                  </a:lnTo>
                  <a:close/>
                  <a:moveTo>
                    <a:pt x="985" y="1992"/>
                  </a:moveTo>
                  <a:lnTo>
                    <a:pt x="459" y="1688"/>
                  </a:lnTo>
                  <a:lnTo>
                    <a:pt x="430" y="1736"/>
                  </a:lnTo>
                  <a:lnTo>
                    <a:pt x="958" y="2039"/>
                  </a:lnTo>
                  <a:lnTo>
                    <a:pt x="985" y="1992"/>
                  </a:lnTo>
                  <a:close/>
                  <a:moveTo>
                    <a:pt x="2030" y="972"/>
                  </a:moveTo>
                  <a:lnTo>
                    <a:pt x="1726" y="445"/>
                  </a:lnTo>
                  <a:lnTo>
                    <a:pt x="1676" y="472"/>
                  </a:lnTo>
                  <a:lnTo>
                    <a:pt x="1982" y="999"/>
                  </a:lnTo>
                  <a:lnTo>
                    <a:pt x="2030" y="972"/>
                  </a:lnTo>
                  <a:close/>
                  <a:moveTo>
                    <a:pt x="3111" y="247"/>
                  </a:moveTo>
                  <a:lnTo>
                    <a:pt x="3087" y="15"/>
                  </a:lnTo>
                  <a:lnTo>
                    <a:pt x="3032" y="22"/>
                  </a:lnTo>
                  <a:lnTo>
                    <a:pt x="3056" y="254"/>
                  </a:lnTo>
                  <a:lnTo>
                    <a:pt x="3111" y="247"/>
                  </a:lnTo>
                  <a:close/>
                  <a:moveTo>
                    <a:pt x="2779" y="297"/>
                  </a:moveTo>
                  <a:lnTo>
                    <a:pt x="2731" y="70"/>
                  </a:lnTo>
                  <a:lnTo>
                    <a:pt x="2677" y="80"/>
                  </a:lnTo>
                  <a:lnTo>
                    <a:pt x="2726" y="309"/>
                  </a:lnTo>
                  <a:lnTo>
                    <a:pt x="2779" y="297"/>
                  </a:lnTo>
                  <a:close/>
                  <a:moveTo>
                    <a:pt x="2456" y="380"/>
                  </a:moveTo>
                  <a:lnTo>
                    <a:pt x="2384" y="159"/>
                  </a:lnTo>
                  <a:lnTo>
                    <a:pt x="2331" y="176"/>
                  </a:lnTo>
                  <a:lnTo>
                    <a:pt x="2403" y="397"/>
                  </a:lnTo>
                  <a:lnTo>
                    <a:pt x="2456" y="380"/>
                  </a:lnTo>
                  <a:close/>
                  <a:moveTo>
                    <a:pt x="2141" y="498"/>
                  </a:moveTo>
                  <a:lnTo>
                    <a:pt x="2047" y="285"/>
                  </a:lnTo>
                  <a:lnTo>
                    <a:pt x="1996" y="307"/>
                  </a:lnTo>
                  <a:lnTo>
                    <a:pt x="2090" y="520"/>
                  </a:lnTo>
                  <a:lnTo>
                    <a:pt x="2141" y="498"/>
                  </a:lnTo>
                  <a:close/>
                  <a:moveTo>
                    <a:pt x="3805" y="22"/>
                  </a:moveTo>
                  <a:lnTo>
                    <a:pt x="3749" y="15"/>
                  </a:lnTo>
                  <a:lnTo>
                    <a:pt x="3725" y="247"/>
                  </a:lnTo>
                  <a:lnTo>
                    <a:pt x="3780" y="254"/>
                  </a:lnTo>
                  <a:lnTo>
                    <a:pt x="3805" y="22"/>
                  </a:lnTo>
                  <a:close/>
                  <a:moveTo>
                    <a:pt x="4159" y="80"/>
                  </a:moveTo>
                  <a:lnTo>
                    <a:pt x="4105" y="70"/>
                  </a:lnTo>
                  <a:lnTo>
                    <a:pt x="4057" y="297"/>
                  </a:lnTo>
                  <a:lnTo>
                    <a:pt x="4112" y="309"/>
                  </a:lnTo>
                  <a:lnTo>
                    <a:pt x="4159" y="80"/>
                  </a:lnTo>
                  <a:close/>
                  <a:moveTo>
                    <a:pt x="4507" y="176"/>
                  </a:moveTo>
                  <a:lnTo>
                    <a:pt x="4454" y="159"/>
                  </a:lnTo>
                  <a:lnTo>
                    <a:pt x="4380" y="380"/>
                  </a:lnTo>
                  <a:lnTo>
                    <a:pt x="4433" y="397"/>
                  </a:lnTo>
                  <a:lnTo>
                    <a:pt x="4507" y="176"/>
                  </a:lnTo>
                  <a:close/>
                  <a:moveTo>
                    <a:pt x="4840" y="307"/>
                  </a:moveTo>
                  <a:lnTo>
                    <a:pt x="4789" y="285"/>
                  </a:lnTo>
                  <a:lnTo>
                    <a:pt x="4695" y="498"/>
                  </a:lnTo>
                  <a:lnTo>
                    <a:pt x="4746" y="520"/>
                  </a:lnTo>
                  <a:lnTo>
                    <a:pt x="4840" y="307"/>
                  </a:lnTo>
                  <a:close/>
                  <a:moveTo>
                    <a:pt x="6836" y="3093"/>
                  </a:moveTo>
                  <a:lnTo>
                    <a:pt x="6831" y="3038"/>
                  </a:lnTo>
                  <a:lnTo>
                    <a:pt x="6598" y="3062"/>
                  </a:lnTo>
                  <a:lnTo>
                    <a:pt x="6605" y="3119"/>
                  </a:lnTo>
                  <a:lnTo>
                    <a:pt x="6836" y="3093"/>
                  </a:lnTo>
                  <a:close/>
                  <a:moveTo>
                    <a:pt x="6783" y="2740"/>
                  </a:moveTo>
                  <a:lnTo>
                    <a:pt x="6771" y="2686"/>
                  </a:lnTo>
                  <a:lnTo>
                    <a:pt x="6543" y="2733"/>
                  </a:lnTo>
                  <a:lnTo>
                    <a:pt x="6555" y="2788"/>
                  </a:lnTo>
                  <a:lnTo>
                    <a:pt x="6783" y="2740"/>
                  </a:lnTo>
                  <a:close/>
                  <a:moveTo>
                    <a:pt x="6692" y="2392"/>
                  </a:moveTo>
                  <a:lnTo>
                    <a:pt x="6675" y="2339"/>
                  </a:lnTo>
                  <a:lnTo>
                    <a:pt x="6453" y="2411"/>
                  </a:lnTo>
                  <a:lnTo>
                    <a:pt x="6472" y="2464"/>
                  </a:lnTo>
                  <a:lnTo>
                    <a:pt x="6692" y="2392"/>
                  </a:lnTo>
                  <a:close/>
                  <a:moveTo>
                    <a:pt x="6567" y="2056"/>
                  </a:moveTo>
                  <a:lnTo>
                    <a:pt x="6543" y="2007"/>
                  </a:lnTo>
                  <a:lnTo>
                    <a:pt x="6331" y="2101"/>
                  </a:lnTo>
                  <a:lnTo>
                    <a:pt x="6354" y="2152"/>
                  </a:lnTo>
                  <a:lnTo>
                    <a:pt x="6567" y="2056"/>
                  </a:lnTo>
                  <a:close/>
                  <a:moveTo>
                    <a:pt x="1586" y="808"/>
                  </a:moveTo>
                  <a:lnTo>
                    <a:pt x="1449" y="619"/>
                  </a:lnTo>
                  <a:lnTo>
                    <a:pt x="1404" y="651"/>
                  </a:lnTo>
                  <a:lnTo>
                    <a:pt x="1540" y="841"/>
                  </a:lnTo>
                  <a:lnTo>
                    <a:pt x="1586" y="808"/>
                  </a:lnTo>
                  <a:close/>
                  <a:moveTo>
                    <a:pt x="1321" y="1013"/>
                  </a:moveTo>
                  <a:lnTo>
                    <a:pt x="1167" y="839"/>
                  </a:lnTo>
                  <a:lnTo>
                    <a:pt x="1124" y="877"/>
                  </a:lnTo>
                  <a:lnTo>
                    <a:pt x="1280" y="1050"/>
                  </a:lnTo>
                  <a:lnTo>
                    <a:pt x="1321" y="1013"/>
                  </a:lnTo>
                  <a:close/>
                  <a:moveTo>
                    <a:pt x="1079" y="1245"/>
                  </a:moveTo>
                  <a:lnTo>
                    <a:pt x="907" y="1088"/>
                  </a:lnTo>
                  <a:lnTo>
                    <a:pt x="871" y="1129"/>
                  </a:lnTo>
                  <a:lnTo>
                    <a:pt x="1042" y="1286"/>
                  </a:lnTo>
                  <a:lnTo>
                    <a:pt x="1079" y="1245"/>
                  </a:lnTo>
                  <a:close/>
                  <a:moveTo>
                    <a:pt x="864" y="1501"/>
                  </a:moveTo>
                  <a:lnTo>
                    <a:pt x="676" y="1362"/>
                  </a:lnTo>
                  <a:lnTo>
                    <a:pt x="643" y="1407"/>
                  </a:lnTo>
                  <a:lnTo>
                    <a:pt x="832" y="1547"/>
                  </a:lnTo>
                  <a:lnTo>
                    <a:pt x="864" y="1501"/>
                  </a:lnTo>
                  <a:close/>
                  <a:moveTo>
                    <a:pt x="6232" y="1461"/>
                  </a:moveTo>
                  <a:lnTo>
                    <a:pt x="6200" y="1415"/>
                  </a:lnTo>
                  <a:lnTo>
                    <a:pt x="6010" y="1552"/>
                  </a:lnTo>
                  <a:lnTo>
                    <a:pt x="6042" y="1596"/>
                  </a:lnTo>
                  <a:lnTo>
                    <a:pt x="6232" y="1461"/>
                  </a:lnTo>
                  <a:close/>
                  <a:moveTo>
                    <a:pt x="6012" y="1178"/>
                  </a:moveTo>
                  <a:lnTo>
                    <a:pt x="5974" y="1137"/>
                  </a:lnTo>
                  <a:lnTo>
                    <a:pt x="5800" y="1291"/>
                  </a:lnTo>
                  <a:lnTo>
                    <a:pt x="5835" y="1333"/>
                  </a:lnTo>
                  <a:lnTo>
                    <a:pt x="6012" y="1178"/>
                  </a:lnTo>
                  <a:close/>
                  <a:moveTo>
                    <a:pt x="5762" y="921"/>
                  </a:moveTo>
                  <a:lnTo>
                    <a:pt x="5721" y="883"/>
                  </a:lnTo>
                  <a:lnTo>
                    <a:pt x="5562" y="1056"/>
                  </a:lnTo>
                  <a:lnTo>
                    <a:pt x="5603" y="1093"/>
                  </a:lnTo>
                  <a:lnTo>
                    <a:pt x="5762" y="921"/>
                  </a:lnTo>
                  <a:close/>
                  <a:moveTo>
                    <a:pt x="5487" y="691"/>
                  </a:moveTo>
                  <a:lnTo>
                    <a:pt x="5442" y="658"/>
                  </a:lnTo>
                  <a:lnTo>
                    <a:pt x="5302" y="844"/>
                  </a:lnTo>
                  <a:lnTo>
                    <a:pt x="5346" y="878"/>
                  </a:lnTo>
                  <a:lnTo>
                    <a:pt x="5487" y="691"/>
                  </a:lnTo>
                  <a:close/>
                  <a:moveTo>
                    <a:pt x="238" y="3062"/>
                  </a:moveTo>
                  <a:lnTo>
                    <a:pt x="5" y="3038"/>
                  </a:lnTo>
                  <a:lnTo>
                    <a:pt x="0" y="3093"/>
                  </a:lnTo>
                  <a:lnTo>
                    <a:pt x="233" y="3119"/>
                  </a:lnTo>
                  <a:lnTo>
                    <a:pt x="238" y="3062"/>
                  </a:lnTo>
                  <a:close/>
                  <a:moveTo>
                    <a:pt x="293" y="2733"/>
                  </a:moveTo>
                  <a:lnTo>
                    <a:pt x="65" y="2686"/>
                  </a:lnTo>
                  <a:lnTo>
                    <a:pt x="53" y="2740"/>
                  </a:lnTo>
                  <a:lnTo>
                    <a:pt x="283" y="2788"/>
                  </a:lnTo>
                  <a:lnTo>
                    <a:pt x="293" y="2733"/>
                  </a:lnTo>
                  <a:close/>
                  <a:moveTo>
                    <a:pt x="383" y="2411"/>
                  </a:moveTo>
                  <a:lnTo>
                    <a:pt x="161" y="2339"/>
                  </a:lnTo>
                  <a:lnTo>
                    <a:pt x="144" y="2392"/>
                  </a:lnTo>
                  <a:lnTo>
                    <a:pt x="366" y="2464"/>
                  </a:lnTo>
                  <a:lnTo>
                    <a:pt x="383" y="2411"/>
                  </a:lnTo>
                  <a:close/>
                  <a:moveTo>
                    <a:pt x="505" y="2101"/>
                  </a:moveTo>
                  <a:lnTo>
                    <a:pt x="293" y="2007"/>
                  </a:lnTo>
                  <a:lnTo>
                    <a:pt x="271" y="2056"/>
                  </a:lnTo>
                  <a:lnTo>
                    <a:pt x="483" y="2152"/>
                  </a:lnTo>
                  <a:lnTo>
                    <a:pt x="505" y="2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2F148CE5-FBD5-49AB-BE4C-1DA9A5FB68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13339" y="3489842"/>
              <a:ext cx="179549" cy="179165"/>
            </a:xfrm>
            <a:custGeom>
              <a:avLst/>
              <a:gdLst>
                <a:gd name="T0" fmla="*/ 137 w 273"/>
                <a:gd name="T1" fmla="*/ 0 h 273"/>
                <a:gd name="T2" fmla="*/ 0 w 273"/>
                <a:gd name="T3" fmla="*/ 136 h 273"/>
                <a:gd name="T4" fmla="*/ 137 w 273"/>
                <a:gd name="T5" fmla="*/ 273 h 273"/>
                <a:gd name="T6" fmla="*/ 273 w 273"/>
                <a:gd name="T7" fmla="*/ 136 h 273"/>
                <a:gd name="T8" fmla="*/ 137 w 273"/>
                <a:gd name="T9" fmla="*/ 0 h 273"/>
                <a:gd name="T10" fmla="*/ 137 w 273"/>
                <a:gd name="T11" fmla="*/ 202 h 273"/>
                <a:gd name="T12" fmla="*/ 72 w 273"/>
                <a:gd name="T13" fmla="*/ 136 h 273"/>
                <a:gd name="T14" fmla="*/ 137 w 273"/>
                <a:gd name="T15" fmla="*/ 71 h 273"/>
                <a:gd name="T16" fmla="*/ 202 w 273"/>
                <a:gd name="T17" fmla="*/ 136 h 273"/>
                <a:gd name="T18" fmla="*/ 137 w 273"/>
                <a:gd name="T19" fmla="*/ 202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0"/>
                  </a:moveTo>
                  <a:cubicBezTo>
                    <a:pt x="61" y="0"/>
                    <a:pt x="0" y="61"/>
                    <a:pt x="0" y="136"/>
                  </a:cubicBezTo>
                  <a:cubicBezTo>
                    <a:pt x="0" y="212"/>
                    <a:pt x="61" y="273"/>
                    <a:pt x="137" y="273"/>
                  </a:cubicBezTo>
                  <a:cubicBezTo>
                    <a:pt x="212" y="273"/>
                    <a:pt x="273" y="212"/>
                    <a:pt x="273" y="136"/>
                  </a:cubicBezTo>
                  <a:cubicBezTo>
                    <a:pt x="273" y="61"/>
                    <a:pt x="212" y="0"/>
                    <a:pt x="137" y="0"/>
                  </a:cubicBezTo>
                  <a:close/>
                  <a:moveTo>
                    <a:pt x="137" y="202"/>
                  </a:moveTo>
                  <a:cubicBezTo>
                    <a:pt x="101" y="202"/>
                    <a:pt x="72" y="172"/>
                    <a:pt x="72" y="136"/>
                  </a:cubicBezTo>
                  <a:cubicBezTo>
                    <a:pt x="72" y="101"/>
                    <a:pt x="101" y="71"/>
                    <a:pt x="137" y="71"/>
                  </a:cubicBezTo>
                  <a:cubicBezTo>
                    <a:pt x="173" y="71"/>
                    <a:pt x="202" y="101"/>
                    <a:pt x="202" y="136"/>
                  </a:cubicBezTo>
                  <a:cubicBezTo>
                    <a:pt x="202" y="172"/>
                    <a:pt x="173" y="202"/>
                    <a:pt x="137" y="2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EF043997-5687-4AC7-BD8A-E907C27F8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3306" y="2637083"/>
              <a:ext cx="455215" cy="887748"/>
            </a:xfrm>
            <a:custGeom>
              <a:avLst/>
              <a:gdLst>
                <a:gd name="T0" fmla="*/ 108 w 692"/>
                <a:gd name="T1" fmla="*/ 1354 h 1354"/>
                <a:gd name="T2" fmla="*/ 692 w 692"/>
                <a:gd name="T3" fmla="*/ 0 h 1354"/>
                <a:gd name="T4" fmla="*/ 0 w 692"/>
                <a:gd name="T5" fmla="*/ 1301 h 1354"/>
                <a:gd name="T6" fmla="*/ 108 w 692"/>
                <a:gd name="T7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2" h="1354">
                  <a:moveTo>
                    <a:pt x="108" y="1354"/>
                  </a:moveTo>
                  <a:cubicBezTo>
                    <a:pt x="692" y="0"/>
                    <a:pt x="692" y="0"/>
                    <a:pt x="692" y="0"/>
                  </a:cubicBezTo>
                  <a:cubicBezTo>
                    <a:pt x="0" y="1301"/>
                    <a:pt x="0" y="1301"/>
                    <a:pt x="0" y="1301"/>
                  </a:cubicBezTo>
                  <a:cubicBezTo>
                    <a:pt x="44" y="1301"/>
                    <a:pt x="83" y="1322"/>
                    <a:pt x="108" y="13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F29837D1-A82C-4B42-BCE2-AD4ECFCB1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1059" y="3629407"/>
              <a:ext cx="170706" cy="216458"/>
            </a:xfrm>
            <a:custGeom>
              <a:avLst/>
              <a:gdLst>
                <a:gd name="T0" fmla="*/ 134 w 260"/>
                <a:gd name="T1" fmla="*/ 0 h 330"/>
                <a:gd name="T2" fmla="*/ 0 w 260"/>
                <a:gd name="T3" fmla="*/ 252 h 330"/>
                <a:gd name="T4" fmla="*/ 94 w 260"/>
                <a:gd name="T5" fmla="*/ 252 h 330"/>
                <a:gd name="T6" fmla="*/ 143 w 260"/>
                <a:gd name="T7" fmla="*/ 330 h 330"/>
                <a:gd name="T8" fmla="*/ 260 w 260"/>
                <a:gd name="T9" fmla="*/ 59 h 330"/>
                <a:gd name="T10" fmla="*/ 247 w 260"/>
                <a:gd name="T11" fmla="*/ 60 h 330"/>
                <a:gd name="T12" fmla="*/ 134 w 260"/>
                <a:gd name="T13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0" h="330">
                  <a:moveTo>
                    <a:pt x="134" y="0"/>
                  </a:moveTo>
                  <a:cubicBezTo>
                    <a:pt x="0" y="252"/>
                    <a:pt x="0" y="252"/>
                    <a:pt x="0" y="252"/>
                  </a:cubicBezTo>
                  <a:cubicBezTo>
                    <a:pt x="94" y="252"/>
                    <a:pt x="94" y="252"/>
                    <a:pt x="94" y="252"/>
                  </a:cubicBezTo>
                  <a:cubicBezTo>
                    <a:pt x="143" y="330"/>
                    <a:pt x="143" y="330"/>
                    <a:pt x="143" y="330"/>
                  </a:cubicBezTo>
                  <a:cubicBezTo>
                    <a:pt x="260" y="59"/>
                    <a:pt x="260" y="59"/>
                    <a:pt x="260" y="59"/>
                  </a:cubicBezTo>
                  <a:cubicBezTo>
                    <a:pt x="255" y="60"/>
                    <a:pt x="251" y="60"/>
                    <a:pt x="247" y="60"/>
                  </a:cubicBezTo>
                  <a:cubicBezTo>
                    <a:pt x="200" y="60"/>
                    <a:pt x="158" y="36"/>
                    <a:pt x="1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Speech Bubble: Rectangle 45">
            <a:extLst>
              <a:ext uri="{FF2B5EF4-FFF2-40B4-BE49-F238E27FC236}">
                <a16:creationId xmlns:a16="http://schemas.microsoft.com/office/drawing/2014/main" id="{D3975645-777E-4D78-A736-7BB9C0D36A3C}"/>
              </a:ext>
            </a:extLst>
          </p:cNvPr>
          <p:cNvSpPr/>
          <p:nvPr/>
        </p:nvSpPr>
        <p:spPr>
          <a:xfrm>
            <a:off x="10415480" y="2263819"/>
            <a:ext cx="1193369" cy="641602"/>
          </a:xfrm>
          <a:prstGeom prst="wedgeRectCallout">
            <a:avLst>
              <a:gd name="adj1" fmla="val -33820"/>
              <a:gd name="adj2" fmla="val 9873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29F93A8-6E44-4024-BB24-6E2702860F05}"/>
              </a:ext>
            </a:extLst>
          </p:cNvPr>
          <p:cNvSpPr txBox="1"/>
          <p:nvPr/>
        </p:nvSpPr>
        <p:spPr>
          <a:xfrm>
            <a:off x="10334279" y="2360795"/>
            <a:ext cx="1355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pc="300" dirty="0">
                <a:solidFill>
                  <a:schemeClr val="bg1"/>
                </a:solidFill>
              </a:rPr>
              <a:t>$499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95447" y="881020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</a:rPr>
              <a:t>Infographic</a:t>
            </a:r>
            <a:endParaRPr lang="id-ID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8203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>
          <a:xfrm>
            <a:off x="1621504" y="1659033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1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477709" y="1943916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694637" y="2305364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53566" y="3351272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2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509771" y="3636155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26699" y="3997603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621504" y="4993858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3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477709" y="5278741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694637" y="5640189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9956225" y="1659033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4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144631" y="1943916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8144631" y="2305364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0924163" y="3351272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5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9112569" y="3636155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9112569" y="3997603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83" name="TextBox 82"/>
          <p:cNvSpPr txBox="1"/>
          <p:nvPr/>
        </p:nvSpPr>
        <p:spPr>
          <a:xfrm flipH="1">
            <a:off x="9956225" y="4993858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solidFill>
                  <a:schemeClr val="bg1">
                    <a:lumMod val="95000"/>
                  </a:schemeClr>
                </a:solidFill>
              </a:rPr>
              <a:t>6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8144631" y="5278741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8144631" y="5640189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natus error voluptatem rem.</a:t>
            </a:r>
          </a:p>
        </p:txBody>
      </p:sp>
      <p:sp>
        <p:nvSpPr>
          <p:cNvPr id="42" name="Oval 11"/>
          <p:cNvSpPr>
            <a:spLocks noChangeArrowheads="1"/>
          </p:cNvSpPr>
          <p:nvPr/>
        </p:nvSpPr>
        <p:spPr bwMode="auto">
          <a:xfrm>
            <a:off x="5453402" y="3369158"/>
            <a:ext cx="1306981" cy="130054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3" name="Oval 12"/>
          <p:cNvSpPr>
            <a:spLocks noChangeArrowheads="1"/>
          </p:cNvSpPr>
          <p:nvPr/>
        </p:nvSpPr>
        <p:spPr bwMode="auto">
          <a:xfrm>
            <a:off x="4380347" y="2300395"/>
            <a:ext cx="3455237" cy="3444507"/>
          </a:xfrm>
          <a:prstGeom prst="ellipse">
            <a:avLst/>
          </a:prstGeom>
          <a:ln w="25400">
            <a:solidFill>
              <a:schemeClr val="tx1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5502763" y="2002086"/>
            <a:ext cx="1210406" cy="1264059"/>
          </a:xfrm>
          <a:custGeom>
            <a:avLst/>
            <a:gdLst>
              <a:gd name="T0" fmla="*/ 0 w 564"/>
              <a:gd name="T1" fmla="*/ 311 h 589"/>
              <a:gd name="T2" fmla="*/ 102 w 564"/>
              <a:gd name="T3" fmla="*/ 311 h 589"/>
              <a:gd name="T4" fmla="*/ 102 w 564"/>
              <a:gd name="T5" fmla="*/ 0 h 589"/>
              <a:gd name="T6" fmla="*/ 461 w 564"/>
              <a:gd name="T7" fmla="*/ 0 h 589"/>
              <a:gd name="T8" fmla="*/ 461 w 564"/>
              <a:gd name="T9" fmla="*/ 311 h 589"/>
              <a:gd name="T10" fmla="*/ 564 w 564"/>
              <a:gd name="T11" fmla="*/ 311 h 589"/>
              <a:gd name="T12" fmla="*/ 283 w 564"/>
              <a:gd name="T13" fmla="*/ 589 h 589"/>
              <a:gd name="T14" fmla="*/ 0 w 564"/>
              <a:gd name="T15" fmla="*/ 311 h 589"/>
              <a:gd name="T16" fmla="*/ 0 w 564"/>
              <a:gd name="T17" fmla="*/ 311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4" h="589">
                <a:moveTo>
                  <a:pt x="0" y="311"/>
                </a:moveTo>
                <a:lnTo>
                  <a:pt x="102" y="311"/>
                </a:lnTo>
                <a:lnTo>
                  <a:pt x="102" y="0"/>
                </a:lnTo>
                <a:lnTo>
                  <a:pt x="461" y="0"/>
                </a:lnTo>
                <a:lnTo>
                  <a:pt x="461" y="311"/>
                </a:lnTo>
                <a:lnTo>
                  <a:pt x="564" y="311"/>
                </a:lnTo>
                <a:lnTo>
                  <a:pt x="283" y="589"/>
                </a:lnTo>
                <a:lnTo>
                  <a:pt x="0" y="311"/>
                </a:lnTo>
                <a:lnTo>
                  <a:pt x="0" y="31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5" name="Freeform 6"/>
          <p:cNvSpPr>
            <a:spLocks/>
          </p:cNvSpPr>
          <p:nvPr/>
        </p:nvSpPr>
        <p:spPr bwMode="auto">
          <a:xfrm>
            <a:off x="4161444" y="2680257"/>
            <a:ext cx="1289812" cy="1184653"/>
          </a:xfrm>
          <a:custGeom>
            <a:avLst/>
            <a:gdLst>
              <a:gd name="T0" fmla="*/ 218 w 601"/>
              <a:gd name="T1" fmla="*/ 552 h 552"/>
              <a:gd name="T2" fmla="*/ 270 w 601"/>
              <a:gd name="T3" fmla="*/ 463 h 552"/>
              <a:gd name="T4" fmla="*/ 0 w 601"/>
              <a:gd name="T5" fmla="*/ 309 h 552"/>
              <a:gd name="T6" fmla="*/ 179 w 601"/>
              <a:gd name="T7" fmla="*/ 0 h 552"/>
              <a:gd name="T8" fmla="*/ 448 w 601"/>
              <a:gd name="T9" fmla="*/ 156 h 552"/>
              <a:gd name="T10" fmla="*/ 499 w 601"/>
              <a:gd name="T11" fmla="*/ 67 h 552"/>
              <a:gd name="T12" fmla="*/ 601 w 601"/>
              <a:gd name="T13" fmla="*/ 449 h 552"/>
              <a:gd name="T14" fmla="*/ 218 w 601"/>
              <a:gd name="T15" fmla="*/ 552 h 552"/>
              <a:gd name="T16" fmla="*/ 218 w 601"/>
              <a:gd name="T17" fmla="*/ 552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1" h="552">
                <a:moveTo>
                  <a:pt x="218" y="552"/>
                </a:moveTo>
                <a:lnTo>
                  <a:pt x="270" y="463"/>
                </a:lnTo>
                <a:lnTo>
                  <a:pt x="0" y="309"/>
                </a:lnTo>
                <a:lnTo>
                  <a:pt x="179" y="0"/>
                </a:lnTo>
                <a:lnTo>
                  <a:pt x="448" y="156"/>
                </a:lnTo>
                <a:lnTo>
                  <a:pt x="499" y="67"/>
                </a:lnTo>
                <a:lnTo>
                  <a:pt x="601" y="449"/>
                </a:lnTo>
                <a:lnTo>
                  <a:pt x="218" y="552"/>
                </a:lnTo>
                <a:lnTo>
                  <a:pt x="218" y="552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9" name="Freeform 7"/>
          <p:cNvSpPr>
            <a:spLocks/>
          </p:cNvSpPr>
          <p:nvPr/>
        </p:nvSpPr>
        <p:spPr bwMode="auto">
          <a:xfrm>
            <a:off x="4161444" y="4176096"/>
            <a:ext cx="1289812" cy="1182507"/>
          </a:xfrm>
          <a:custGeom>
            <a:avLst/>
            <a:gdLst>
              <a:gd name="T0" fmla="*/ 499 w 601"/>
              <a:gd name="T1" fmla="*/ 487 h 551"/>
              <a:gd name="T2" fmla="*/ 448 w 601"/>
              <a:gd name="T3" fmla="*/ 398 h 551"/>
              <a:gd name="T4" fmla="*/ 179 w 601"/>
              <a:gd name="T5" fmla="*/ 551 h 551"/>
              <a:gd name="T6" fmla="*/ 0 w 601"/>
              <a:gd name="T7" fmla="*/ 244 h 551"/>
              <a:gd name="T8" fmla="*/ 270 w 601"/>
              <a:gd name="T9" fmla="*/ 89 h 551"/>
              <a:gd name="T10" fmla="*/ 218 w 601"/>
              <a:gd name="T11" fmla="*/ 0 h 551"/>
              <a:gd name="T12" fmla="*/ 601 w 601"/>
              <a:gd name="T13" fmla="*/ 104 h 551"/>
              <a:gd name="T14" fmla="*/ 499 w 601"/>
              <a:gd name="T15" fmla="*/ 487 h 551"/>
              <a:gd name="T16" fmla="*/ 499 w 601"/>
              <a:gd name="T17" fmla="*/ 487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1" h="551">
                <a:moveTo>
                  <a:pt x="499" y="487"/>
                </a:moveTo>
                <a:lnTo>
                  <a:pt x="448" y="398"/>
                </a:lnTo>
                <a:lnTo>
                  <a:pt x="179" y="551"/>
                </a:lnTo>
                <a:lnTo>
                  <a:pt x="0" y="244"/>
                </a:lnTo>
                <a:lnTo>
                  <a:pt x="270" y="89"/>
                </a:lnTo>
                <a:lnTo>
                  <a:pt x="218" y="0"/>
                </a:lnTo>
                <a:lnTo>
                  <a:pt x="601" y="104"/>
                </a:lnTo>
                <a:lnTo>
                  <a:pt x="499" y="487"/>
                </a:lnTo>
                <a:lnTo>
                  <a:pt x="499" y="48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Freeform 8"/>
          <p:cNvSpPr>
            <a:spLocks/>
          </p:cNvSpPr>
          <p:nvPr/>
        </p:nvSpPr>
        <p:spPr bwMode="auto">
          <a:xfrm>
            <a:off x="5502763" y="4777006"/>
            <a:ext cx="1210406" cy="1259767"/>
          </a:xfrm>
          <a:custGeom>
            <a:avLst/>
            <a:gdLst>
              <a:gd name="T0" fmla="*/ 564 w 564"/>
              <a:gd name="T1" fmla="*/ 278 h 587"/>
              <a:gd name="T2" fmla="*/ 461 w 564"/>
              <a:gd name="T3" fmla="*/ 278 h 587"/>
              <a:gd name="T4" fmla="*/ 461 w 564"/>
              <a:gd name="T5" fmla="*/ 587 h 587"/>
              <a:gd name="T6" fmla="*/ 102 w 564"/>
              <a:gd name="T7" fmla="*/ 587 h 587"/>
              <a:gd name="T8" fmla="*/ 102 w 564"/>
              <a:gd name="T9" fmla="*/ 278 h 587"/>
              <a:gd name="T10" fmla="*/ 0 w 564"/>
              <a:gd name="T11" fmla="*/ 278 h 587"/>
              <a:gd name="T12" fmla="*/ 283 w 564"/>
              <a:gd name="T13" fmla="*/ 0 h 587"/>
              <a:gd name="T14" fmla="*/ 564 w 564"/>
              <a:gd name="T15" fmla="*/ 278 h 587"/>
              <a:gd name="T16" fmla="*/ 564 w 564"/>
              <a:gd name="T17" fmla="*/ 278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4" h="587">
                <a:moveTo>
                  <a:pt x="564" y="278"/>
                </a:moveTo>
                <a:lnTo>
                  <a:pt x="461" y="278"/>
                </a:lnTo>
                <a:lnTo>
                  <a:pt x="461" y="587"/>
                </a:lnTo>
                <a:lnTo>
                  <a:pt x="102" y="587"/>
                </a:lnTo>
                <a:lnTo>
                  <a:pt x="102" y="278"/>
                </a:lnTo>
                <a:lnTo>
                  <a:pt x="0" y="278"/>
                </a:lnTo>
                <a:lnTo>
                  <a:pt x="283" y="0"/>
                </a:lnTo>
                <a:lnTo>
                  <a:pt x="564" y="278"/>
                </a:lnTo>
                <a:lnTo>
                  <a:pt x="564" y="278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Freeform 9"/>
          <p:cNvSpPr>
            <a:spLocks/>
          </p:cNvSpPr>
          <p:nvPr/>
        </p:nvSpPr>
        <p:spPr bwMode="auto">
          <a:xfrm>
            <a:off x="6764675" y="4176096"/>
            <a:ext cx="1291958" cy="1182507"/>
          </a:xfrm>
          <a:custGeom>
            <a:avLst/>
            <a:gdLst>
              <a:gd name="T0" fmla="*/ 382 w 602"/>
              <a:gd name="T1" fmla="*/ 0 h 551"/>
              <a:gd name="T2" fmla="*/ 331 w 602"/>
              <a:gd name="T3" fmla="*/ 89 h 551"/>
              <a:gd name="T4" fmla="*/ 602 w 602"/>
              <a:gd name="T5" fmla="*/ 244 h 551"/>
              <a:gd name="T6" fmla="*/ 422 w 602"/>
              <a:gd name="T7" fmla="*/ 551 h 551"/>
              <a:gd name="T8" fmla="*/ 152 w 602"/>
              <a:gd name="T9" fmla="*/ 398 h 551"/>
              <a:gd name="T10" fmla="*/ 101 w 602"/>
              <a:gd name="T11" fmla="*/ 487 h 551"/>
              <a:gd name="T12" fmla="*/ 0 w 602"/>
              <a:gd name="T13" fmla="*/ 104 h 551"/>
              <a:gd name="T14" fmla="*/ 382 w 602"/>
              <a:gd name="T15" fmla="*/ 0 h 551"/>
              <a:gd name="T16" fmla="*/ 382 w 602"/>
              <a:gd name="T17" fmla="*/ 0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2" h="551">
                <a:moveTo>
                  <a:pt x="382" y="0"/>
                </a:moveTo>
                <a:lnTo>
                  <a:pt x="331" y="89"/>
                </a:lnTo>
                <a:lnTo>
                  <a:pt x="602" y="244"/>
                </a:lnTo>
                <a:lnTo>
                  <a:pt x="422" y="551"/>
                </a:lnTo>
                <a:lnTo>
                  <a:pt x="152" y="398"/>
                </a:lnTo>
                <a:lnTo>
                  <a:pt x="101" y="487"/>
                </a:lnTo>
                <a:lnTo>
                  <a:pt x="0" y="104"/>
                </a:lnTo>
                <a:lnTo>
                  <a:pt x="382" y="0"/>
                </a:lnTo>
                <a:lnTo>
                  <a:pt x="382" y="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Freeform 10"/>
          <p:cNvSpPr>
            <a:spLocks/>
          </p:cNvSpPr>
          <p:nvPr/>
        </p:nvSpPr>
        <p:spPr bwMode="auto">
          <a:xfrm>
            <a:off x="6764675" y="2680257"/>
            <a:ext cx="1291958" cy="1184653"/>
          </a:xfrm>
          <a:custGeom>
            <a:avLst/>
            <a:gdLst>
              <a:gd name="T0" fmla="*/ 101 w 602"/>
              <a:gd name="T1" fmla="*/ 67 h 552"/>
              <a:gd name="T2" fmla="*/ 152 w 602"/>
              <a:gd name="T3" fmla="*/ 156 h 552"/>
              <a:gd name="T4" fmla="*/ 422 w 602"/>
              <a:gd name="T5" fmla="*/ 0 h 552"/>
              <a:gd name="T6" fmla="*/ 602 w 602"/>
              <a:gd name="T7" fmla="*/ 309 h 552"/>
              <a:gd name="T8" fmla="*/ 331 w 602"/>
              <a:gd name="T9" fmla="*/ 463 h 552"/>
              <a:gd name="T10" fmla="*/ 382 w 602"/>
              <a:gd name="T11" fmla="*/ 552 h 552"/>
              <a:gd name="T12" fmla="*/ 0 w 602"/>
              <a:gd name="T13" fmla="*/ 449 h 552"/>
              <a:gd name="T14" fmla="*/ 101 w 602"/>
              <a:gd name="T15" fmla="*/ 67 h 552"/>
              <a:gd name="T16" fmla="*/ 101 w 602"/>
              <a:gd name="T17" fmla="*/ 67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2" h="552">
                <a:moveTo>
                  <a:pt x="101" y="67"/>
                </a:moveTo>
                <a:lnTo>
                  <a:pt x="152" y="156"/>
                </a:lnTo>
                <a:lnTo>
                  <a:pt x="422" y="0"/>
                </a:lnTo>
                <a:lnTo>
                  <a:pt x="602" y="309"/>
                </a:lnTo>
                <a:lnTo>
                  <a:pt x="331" y="463"/>
                </a:lnTo>
                <a:lnTo>
                  <a:pt x="382" y="552"/>
                </a:lnTo>
                <a:lnTo>
                  <a:pt x="0" y="449"/>
                </a:lnTo>
                <a:lnTo>
                  <a:pt x="101" y="67"/>
                </a:lnTo>
                <a:lnTo>
                  <a:pt x="101" y="67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95447" y="881020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</a:rPr>
              <a:t>Infographic</a:t>
            </a:r>
            <a:endParaRPr lang="id-ID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923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/>
          <p:cNvSpPr txBox="1"/>
          <p:nvPr/>
        </p:nvSpPr>
        <p:spPr>
          <a:xfrm>
            <a:off x="1438850" y="4569344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latin typeface="+mn-lt"/>
              </a:rPr>
              <a:t>Insert title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494318" y="4569344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latin typeface="+mn-lt"/>
              </a:rPr>
              <a:t>Insert title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549786" y="4569344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latin typeface="+mn-lt"/>
              </a:rPr>
              <a:t>Insert title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605255" y="4569344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latin typeface="+mn-lt"/>
              </a:rPr>
              <a:t>Insert title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660723" y="4569344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latin typeface="+mn-lt"/>
              </a:rPr>
              <a:t>Insert title</a:t>
            </a:r>
          </a:p>
        </p:txBody>
      </p:sp>
      <p:sp>
        <p:nvSpPr>
          <p:cNvPr id="19" name="Arc 18"/>
          <p:cNvSpPr/>
          <p:nvPr/>
        </p:nvSpPr>
        <p:spPr>
          <a:xfrm>
            <a:off x="965915" y="2582060"/>
            <a:ext cx="2055468" cy="2055468"/>
          </a:xfrm>
          <a:prstGeom prst="arc">
            <a:avLst>
              <a:gd name="adj1" fmla="val 10763432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  <a:headEnd type="oval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c 19"/>
          <p:cNvSpPr/>
          <p:nvPr/>
        </p:nvSpPr>
        <p:spPr>
          <a:xfrm>
            <a:off x="3021383" y="2582060"/>
            <a:ext cx="2055468" cy="2055468"/>
          </a:xfrm>
          <a:prstGeom prst="arc">
            <a:avLst>
              <a:gd name="adj1" fmla="val 10922726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c 21"/>
          <p:cNvSpPr/>
          <p:nvPr/>
        </p:nvSpPr>
        <p:spPr>
          <a:xfrm>
            <a:off x="5076851" y="2582060"/>
            <a:ext cx="2055468" cy="2055468"/>
          </a:xfrm>
          <a:prstGeom prst="arc">
            <a:avLst>
              <a:gd name="adj1" fmla="val 10881839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/>
          <p:cNvSpPr/>
          <p:nvPr/>
        </p:nvSpPr>
        <p:spPr>
          <a:xfrm>
            <a:off x="7132320" y="2582060"/>
            <a:ext cx="2055468" cy="2055468"/>
          </a:xfrm>
          <a:prstGeom prst="arc">
            <a:avLst>
              <a:gd name="adj1" fmla="val 10839970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c 26"/>
          <p:cNvSpPr/>
          <p:nvPr/>
        </p:nvSpPr>
        <p:spPr>
          <a:xfrm>
            <a:off x="9187788" y="2582060"/>
            <a:ext cx="2055468" cy="2055468"/>
          </a:xfrm>
          <a:prstGeom prst="arc">
            <a:avLst>
              <a:gd name="adj1" fmla="val 10800000"/>
              <a:gd name="adj2" fmla="val 0"/>
            </a:avLst>
          </a:prstGeom>
          <a:noFill/>
          <a:ln w="63500" cap="rnd">
            <a:solidFill>
              <a:schemeClr val="tx1">
                <a:lumMod val="20000"/>
                <a:lumOff val="80000"/>
              </a:schemeClr>
            </a:solidFill>
            <a:tailEnd type="triangl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648042" y="2087801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2013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703510" y="2087801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2014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758978" y="2087801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2015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814447" y="2101332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2016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869915" y="2057435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2017</a:t>
            </a:r>
          </a:p>
        </p:txBody>
      </p:sp>
      <p:sp>
        <p:nvSpPr>
          <p:cNvPr id="35" name="Oval 34"/>
          <p:cNvSpPr/>
          <p:nvPr/>
        </p:nvSpPr>
        <p:spPr>
          <a:xfrm>
            <a:off x="3395999" y="2926186"/>
            <a:ext cx="1306237" cy="1306237"/>
          </a:xfrm>
          <a:prstGeom prst="ellipse">
            <a:avLst/>
          </a:prstGeom>
          <a:solidFill>
            <a:schemeClr val="accent2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5451467" y="2926186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1340531" y="2926186"/>
            <a:ext cx="1306237" cy="1306237"/>
          </a:xfrm>
          <a:prstGeom prst="ellipse">
            <a:avLst/>
          </a:prstGeom>
          <a:solidFill>
            <a:schemeClr val="accent1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9562404" y="2926186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7506936" y="2926186"/>
            <a:ext cx="1306237" cy="1306237"/>
          </a:xfrm>
          <a:prstGeom prst="ellipse">
            <a:avLst/>
          </a:prstGeom>
          <a:solidFill>
            <a:schemeClr val="accent4"/>
          </a:solidFill>
          <a:ln/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36933" y="4917729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 unde omni iste natu error volptatem acusantium rem aperiam.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192401" y="4917729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 unde omni iste natu error volptatem acusantium rem aperiam.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247869" y="4917729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 unde omni iste natu error volptatem acusantium rem aperiam.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303338" y="4917729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 unde omni iste natu error volptatem acusantium rem aperiam.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358806" y="4917729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 unde omni iste natu error volptatem acusantium rem aperiam.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D38738F-955E-4DA1-9BAB-5A9DEA72E849}"/>
              </a:ext>
            </a:extLst>
          </p:cNvPr>
          <p:cNvSpPr txBox="1"/>
          <p:nvPr/>
        </p:nvSpPr>
        <p:spPr>
          <a:xfrm>
            <a:off x="3492894" y="3317694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78D85BC-6778-4517-AFDF-B6291AF61F78}"/>
              </a:ext>
            </a:extLst>
          </p:cNvPr>
          <p:cNvSpPr txBox="1"/>
          <p:nvPr/>
        </p:nvSpPr>
        <p:spPr>
          <a:xfrm>
            <a:off x="1466582" y="3355165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26B88C-AD59-4BFA-A980-99799698CAA7}"/>
              </a:ext>
            </a:extLst>
          </p:cNvPr>
          <p:cNvSpPr txBox="1"/>
          <p:nvPr/>
        </p:nvSpPr>
        <p:spPr>
          <a:xfrm>
            <a:off x="5548362" y="3317694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CFC4EE6-FBE2-4111-A79A-906D4C11CE3D}"/>
              </a:ext>
            </a:extLst>
          </p:cNvPr>
          <p:cNvSpPr txBox="1"/>
          <p:nvPr/>
        </p:nvSpPr>
        <p:spPr>
          <a:xfrm>
            <a:off x="9654685" y="3320505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CBEFBC-653A-4730-9491-879D756E7406}"/>
              </a:ext>
            </a:extLst>
          </p:cNvPr>
          <p:cNvSpPr txBox="1"/>
          <p:nvPr/>
        </p:nvSpPr>
        <p:spPr>
          <a:xfrm>
            <a:off x="7628373" y="3357976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95447" y="881020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</a:rPr>
              <a:t>Infographic</a:t>
            </a:r>
            <a:endParaRPr lang="id-ID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525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entagon 11"/>
          <p:cNvSpPr/>
          <p:nvPr/>
        </p:nvSpPr>
        <p:spPr>
          <a:xfrm rot="5400000">
            <a:off x="3453969" y="-519544"/>
            <a:ext cx="5284062" cy="528406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15"/>
          <p:cNvSpPr/>
          <p:nvPr/>
        </p:nvSpPr>
        <p:spPr>
          <a:xfrm rot="16200000">
            <a:off x="-1066208" y="4944627"/>
            <a:ext cx="4141251" cy="4141251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305365" y="5265707"/>
            <a:ext cx="5581271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 smtClean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050" dirty="0" err="1" smtClean="0">
                <a:solidFill>
                  <a:schemeClr val="bg1"/>
                </a:solidFill>
              </a:rPr>
              <a:t>Aqr</a:t>
            </a:r>
            <a:r>
              <a:rPr lang="en-US" sz="1050" dirty="0" smtClean="0">
                <a:solidFill>
                  <a:schemeClr val="bg1"/>
                </a:solidFill>
              </a:rPr>
              <a:t> Typeface Lorem </a:t>
            </a:r>
            <a:r>
              <a:rPr lang="en-US" sz="1050" dirty="0">
                <a:solidFill>
                  <a:schemeClr val="bg1"/>
                </a:solidFill>
              </a:rPr>
              <a:t>ipsum dolor sit </a:t>
            </a:r>
            <a:r>
              <a:rPr lang="en-US" sz="1050" dirty="0" err="1">
                <a:solidFill>
                  <a:schemeClr val="bg1"/>
                </a:solidFill>
              </a:rPr>
              <a:t>amet</a:t>
            </a:r>
            <a:r>
              <a:rPr lang="en-US" sz="1050" dirty="0">
                <a:solidFill>
                  <a:schemeClr val="bg1"/>
                </a:solidFill>
              </a:rPr>
              <a:t>, </a:t>
            </a:r>
            <a:r>
              <a:rPr lang="en-US" sz="1050" dirty="0" err="1">
                <a:solidFill>
                  <a:schemeClr val="bg1"/>
                </a:solidFill>
              </a:rPr>
              <a:t>consectetur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adipisicing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elit</a:t>
            </a:r>
            <a:r>
              <a:rPr lang="en-US" sz="1050" dirty="0">
                <a:solidFill>
                  <a:schemeClr val="bg1"/>
                </a:solidFill>
              </a:rPr>
              <a:t>, </a:t>
            </a:r>
            <a:r>
              <a:rPr lang="en-US" sz="1050" dirty="0" err="1">
                <a:solidFill>
                  <a:schemeClr val="bg1"/>
                </a:solidFill>
              </a:rPr>
              <a:t>sed</a:t>
            </a:r>
            <a:r>
              <a:rPr lang="en-US" sz="1050" dirty="0">
                <a:solidFill>
                  <a:schemeClr val="bg1"/>
                </a:solidFill>
              </a:rPr>
              <a:t> do </a:t>
            </a:r>
            <a:r>
              <a:rPr lang="en-US" sz="1050" dirty="0" err="1">
                <a:solidFill>
                  <a:schemeClr val="bg1"/>
                </a:solidFill>
              </a:rPr>
              <a:t>eiusmod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tempor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incididunt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ut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labore</a:t>
            </a:r>
            <a:r>
              <a:rPr lang="en-US" sz="1050" dirty="0">
                <a:solidFill>
                  <a:schemeClr val="bg1"/>
                </a:solidFill>
              </a:rPr>
              <a:t> et </a:t>
            </a:r>
            <a:r>
              <a:rPr lang="en-US" sz="1050" dirty="0" err="1">
                <a:solidFill>
                  <a:schemeClr val="bg1"/>
                </a:solidFill>
              </a:rPr>
              <a:t>dolore</a:t>
            </a:r>
            <a:r>
              <a:rPr lang="en-US" sz="1050" dirty="0">
                <a:solidFill>
                  <a:schemeClr val="bg1"/>
                </a:solidFill>
              </a:rPr>
              <a:t> magna </a:t>
            </a:r>
            <a:r>
              <a:rPr lang="en-US" sz="1050" dirty="0" err="1" smtClean="0">
                <a:solidFill>
                  <a:schemeClr val="bg1"/>
                </a:solidFill>
              </a:rPr>
              <a:t>aliqua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8" name="Pentagon 17"/>
          <p:cNvSpPr/>
          <p:nvPr/>
        </p:nvSpPr>
        <p:spPr>
          <a:xfrm rot="16200000">
            <a:off x="5881550" y="6586353"/>
            <a:ext cx="428899" cy="42889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1" r="30001" b="34935"/>
          <a:stretch>
            <a:fillRect/>
          </a:stretch>
        </p:blipFill>
        <p:spPr>
          <a:xfrm>
            <a:off x="3657675" y="1"/>
            <a:ext cx="4876653" cy="4462141"/>
          </a:xfrm>
          <a:custGeom>
            <a:avLst/>
            <a:gdLst>
              <a:gd name="connsiteX0" fmla="*/ 0 w 4876653"/>
              <a:gd name="connsiteY0" fmla="*/ 0 h 4462141"/>
              <a:gd name="connsiteX1" fmla="*/ 4876653 w 4876653"/>
              <a:gd name="connsiteY1" fmla="*/ 0 h 4462141"/>
              <a:gd name="connsiteX2" fmla="*/ 4876653 w 4876653"/>
              <a:gd name="connsiteY2" fmla="*/ 2712887 h 4462141"/>
              <a:gd name="connsiteX3" fmla="*/ 2438321 w 4876653"/>
              <a:gd name="connsiteY3" fmla="*/ 4462141 h 4462141"/>
              <a:gd name="connsiteX4" fmla="*/ 0 w 4876653"/>
              <a:gd name="connsiteY4" fmla="*/ 2712887 h 4462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653" h="4462141">
                <a:moveTo>
                  <a:pt x="0" y="0"/>
                </a:moveTo>
                <a:lnTo>
                  <a:pt x="4876653" y="0"/>
                </a:lnTo>
                <a:lnTo>
                  <a:pt x="4876653" y="2712887"/>
                </a:lnTo>
                <a:lnTo>
                  <a:pt x="2438321" y="4462141"/>
                </a:lnTo>
                <a:lnTo>
                  <a:pt x="0" y="271288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5676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36"/>
          <p:cNvSpPr>
            <a:spLocks/>
          </p:cNvSpPr>
          <p:nvPr/>
        </p:nvSpPr>
        <p:spPr bwMode="auto">
          <a:xfrm>
            <a:off x="676818" y="2018255"/>
            <a:ext cx="3200697" cy="3551700"/>
          </a:xfrm>
          <a:custGeom>
            <a:avLst/>
            <a:gdLst>
              <a:gd name="T0" fmla="*/ 8 w 1006"/>
              <a:gd name="T1" fmla="*/ 363 h 1115"/>
              <a:gd name="T2" fmla="*/ 9 w 1006"/>
              <a:gd name="T3" fmla="*/ 359 h 1115"/>
              <a:gd name="T4" fmla="*/ 20 w 1006"/>
              <a:gd name="T5" fmla="*/ 300 h 1115"/>
              <a:gd name="T6" fmla="*/ 80 w 1006"/>
              <a:gd name="T7" fmla="*/ 188 h 1115"/>
              <a:gd name="T8" fmla="*/ 198 w 1006"/>
              <a:gd name="T9" fmla="*/ 197 h 1115"/>
              <a:gd name="T10" fmla="*/ 308 w 1006"/>
              <a:gd name="T11" fmla="*/ 81 h 1115"/>
              <a:gd name="T12" fmla="*/ 630 w 1006"/>
              <a:gd name="T13" fmla="*/ 44 h 1115"/>
              <a:gd name="T14" fmla="*/ 784 w 1006"/>
              <a:gd name="T15" fmla="*/ 140 h 1115"/>
              <a:gd name="T16" fmla="*/ 888 w 1006"/>
              <a:gd name="T17" fmla="*/ 300 h 1115"/>
              <a:gd name="T18" fmla="*/ 904 w 1006"/>
              <a:gd name="T19" fmla="*/ 345 h 1115"/>
              <a:gd name="T20" fmla="*/ 909 w 1006"/>
              <a:gd name="T21" fmla="*/ 371 h 1115"/>
              <a:gd name="T22" fmla="*/ 904 w 1006"/>
              <a:gd name="T23" fmla="*/ 421 h 1115"/>
              <a:gd name="T24" fmla="*/ 934 w 1006"/>
              <a:gd name="T25" fmla="*/ 496 h 1115"/>
              <a:gd name="T26" fmla="*/ 987 w 1006"/>
              <a:gd name="T27" fmla="*/ 554 h 1115"/>
              <a:gd name="T28" fmla="*/ 1001 w 1006"/>
              <a:gd name="T29" fmla="*/ 599 h 1115"/>
              <a:gd name="T30" fmla="*/ 959 w 1006"/>
              <a:gd name="T31" fmla="*/ 632 h 1115"/>
              <a:gd name="T32" fmla="*/ 955 w 1006"/>
              <a:gd name="T33" fmla="*/ 670 h 1115"/>
              <a:gd name="T34" fmla="*/ 960 w 1006"/>
              <a:gd name="T35" fmla="*/ 700 h 1115"/>
              <a:gd name="T36" fmla="*/ 915 w 1006"/>
              <a:gd name="T37" fmla="*/ 725 h 1115"/>
              <a:gd name="T38" fmla="*/ 949 w 1006"/>
              <a:gd name="T39" fmla="*/ 762 h 1115"/>
              <a:gd name="T40" fmla="*/ 941 w 1006"/>
              <a:gd name="T41" fmla="*/ 773 h 1115"/>
              <a:gd name="T42" fmla="*/ 925 w 1006"/>
              <a:gd name="T43" fmla="*/ 781 h 1115"/>
              <a:gd name="T44" fmla="*/ 921 w 1006"/>
              <a:gd name="T45" fmla="*/ 805 h 1115"/>
              <a:gd name="T46" fmla="*/ 926 w 1006"/>
              <a:gd name="T47" fmla="*/ 818 h 1115"/>
              <a:gd name="T48" fmla="*/ 902 w 1006"/>
              <a:gd name="T49" fmla="*/ 881 h 1115"/>
              <a:gd name="T50" fmla="*/ 747 w 1006"/>
              <a:gd name="T51" fmla="*/ 871 h 1115"/>
              <a:gd name="T52" fmla="*/ 671 w 1006"/>
              <a:gd name="T53" fmla="*/ 911 h 1115"/>
              <a:gd name="T54" fmla="*/ 624 w 1006"/>
              <a:gd name="T55" fmla="*/ 1089 h 1115"/>
              <a:gd name="T56" fmla="*/ 475 w 1006"/>
              <a:gd name="T57" fmla="*/ 1115 h 1115"/>
              <a:gd name="T58" fmla="*/ 328 w 1006"/>
              <a:gd name="T59" fmla="*/ 1069 h 1115"/>
              <a:gd name="T60" fmla="*/ 342 w 1006"/>
              <a:gd name="T61" fmla="*/ 798 h 1115"/>
              <a:gd name="T62" fmla="*/ 221 w 1006"/>
              <a:gd name="T63" fmla="*/ 687 h 1115"/>
              <a:gd name="T64" fmla="*/ 170 w 1006"/>
              <a:gd name="T65" fmla="*/ 547 h 1115"/>
              <a:gd name="T66" fmla="*/ 107 w 1006"/>
              <a:gd name="T67" fmla="*/ 558 h 1115"/>
              <a:gd name="T68" fmla="*/ 63 w 1006"/>
              <a:gd name="T69" fmla="*/ 545 h 1115"/>
              <a:gd name="T70" fmla="*/ 8 w 1006"/>
              <a:gd name="T71" fmla="*/ 363 h 1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6" h="1115">
                <a:moveTo>
                  <a:pt x="8" y="363"/>
                </a:moveTo>
                <a:cubicBezTo>
                  <a:pt x="9" y="362"/>
                  <a:pt x="9" y="360"/>
                  <a:pt x="9" y="359"/>
                </a:cubicBezTo>
                <a:cubicBezTo>
                  <a:pt x="11" y="337"/>
                  <a:pt x="14" y="318"/>
                  <a:pt x="20" y="300"/>
                </a:cubicBezTo>
                <a:cubicBezTo>
                  <a:pt x="40" y="230"/>
                  <a:pt x="80" y="188"/>
                  <a:pt x="80" y="188"/>
                </a:cubicBezTo>
                <a:cubicBezTo>
                  <a:pt x="144" y="127"/>
                  <a:pt x="198" y="197"/>
                  <a:pt x="198" y="197"/>
                </a:cubicBezTo>
                <a:cubicBezTo>
                  <a:pt x="211" y="149"/>
                  <a:pt x="289" y="91"/>
                  <a:pt x="308" y="81"/>
                </a:cubicBezTo>
                <a:cubicBezTo>
                  <a:pt x="327" y="72"/>
                  <a:pt x="469" y="0"/>
                  <a:pt x="630" y="44"/>
                </a:cubicBezTo>
                <a:cubicBezTo>
                  <a:pt x="791" y="89"/>
                  <a:pt x="760" y="120"/>
                  <a:pt x="784" y="140"/>
                </a:cubicBezTo>
                <a:cubicBezTo>
                  <a:pt x="836" y="184"/>
                  <a:pt x="869" y="253"/>
                  <a:pt x="888" y="300"/>
                </a:cubicBezTo>
                <a:cubicBezTo>
                  <a:pt x="896" y="320"/>
                  <a:pt x="901" y="336"/>
                  <a:pt x="904" y="345"/>
                </a:cubicBezTo>
                <a:cubicBezTo>
                  <a:pt x="907" y="354"/>
                  <a:pt x="909" y="363"/>
                  <a:pt x="909" y="371"/>
                </a:cubicBezTo>
                <a:cubicBezTo>
                  <a:pt x="910" y="388"/>
                  <a:pt x="906" y="403"/>
                  <a:pt x="904" y="421"/>
                </a:cubicBezTo>
                <a:cubicBezTo>
                  <a:pt x="899" y="449"/>
                  <a:pt x="927" y="485"/>
                  <a:pt x="934" y="496"/>
                </a:cubicBezTo>
                <a:cubicBezTo>
                  <a:pt x="941" y="506"/>
                  <a:pt x="973" y="534"/>
                  <a:pt x="987" y="554"/>
                </a:cubicBezTo>
                <a:cubicBezTo>
                  <a:pt x="1001" y="573"/>
                  <a:pt x="1006" y="574"/>
                  <a:pt x="1001" y="599"/>
                </a:cubicBezTo>
                <a:cubicBezTo>
                  <a:pt x="997" y="624"/>
                  <a:pt x="959" y="632"/>
                  <a:pt x="959" y="632"/>
                </a:cubicBezTo>
                <a:cubicBezTo>
                  <a:pt x="933" y="639"/>
                  <a:pt x="947" y="663"/>
                  <a:pt x="955" y="670"/>
                </a:cubicBezTo>
                <a:cubicBezTo>
                  <a:pt x="965" y="681"/>
                  <a:pt x="962" y="693"/>
                  <a:pt x="960" y="700"/>
                </a:cubicBezTo>
                <a:cubicBezTo>
                  <a:pt x="955" y="713"/>
                  <a:pt x="915" y="725"/>
                  <a:pt x="915" y="725"/>
                </a:cubicBezTo>
                <a:cubicBezTo>
                  <a:pt x="948" y="731"/>
                  <a:pt x="953" y="751"/>
                  <a:pt x="949" y="762"/>
                </a:cubicBezTo>
                <a:cubicBezTo>
                  <a:pt x="947" y="768"/>
                  <a:pt x="943" y="773"/>
                  <a:pt x="941" y="773"/>
                </a:cubicBezTo>
                <a:cubicBezTo>
                  <a:pt x="936" y="776"/>
                  <a:pt x="928" y="779"/>
                  <a:pt x="925" y="781"/>
                </a:cubicBezTo>
                <a:cubicBezTo>
                  <a:pt x="916" y="789"/>
                  <a:pt x="918" y="801"/>
                  <a:pt x="921" y="805"/>
                </a:cubicBezTo>
                <a:cubicBezTo>
                  <a:pt x="922" y="807"/>
                  <a:pt x="925" y="814"/>
                  <a:pt x="926" y="818"/>
                </a:cubicBezTo>
                <a:cubicBezTo>
                  <a:pt x="934" y="866"/>
                  <a:pt x="902" y="881"/>
                  <a:pt x="902" y="881"/>
                </a:cubicBezTo>
                <a:cubicBezTo>
                  <a:pt x="880" y="900"/>
                  <a:pt x="786" y="876"/>
                  <a:pt x="747" y="871"/>
                </a:cubicBezTo>
                <a:cubicBezTo>
                  <a:pt x="707" y="865"/>
                  <a:pt x="676" y="900"/>
                  <a:pt x="671" y="911"/>
                </a:cubicBezTo>
                <a:cubicBezTo>
                  <a:pt x="651" y="947"/>
                  <a:pt x="631" y="976"/>
                  <a:pt x="624" y="1089"/>
                </a:cubicBezTo>
                <a:cubicBezTo>
                  <a:pt x="624" y="1089"/>
                  <a:pt x="553" y="1115"/>
                  <a:pt x="475" y="1115"/>
                </a:cubicBezTo>
                <a:cubicBezTo>
                  <a:pt x="389" y="1115"/>
                  <a:pt x="328" y="1069"/>
                  <a:pt x="328" y="1069"/>
                </a:cubicBezTo>
                <a:cubicBezTo>
                  <a:pt x="413" y="917"/>
                  <a:pt x="342" y="798"/>
                  <a:pt x="342" y="798"/>
                </a:cubicBezTo>
                <a:cubicBezTo>
                  <a:pt x="305" y="784"/>
                  <a:pt x="263" y="750"/>
                  <a:pt x="221" y="687"/>
                </a:cubicBezTo>
                <a:cubicBezTo>
                  <a:pt x="180" y="624"/>
                  <a:pt x="170" y="547"/>
                  <a:pt x="170" y="547"/>
                </a:cubicBezTo>
                <a:cubicBezTo>
                  <a:pt x="155" y="580"/>
                  <a:pt x="107" y="558"/>
                  <a:pt x="107" y="558"/>
                </a:cubicBezTo>
                <a:cubicBezTo>
                  <a:pt x="91" y="555"/>
                  <a:pt x="80" y="555"/>
                  <a:pt x="63" y="545"/>
                </a:cubicBezTo>
                <a:cubicBezTo>
                  <a:pt x="19" y="518"/>
                  <a:pt x="0" y="470"/>
                  <a:pt x="8" y="363"/>
                </a:cubicBezTo>
                <a:close/>
              </a:path>
            </a:pathLst>
          </a:custGeom>
          <a:gradFill>
            <a:gsLst>
              <a:gs pos="20000">
                <a:srgbClr val="F0F3F4"/>
              </a:gs>
              <a:gs pos="20000">
                <a:schemeClr val="accent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785687" y="3188678"/>
            <a:ext cx="9829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sz="3600" b="0" dirty="0">
                <a:solidFill>
                  <a:schemeClr val="bg1"/>
                </a:solidFill>
                <a:latin typeface="+mn-lt"/>
                <a:cs typeface="Montserrat" panose="02000000000000000000" pitchFamily="2" charset="0"/>
              </a:rPr>
              <a:t>80%</a:t>
            </a:r>
          </a:p>
        </p:txBody>
      </p:sp>
      <p:sp>
        <p:nvSpPr>
          <p:cNvPr id="38" name="Freeform 37"/>
          <p:cNvSpPr>
            <a:spLocks/>
          </p:cNvSpPr>
          <p:nvPr/>
        </p:nvSpPr>
        <p:spPr bwMode="auto">
          <a:xfrm>
            <a:off x="8531324" y="2057294"/>
            <a:ext cx="2806662" cy="3493873"/>
          </a:xfrm>
          <a:custGeom>
            <a:avLst/>
            <a:gdLst>
              <a:gd name="T0" fmla="*/ 865 w 882"/>
              <a:gd name="T1" fmla="*/ 531 h 1097"/>
              <a:gd name="T2" fmla="*/ 845 w 882"/>
              <a:gd name="T3" fmla="*/ 563 h 1097"/>
              <a:gd name="T4" fmla="*/ 796 w 882"/>
              <a:gd name="T5" fmla="*/ 676 h 1097"/>
              <a:gd name="T6" fmla="*/ 719 w 882"/>
              <a:gd name="T7" fmla="*/ 749 h 1097"/>
              <a:gd name="T8" fmla="*/ 696 w 882"/>
              <a:gd name="T9" fmla="*/ 886 h 1097"/>
              <a:gd name="T10" fmla="*/ 764 w 882"/>
              <a:gd name="T11" fmla="*/ 1046 h 1097"/>
              <a:gd name="T12" fmla="*/ 575 w 882"/>
              <a:gd name="T13" fmla="*/ 1097 h 1097"/>
              <a:gd name="T14" fmla="*/ 381 w 882"/>
              <a:gd name="T15" fmla="*/ 1074 h 1097"/>
              <a:gd name="T16" fmla="*/ 361 w 882"/>
              <a:gd name="T17" fmla="*/ 938 h 1097"/>
              <a:gd name="T18" fmla="*/ 284 w 882"/>
              <a:gd name="T19" fmla="*/ 877 h 1097"/>
              <a:gd name="T20" fmla="*/ 108 w 882"/>
              <a:gd name="T21" fmla="*/ 861 h 1097"/>
              <a:gd name="T22" fmla="*/ 107 w 882"/>
              <a:gd name="T23" fmla="*/ 776 h 1097"/>
              <a:gd name="T24" fmla="*/ 88 w 882"/>
              <a:gd name="T25" fmla="*/ 740 h 1097"/>
              <a:gd name="T26" fmla="*/ 101 w 882"/>
              <a:gd name="T27" fmla="*/ 709 h 1097"/>
              <a:gd name="T28" fmla="*/ 82 w 882"/>
              <a:gd name="T29" fmla="*/ 674 h 1097"/>
              <a:gd name="T30" fmla="*/ 84 w 882"/>
              <a:gd name="T31" fmla="*/ 631 h 1097"/>
              <a:gd name="T32" fmla="*/ 29 w 882"/>
              <a:gd name="T33" fmla="*/ 578 h 1097"/>
              <a:gd name="T34" fmla="*/ 70 w 882"/>
              <a:gd name="T35" fmla="*/ 531 h 1097"/>
              <a:gd name="T36" fmla="*/ 80 w 882"/>
              <a:gd name="T37" fmla="*/ 518 h 1097"/>
              <a:gd name="T38" fmla="*/ 89 w 882"/>
              <a:gd name="T39" fmla="*/ 434 h 1097"/>
              <a:gd name="T40" fmla="*/ 89 w 882"/>
              <a:gd name="T41" fmla="*/ 355 h 1097"/>
              <a:gd name="T42" fmla="*/ 137 w 882"/>
              <a:gd name="T43" fmla="*/ 245 h 1097"/>
              <a:gd name="T44" fmla="*/ 101 w 882"/>
              <a:gd name="T45" fmla="*/ 168 h 1097"/>
              <a:gd name="T46" fmla="*/ 127 w 882"/>
              <a:gd name="T47" fmla="*/ 90 h 1097"/>
              <a:gd name="T48" fmla="*/ 262 w 882"/>
              <a:gd name="T49" fmla="*/ 31 h 1097"/>
              <a:gd name="T50" fmla="*/ 326 w 882"/>
              <a:gd name="T51" fmla="*/ 26 h 1097"/>
              <a:gd name="T52" fmla="*/ 438 w 882"/>
              <a:gd name="T53" fmla="*/ 18 h 1097"/>
              <a:gd name="T54" fmla="*/ 546 w 882"/>
              <a:gd name="T55" fmla="*/ 21 h 1097"/>
              <a:gd name="T56" fmla="*/ 633 w 882"/>
              <a:gd name="T57" fmla="*/ 36 h 1097"/>
              <a:gd name="T58" fmla="*/ 702 w 882"/>
              <a:gd name="T59" fmla="*/ 46 h 1097"/>
              <a:gd name="T60" fmla="*/ 783 w 882"/>
              <a:gd name="T61" fmla="*/ 109 h 1097"/>
              <a:gd name="T62" fmla="*/ 827 w 882"/>
              <a:gd name="T63" fmla="*/ 221 h 1097"/>
              <a:gd name="T64" fmla="*/ 870 w 882"/>
              <a:gd name="T65" fmla="*/ 316 h 1097"/>
              <a:gd name="T66" fmla="*/ 866 w 882"/>
              <a:gd name="T67" fmla="*/ 434 h 1097"/>
              <a:gd name="T68" fmla="*/ 865 w 882"/>
              <a:gd name="T69" fmla="*/ 531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82" h="1097">
                <a:moveTo>
                  <a:pt x="865" y="531"/>
                </a:moveTo>
                <a:cubicBezTo>
                  <a:pt x="860" y="540"/>
                  <a:pt x="854" y="551"/>
                  <a:pt x="845" y="563"/>
                </a:cubicBezTo>
                <a:cubicBezTo>
                  <a:pt x="845" y="563"/>
                  <a:pt x="867" y="637"/>
                  <a:pt x="796" y="676"/>
                </a:cubicBezTo>
                <a:cubicBezTo>
                  <a:pt x="796" y="676"/>
                  <a:pt x="737" y="737"/>
                  <a:pt x="719" y="749"/>
                </a:cubicBezTo>
                <a:cubicBezTo>
                  <a:pt x="696" y="764"/>
                  <a:pt x="684" y="842"/>
                  <a:pt x="696" y="886"/>
                </a:cubicBezTo>
                <a:cubicBezTo>
                  <a:pt x="719" y="970"/>
                  <a:pt x="719" y="974"/>
                  <a:pt x="764" y="1046"/>
                </a:cubicBezTo>
                <a:cubicBezTo>
                  <a:pt x="764" y="1046"/>
                  <a:pt x="700" y="1097"/>
                  <a:pt x="575" y="1097"/>
                </a:cubicBezTo>
                <a:cubicBezTo>
                  <a:pt x="466" y="1097"/>
                  <a:pt x="381" y="1074"/>
                  <a:pt x="381" y="1074"/>
                </a:cubicBezTo>
                <a:cubicBezTo>
                  <a:pt x="374" y="1063"/>
                  <a:pt x="374" y="968"/>
                  <a:pt x="361" y="938"/>
                </a:cubicBezTo>
                <a:cubicBezTo>
                  <a:pt x="351" y="912"/>
                  <a:pt x="320" y="867"/>
                  <a:pt x="284" y="877"/>
                </a:cubicBezTo>
                <a:cubicBezTo>
                  <a:pt x="284" y="877"/>
                  <a:pt x="140" y="892"/>
                  <a:pt x="108" y="861"/>
                </a:cubicBezTo>
                <a:cubicBezTo>
                  <a:pt x="96" y="848"/>
                  <a:pt x="88" y="831"/>
                  <a:pt x="107" y="776"/>
                </a:cubicBezTo>
                <a:cubicBezTo>
                  <a:pt x="110" y="767"/>
                  <a:pt x="105" y="754"/>
                  <a:pt x="88" y="740"/>
                </a:cubicBezTo>
                <a:cubicBezTo>
                  <a:pt x="81" y="735"/>
                  <a:pt x="73" y="715"/>
                  <a:pt x="101" y="709"/>
                </a:cubicBezTo>
                <a:cubicBezTo>
                  <a:pt x="101" y="709"/>
                  <a:pt x="71" y="700"/>
                  <a:pt x="82" y="674"/>
                </a:cubicBezTo>
                <a:cubicBezTo>
                  <a:pt x="82" y="674"/>
                  <a:pt x="90" y="637"/>
                  <a:pt x="84" y="631"/>
                </a:cubicBezTo>
                <a:cubicBezTo>
                  <a:pt x="84" y="631"/>
                  <a:pt x="0" y="622"/>
                  <a:pt x="29" y="578"/>
                </a:cubicBezTo>
                <a:cubicBezTo>
                  <a:pt x="37" y="565"/>
                  <a:pt x="55" y="547"/>
                  <a:pt x="70" y="531"/>
                </a:cubicBezTo>
                <a:cubicBezTo>
                  <a:pt x="73" y="526"/>
                  <a:pt x="77" y="521"/>
                  <a:pt x="80" y="518"/>
                </a:cubicBezTo>
                <a:cubicBezTo>
                  <a:pt x="92" y="501"/>
                  <a:pt x="101" y="467"/>
                  <a:pt x="89" y="434"/>
                </a:cubicBezTo>
                <a:cubicBezTo>
                  <a:pt x="82" y="416"/>
                  <a:pt x="78" y="383"/>
                  <a:pt x="89" y="355"/>
                </a:cubicBezTo>
                <a:cubicBezTo>
                  <a:pt x="89" y="355"/>
                  <a:pt x="111" y="267"/>
                  <a:pt x="137" y="245"/>
                </a:cubicBezTo>
                <a:cubicBezTo>
                  <a:pt x="137" y="245"/>
                  <a:pt x="73" y="209"/>
                  <a:pt x="101" y="168"/>
                </a:cubicBezTo>
                <a:cubicBezTo>
                  <a:pt x="110" y="155"/>
                  <a:pt x="111" y="104"/>
                  <a:pt x="127" y="90"/>
                </a:cubicBezTo>
                <a:cubicBezTo>
                  <a:pt x="157" y="66"/>
                  <a:pt x="155" y="38"/>
                  <a:pt x="262" y="31"/>
                </a:cubicBezTo>
                <a:cubicBezTo>
                  <a:pt x="262" y="31"/>
                  <a:pt x="305" y="7"/>
                  <a:pt x="326" y="26"/>
                </a:cubicBezTo>
                <a:cubicBezTo>
                  <a:pt x="326" y="26"/>
                  <a:pt x="380" y="0"/>
                  <a:pt x="438" y="18"/>
                </a:cubicBezTo>
                <a:cubicBezTo>
                  <a:pt x="497" y="36"/>
                  <a:pt x="510" y="7"/>
                  <a:pt x="546" y="21"/>
                </a:cubicBezTo>
                <a:cubicBezTo>
                  <a:pt x="580" y="35"/>
                  <a:pt x="612" y="8"/>
                  <a:pt x="633" y="36"/>
                </a:cubicBezTo>
                <a:cubicBezTo>
                  <a:pt x="634" y="37"/>
                  <a:pt x="701" y="45"/>
                  <a:pt x="702" y="46"/>
                </a:cubicBezTo>
                <a:cubicBezTo>
                  <a:pt x="760" y="98"/>
                  <a:pt x="753" y="64"/>
                  <a:pt x="783" y="109"/>
                </a:cubicBezTo>
                <a:cubicBezTo>
                  <a:pt x="813" y="153"/>
                  <a:pt x="823" y="181"/>
                  <a:pt x="827" y="221"/>
                </a:cubicBezTo>
                <a:cubicBezTo>
                  <a:pt x="830" y="262"/>
                  <a:pt x="862" y="286"/>
                  <a:pt x="870" y="316"/>
                </a:cubicBezTo>
                <a:cubicBezTo>
                  <a:pt x="879" y="344"/>
                  <a:pt x="857" y="408"/>
                  <a:pt x="866" y="434"/>
                </a:cubicBezTo>
                <a:cubicBezTo>
                  <a:pt x="881" y="473"/>
                  <a:pt x="882" y="497"/>
                  <a:pt x="865" y="531"/>
                </a:cubicBezTo>
                <a:close/>
              </a:path>
            </a:pathLst>
          </a:custGeom>
          <a:gradFill>
            <a:gsLst>
              <a:gs pos="45000">
                <a:srgbClr val="F0F3F4"/>
              </a:gs>
              <a:gs pos="45000">
                <a:schemeClr val="accent4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443174" y="3835009"/>
            <a:ext cx="9829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sz="3600" b="0" dirty="0">
                <a:solidFill>
                  <a:schemeClr val="bg1"/>
                </a:solidFill>
                <a:latin typeface="+mn-lt"/>
                <a:cs typeface="Montserrat" panose="02000000000000000000" pitchFamily="2" charset="0"/>
              </a:rPr>
              <a:t>65%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746111" y="2785384"/>
            <a:ext cx="2699778" cy="70788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  <a:cs typeface="Montserrat" panose="02000000000000000000" pitchFamily="2" charset="0"/>
              </a:rPr>
              <a:t>365 million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4611458" y="3465677"/>
            <a:ext cx="2969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>
                <a:solidFill>
                  <a:schemeClr val="accent1"/>
                </a:solidFill>
              </a:rPr>
              <a:t>Phone Information Analysis</a:t>
            </a:r>
          </a:p>
        </p:txBody>
      </p:sp>
      <p:sp>
        <p:nvSpPr>
          <p:cNvPr id="63" name="Rectangle 62"/>
          <p:cNvSpPr/>
          <p:nvPr/>
        </p:nvSpPr>
        <p:spPr>
          <a:xfrm>
            <a:off x="4402428" y="3984310"/>
            <a:ext cx="33871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perspiciatis unde omnis iste sit voluptatem accusantium doloremque laudantium, aperiam, eaque ipsa quae ab illo inventore veritatis et quasi architecto beatae vitae dicta dunce ut volutpat metus.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55037" y="1164290"/>
            <a:ext cx="42819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What </a:t>
            </a:r>
            <a:r>
              <a:rPr lang="en-US" sz="3200" b="1" dirty="0">
                <a:solidFill>
                  <a:schemeClr val="accent1"/>
                </a:solidFill>
              </a:rPr>
              <a:t>Our </a:t>
            </a:r>
            <a:r>
              <a:rPr lang="en-US" sz="3200" b="1" dirty="0" smtClean="0">
                <a:solidFill>
                  <a:schemeClr val="accent1"/>
                </a:solidFill>
              </a:rPr>
              <a:t>Data </a:t>
            </a:r>
            <a:r>
              <a:rPr lang="en-US" sz="3200" b="1" dirty="0" smtClean="0">
                <a:solidFill>
                  <a:schemeClr val="bg1"/>
                </a:solidFill>
              </a:rPr>
              <a:t>Chart!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60913" y="1741256"/>
            <a:ext cx="22701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/ This is the place for subtitle /</a:t>
            </a:r>
          </a:p>
        </p:txBody>
      </p:sp>
    </p:spTree>
    <p:extLst>
      <p:ext uri="{BB962C8B-B14F-4D97-AF65-F5344CB8AC3E}">
        <p14:creationId xmlns:p14="http://schemas.microsoft.com/office/powerpoint/2010/main" val="1447197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/>
          <p:cNvSpPr txBox="1"/>
          <p:nvPr/>
        </p:nvSpPr>
        <p:spPr>
          <a:xfrm>
            <a:off x="6722754" y="4888622"/>
            <a:ext cx="1422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Add title here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307198" y="5250070"/>
            <a:ext cx="225329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inventore veritatis.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9398442" y="4888622"/>
            <a:ext cx="1422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Add title here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8982886" y="5250070"/>
            <a:ext cx="225329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inventore veritatis.</a:t>
            </a:r>
          </a:p>
        </p:txBody>
      </p:sp>
      <p:sp>
        <p:nvSpPr>
          <p:cNvPr id="109" name="Round Same Side Corner Rectangle 108"/>
          <p:cNvSpPr/>
          <p:nvPr/>
        </p:nvSpPr>
        <p:spPr>
          <a:xfrm>
            <a:off x="6411096" y="2187286"/>
            <a:ext cx="2049470" cy="607251"/>
          </a:xfrm>
          <a:prstGeom prst="round2Same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0">
                <a:schemeClr val="accent2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0" name="Round Same Side Corner Rectangle 109"/>
          <p:cNvSpPr/>
          <p:nvPr/>
        </p:nvSpPr>
        <p:spPr>
          <a:xfrm rot="10800000">
            <a:off x="6411096" y="2794537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1" name="Folded Corner 110"/>
          <p:cNvSpPr/>
          <p:nvPr/>
        </p:nvSpPr>
        <p:spPr>
          <a:xfrm>
            <a:off x="6468026" y="2794537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sx="98000" sy="98000" algn="tl" rotWithShape="0">
              <a:sysClr val="windowText" lastClr="000000">
                <a:lumMod val="75000"/>
                <a:lumOff val="25000"/>
                <a:alpha val="85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0" name="Text Placeholder 3"/>
          <p:cNvSpPr txBox="1">
            <a:spLocks/>
          </p:cNvSpPr>
          <p:nvPr/>
        </p:nvSpPr>
        <p:spPr>
          <a:xfrm>
            <a:off x="7039151" y="2485193"/>
            <a:ext cx="793358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February</a:t>
            </a:r>
          </a:p>
        </p:txBody>
      </p:sp>
      <p:sp>
        <p:nvSpPr>
          <p:cNvPr id="151" name="Text Placeholder 3"/>
          <p:cNvSpPr txBox="1">
            <a:spLocks/>
          </p:cNvSpPr>
          <p:nvPr/>
        </p:nvSpPr>
        <p:spPr>
          <a:xfrm>
            <a:off x="7046300" y="2915021"/>
            <a:ext cx="779060" cy="92333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sz="6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17</a:t>
            </a:r>
          </a:p>
        </p:txBody>
      </p:sp>
      <p:sp>
        <p:nvSpPr>
          <p:cNvPr id="128" name="Round Same Side Corner Rectangle 127"/>
          <p:cNvSpPr/>
          <p:nvPr/>
        </p:nvSpPr>
        <p:spPr>
          <a:xfrm>
            <a:off x="9090755" y="2187286"/>
            <a:ext cx="2049470" cy="607251"/>
          </a:xfrm>
          <a:prstGeom prst="round2Same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9" name="Round Same Side Corner Rectangle 128"/>
          <p:cNvSpPr/>
          <p:nvPr/>
        </p:nvSpPr>
        <p:spPr>
          <a:xfrm rot="10800000">
            <a:off x="9090755" y="2794537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0" name="Folded Corner 129"/>
          <p:cNvSpPr/>
          <p:nvPr/>
        </p:nvSpPr>
        <p:spPr>
          <a:xfrm>
            <a:off x="9147685" y="2794537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sx="98000" sy="98000" algn="tl" rotWithShape="0">
              <a:sysClr val="windowText" lastClr="000000">
                <a:lumMod val="75000"/>
                <a:lumOff val="25000"/>
                <a:alpha val="85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2" name="Text Placeholder 3"/>
          <p:cNvSpPr txBox="1">
            <a:spLocks/>
          </p:cNvSpPr>
          <p:nvPr/>
        </p:nvSpPr>
        <p:spPr>
          <a:xfrm>
            <a:off x="9718810" y="2485193"/>
            <a:ext cx="793358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February</a:t>
            </a:r>
          </a:p>
        </p:txBody>
      </p:sp>
      <p:sp>
        <p:nvSpPr>
          <p:cNvPr id="153" name="Text Placeholder 3"/>
          <p:cNvSpPr txBox="1">
            <a:spLocks/>
          </p:cNvSpPr>
          <p:nvPr/>
        </p:nvSpPr>
        <p:spPr>
          <a:xfrm>
            <a:off x="9725960" y="2915021"/>
            <a:ext cx="779059" cy="92333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lang="en-US" sz="6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Montserrat" panose="02000000000000000000" pitchFamily="2" charset="0"/>
              </a:rPr>
              <a:t>23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j-lt"/>
              <a:cs typeface="Montserrat" panose="02000000000000000000" pitchFamily="2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1107584" y="1950029"/>
            <a:ext cx="4102694" cy="3861352"/>
          </a:xfrm>
          <a:prstGeom prst="roundRect">
            <a:avLst>
              <a:gd name="adj" fmla="val 1231"/>
            </a:avLst>
          </a:prstGeom>
          <a:solidFill>
            <a:srgbClr val="020202"/>
          </a:solidFill>
          <a:ln w="38100">
            <a:solidFill>
              <a:schemeClr val="accent3"/>
            </a:solidFill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ounded Rectangle 105"/>
          <p:cNvSpPr/>
          <p:nvPr/>
        </p:nvSpPr>
        <p:spPr>
          <a:xfrm>
            <a:off x="2287292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</a:t>
            </a:r>
          </a:p>
        </p:txBody>
      </p:sp>
      <p:sp>
        <p:nvSpPr>
          <p:cNvPr id="107" name="Rounded Rectangle 106"/>
          <p:cNvSpPr/>
          <p:nvPr/>
        </p:nvSpPr>
        <p:spPr>
          <a:xfrm>
            <a:off x="3438247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3</a:t>
            </a:r>
          </a:p>
        </p:txBody>
      </p:sp>
      <p:sp>
        <p:nvSpPr>
          <p:cNvPr id="108" name="Rounded Rectangle 107"/>
          <p:cNvSpPr/>
          <p:nvPr/>
        </p:nvSpPr>
        <p:spPr>
          <a:xfrm>
            <a:off x="4013725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4</a:t>
            </a:r>
          </a:p>
        </p:txBody>
      </p:sp>
      <p:sp>
        <p:nvSpPr>
          <p:cNvPr id="125" name="Rounded Rectangle 124"/>
          <p:cNvSpPr/>
          <p:nvPr/>
        </p:nvSpPr>
        <p:spPr>
          <a:xfrm>
            <a:off x="4589201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5</a:t>
            </a:r>
          </a:p>
        </p:txBody>
      </p:sp>
      <p:sp>
        <p:nvSpPr>
          <p:cNvPr id="126" name="Rounded Rectangle 125"/>
          <p:cNvSpPr/>
          <p:nvPr/>
        </p:nvSpPr>
        <p:spPr>
          <a:xfrm>
            <a:off x="113634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6</a:t>
            </a:r>
          </a:p>
        </p:txBody>
      </p:sp>
      <p:sp>
        <p:nvSpPr>
          <p:cNvPr id="127" name="Rounded Rectangle 126"/>
          <p:cNvSpPr/>
          <p:nvPr/>
        </p:nvSpPr>
        <p:spPr>
          <a:xfrm>
            <a:off x="1711818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7</a:t>
            </a:r>
          </a:p>
        </p:txBody>
      </p:sp>
      <p:sp>
        <p:nvSpPr>
          <p:cNvPr id="144" name="Rounded Rectangle 143"/>
          <p:cNvSpPr/>
          <p:nvPr/>
        </p:nvSpPr>
        <p:spPr>
          <a:xfrm>
            <a:off x="2287292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8</a:t>
            </a:r>
          </a:p>
        </p:txBody>
      </p:sp>
      <p:sp>
        <p:nvSpPr>
          <p:cNvPr id="145" name="Rounded Rectangle 144"/>
          <p:cNvSpPr/>
          <p:nvPr/>
        </p:nvSpPr>
        <p:spPr>
          <a:xfrm>
            <a:off x="286277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9</a:t>
            </a:r>
          </a:p>
        </p:txBody>
      </p:sp>
      <p:sp>
        <p:nvSpPr>
          <p:cNvPr id="154" name="Rounded Rectangle 153"/>
          <p:cNvSpPr/>
          <p:nvPr/>
        </p:nvSpPr>
        <p:spPr>
          <a:xfrm>
            <a:off x="3438247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10</a:t>
            </a:r>
          </a:p>
        </p:txBody>
      </p:sp>
      <p:sp>
        <p:nvSpPr>
          <p:cNvPr id="155" name="Rounded Rectangle 154"/>
          <p:cNvSpPr/>
          <p:nvPr/>
        </p:nvSpPr>
        <p:spPr>
          <a:xfrm>
            <a:off x="4013725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11</a:t>
            </a:r>
          </a:p>
        </p:txBody>
      </p:sp>
      <p:sp>
        <p:nvSpPr>
          <p:cNvPr id="156" name="Rounded Rectangle 155"/>
          <p:cNvSpPr/>
          <p:nvPr/>
        </p:nvSpPr>
        <p:spPr>
          <a:xfrm>
            <a:off x="458920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12</a:t>
            </a:r>
          </a:p>
        </p:txBody>
      </p:sp>
      <p:sp>
        <p:nvSpPr>
          <p:cNvPr id="157" name="Rounded Rectangle 156"/>
          <p:cNvSpPr/>
          <p:nvPr/>
        </p:nvSpPr>
        <p:spPr>
          <a:xfrm>
            <a:off x="113634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13</a:t>
            </a:r>
          </a:p>
        </p:txBody>
      </p:sp>
      <p:sp>
        <p:nvSpPr>
          <p:cNvPr id="158" name="Rounded Rectangle 157"/>
          <p:cNvSpPr/>
          <p:nvPr/>
        </p:nvSpPr>
        <p:spPr>
          <a:xfrm>
            <a:off x="1711818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14</a:t>
            </a:r>
          </a:p>
        </p:txBody>
      </p:sp>
      <p:sp>
        <p:nvSpPr>
          <p:cNvPr id="159" name="Rounded Rectangle 158"/>
          <p:cNvSpPr/>
          <p:nvPr/>
        </p:nvSpPr>
        <p:spPr>
          <a:xfrm>
            <a:off x="286277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16</a:t>
            </a:r>
          </a:p>
        </p:txBody>
      </p:sp>
      <p:sp>
        <p:nvSpPr>
          <p:cNvPr id="160" name="Rounded Rectangle 159"/>
          <p:cNvSpPr/>
          <p:nvPr/>
        </p:nvSpPr>
        <p:spPr>
          <a:xfrm>
            <a:off x="3438247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17</a:t>
            </a:r>
          </a:p>
        </p:txBody>
      </p:sp>
      <p:sp>
        <p:nvSpPr>
          <p:cNvPr id="161" name="Rounded Rectangle 160"/>
          <p:cNvSpPr/>
          <p:nvPr/>
        </p:nvSpPr>
        <p:spPr>
          <a:xfrm>
            <a:off x="4013725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18</a:t>
            </a:r>
          </a:p>
        </p:txBody>
      </p:sp>
      <p:sp>
        <p:nvSpPr>
          <p:cNvPr id="162" name="Rounded Rectangle 161"/>
          <p:cNvSpPr/>
          <p:nvPr/>
        </p:nvSpPr>
        <p:spPr>
          <a:xfrm>
            <a:off x="458920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19</a:t>
            </a:r>
          </a:p>
        </p:txBody>
      </p:sp>
      <p:sp>
        <p:nvSpPr>
          <p:cNvPr id="163" name="Rounded Rectangle 162"/>
          <p:cNvSpPr/>
          <p:nvPr/>
        </p:nvSpPr>
        <p:spPr>
          <a:xfrm>
            <a:off x="113634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20</a:t>
            </a:r>
          </a:p>
        </p:txBody>
      </p:sp>
      <p:sp>
        <p:nvSpPr>
          <p:cNvPr id="164" name="Rounded Rectangle 163"/>
          <p:cNvSpPr/>
          <p:nvPr/>
        </p:nvSpPr>
        <p:spPr>
          <a:xfrm>
            <a:off x="1711818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21</a:t>
            </a:r>
          </a:p>
        </p:txBody>
      </p:sp>
      <p:sp>
        <p:nvSpPr>
          <p:cNvPr id="165" name="Rounded Rectangle 164"/>
          <p:cNvSpPr/>
          <p:nvPr/>
        </p:nvSpPr>
        <p:spPr>
          <a:xfrm>
            <a:off x="2287292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22</a:t>
            </a:r>
          </a:p>
        </p:txBody>
      </p:sp>
      <p:sp>
        <p:nvSpPr>
          <p:cNvPr id="166" name="Rounded Rectangle 165"/>
          <p:cNvSpPr/>
          <p:nvPr/>
        </p:nvSpPr>
        <p:spPr>
          <a:xfrm>
            <a:off x="286277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23</a:t>
            </a:r>
          </a:p>
        </p:txBody>
      </p:sp>
      <p:sp>
        <p:nvSpPr>
          <p:cNvPr id="167" name="Rounded Rectangle 166"/>
          <p:cNvSpPr/>
          <p:nvPr/>
        </p:nvSpPr>
        <p:spPr>
          <a:xfrm>
            <a:off x="3438247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24</a:t>
            </a:r>
          </a:p>
        </p:txBody>
      </p:sp>
      <p:sp>
        <p:nvSpPr>
          <p:cNvPr id="168" name="Rounded Rectangle 167"/>
          <p:cNvSpPr/>
          <p:nvPr/>
        </p:nvSpPr>
        <p:spPr>
          <a:xfrm>
            <a:off x="4013725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25</a:t>
            </a:r>
          </a:p>
        </p:txBody>
      </p:sp>
      <p:sp>
        <p:nvSpPr>
          <p:cNvPr id="169" name="Rounded Rectangle 168"/>
          <p:cNvSpPr/>
          <p:nvPr/>
        </p:nvSpPr>
        <p:spPr>
          <a:xfrm>
            <a:off x="458920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26</a:t>
            </a:r>
          </a:p>
        </p:txBody>
      </p:sp>
      <p:sp>
        <p:nvSpPr>
          <p:cNvPr id="170" name="Rounded Rectangle 169"/>
          <p:cNvSpPr/>
          <p:nvPr/>
        </p:nvSpPr>
        <p:spPr>
          <a:xfrm>
            <a:off x="1136341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27</a:t>
            </a:r>
          </a:p>
        </p:txBody>
      </p:sp>
      <p:sp>
        <p:nvSpPr>
          <p:cNvPr id="171" name="Rounded Rectangle 170"/>
          <p:cNvSpPr/>
          <p:nvPr/>
        </p:nvSpPr>
        <p:spPr>
          <a:xfrm>
            <a:off x="1711818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28</a:t>
            </a:r>
          </a:p>
        </p:txBody>
      </p:sp>
      <p:sp>
        <p:nvSpPr>
          <p:cNvPr id="172" name="Rounded Rectangle 171"/>
          <p:cNvSpPr/>
          <p:nvPr/>
        </p:nvSpPr>
        <p:spPr>
          <a:xfrm>
            <a:off x="2862771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30</a:t>
            </a:r>
          </a:p>
        </p:txBody>
      </p:sp>
      <p:sp>
        <p:nvSpPr>
          <p:cNvPr id="173" name="Rectangle 172"/>
          <p:cNvSpPr/>
          <p:nvPr/>
        </p:nvSpPr>
        <p:spPr>
          <a:xfrm>
            <a:off x="113634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M</a:t>
            </a:r>
          </a:p>
        </p:txBody>
      </p:sp>
      <p:sp>
        <p:nvSpPr>
          <p:cNvPr id="174" name="Rectangle 173"/>
          <p:cNvSpPr/>
          <p:nvPr/>
        </p:nvSpPr>
        <p:spPr>
          <a:xfrm>
            <a:off x="1711818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T</a:t>
            </a:r>
          </a:p>
        </p:txBody>
      </p:sp>
      <p:sp>
        <p:nvSpPr>
          <p:cNvPr id="175" name="Rectangle 174"/>
          <p:cNvSpPr/>
          <p:nvPr/>
        </p:nvSpPr>
        <p:spPr>
          <a:xfrm>
            <a:off x="2287292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W</a:t>
            </a:r>
          </a:p>
        </p:txBody>
      </p:sp>
      <p:sp>
        <p:nvSpPr>
          <p:cNvPr id="176" name="Rectangle 175"/>
          <p:cNvSpPr/>
          <p:nvPr/>
        </p:nvSpPr>
        <p:spPr>
          <a:xfrm>
            <a:off x="286277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T</a:t>
            </a:r>
          </a:p>
        </p:txBody>
      </p:sp>
      <p:sp>
        <p:nvSpPr>
          <p:cNvPr id="177" name="Rectangle 176"/>
          <p:cNvSpPr/>
          <p:nvPr/>
        </p:nvSpPr>
        <p:spPr>
          <a:xfrm>
            <a:off x="3438247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F</a:t>
            </a:r>
          </a:p>
        </p:txBody>
      </p:sp>
      <p:sp>
        <p:nvSpPr>
          <p:cNvPr id="178" name="Rectangle 177"/>
          <p:cNvSpPr/>
          <p:nvPr/>
        </p:nvSpPr>
        <p:spPr>
          <a:xfrm>
            <a:off x="4013725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S</a:t>
            </a:r>
          </a:p>
        </p:txBody>
      </p:sp>
      <p:sp>
        <p:nvSpPr>
          <p:cNvPr id="179" name="Rectangle 178"/>
          <p:cNvSpPr/>
          <p:nvPr/>
        </p:nvSpPr>
        <p:spPr>
          <a:xfrm>
            <a:off x="458920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S</a:t>
            </a:r>
          </a:p>
        </p:txBody>
      </p:sp>
      <p:sp>
        <p:nvSpPr>
          <p:cNvPr id="180" name="Rounded Rectangle 179"/>
          <p:cNvSpPr/>
          <p:nvPr/>
        </p:nvSpPr>
        <p:spPr>
          <a:xfrm>
            <a:off x="2862771" y="3165755"/>
            <a:ext cx="575477" cy="50544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</a:t>
            </a:r>
          </a:p>
        </p:txBody>
      </p:sp>
      <p:sp>
        <p:nvSpPr>
          <p:cNvPr id="181" name="Rounded Rectangle 180"/>
          <p:cNvSpPr/>
          <p:nvPr/>
        </p:nvSpPr>
        <p:spPr>
          <a:xfrm>
            <a:off x="2287292" y="4176633"/>
            <a:ext cx="575477" cy="505441"/>
          </a:xfrm>
          <a:prstGeom prst="roundRect">
            <a:avLst/>
          </a:prstGeom>
          <a:solidFill>
            <a:schemeClr val="accent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Questrial" charset="0"/>
                <a:cs typeface="Questrial" charset="0"/>
              </a:rPr>
              <a:t>15</a:t>
            </a:r>
          </a:p>
        </p:txBody>
      </p:sp>
      <p:sp>
        <p:nvSpPr>
          <p:cNvPr id="182" name="Rounded Rectangle 181"/>
          <p:cNvSpPr/>
          <p:nvPr/>
        </p:nvSpPr>
        <p:spPr>
          <a:xfrm>
            <a:off x="2287292" y="5187513"/>
            <a:ext cx="575477" cy="505441"/>
          </a:xfrm>
          <a:prstGeom prst="roundRect">
            <a:avLst/>
          </a:prstGeom>
          <a:solidFill>
            <a:schemeClr val="accent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Questrial" charset="0"/>
                <a:cs typeface="Questrial" charset="0"/>
              </a:rPr>
              <a:t>29</a:t>
            </a:r>
          </a:p>
        </p:txBody>
      </p:sp>
      <p:sp>
        <p:nvSpPr>
          <p:cNvPr id="183" name="Round Same Side Corner Rectangle 182"/>
          <p:cNvSpPr/>
          <p:nvPr/>
        </p:nvSpPr>
        <p:spPr>
          <a:xfrm>
            <a:off x="1107584" y="1950029"/>
            <a:ext cx="4102694" cy="505196"/>
          </a:xfrm>
          <a:prstGeom prst="round2SameRect">
            <a:avLst>
              <a:gd name="adj1" fmla="val 6505"/>
              <a:gd name="adj2" fmla="val 0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0" tIns="0" rIns="9144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Questrial" charset="0"/>
                <a:cs typeface="Questrial" charset="0"/>
              </a:rPr>
              <a:t>January</a:t>
            </a:r>
          </a:p>
        </p:txBody>
      </p:sp>
      <p:sp>
        <p:nvSpPr>
          <p:cNvPr id="196" name="Rounded Rectangle 195"/>
          <p:cNvSpPr/>
          <p:nvPr/>
        </p:nvSpPr>
        <p:spPr>
          <a:xfrm>
            <a:off x="3438247" y="517909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tx1">
                    <a:lumMod val="75000"/>
                  </a:schemeClr>
                </a:solidFill>
                <a:ea typeface="Questrial" charset="0"/>
                <a:cs typeface="Questrial" charset="0"/>
              </a:rPr>
              <a:t>31</a:t>
            </a:r>
          </a:p>
        </p:txBody>
      </p:sp>
      <p:sp>
        <p:nvSpPr>
          <p:cNvPr id="197" name="Rounded Rectangle 196"/>
          <p:cNvSpPr/>
          <p:nvPr/>
        </p:nvSpPr>
        <p:spPr>
          <a:xfrm>
            <a:off x="4013725" y="517909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Questrial" charset="0"/>
                <a:cs typeface="Questrial" charset="0"/>
              </a:rPr>
              <a:t>1</a:t>
            </a:r>
          </a:p>
        </p:txBody>
      </p:sp>
      <p:sp>
        <p:nvSpPr>
          <p:cNvPr id="198" name="Rounded Rectangle 197"/>
          <p:cNvSpPr/>
          <p:nvPr/>
        </p:nvSpPr>
        <p:spPr>
          <a:xfrm>
            <a:off x="4589201" y="517909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Questrial" charset="0"/>
                <a:cs typeface="Questrial" charset="0"/>
              </a:rPr>
              <a:t>2</a:t>
            </a:r>
          </a:p>
        </p:txBody>
      </p:sp>
      <p:sp>
        <p:nvSpPr>
          <p:cNvPr id="201" name="Rounded Rectangle 200"/>
          <p:cNvSpPr/>
          <p:nvPr/>
        </p:nvSpPr>
        <p:spPr>
          <a:xfrm>
            <a:off x="1136341" y="315733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bg1"/>
                </a:solidFill>
                <a:ea typeface="Questrial" charset="0"/>
                <a:cs typeface="Questrial" charset="0"/>
              </a:rPr>
              <a:t>30</a:t>
            </a:r>
          </a:p>
        </p:txBody>
      </p:sp>
      <p:sp>
        <p:nvSpPr>
          <p:cNvPr id="202" name="Rounded Rectangle 201"/>
          <p:cNvSpPr/>
          <p:nvPr/>
        </p:nvSpPr>
        <p:spPr>
          <a:xfrm>
            <a:off x="1711818" y="315733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bg1"/>
                </a:solidFill>
                <a:ea typeface="Questrial" charset="0"/>
                <a:cs typeface="Questrial" charset="0"/>
              </a:rPr>
              <a:t>31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955037" y="423843"/>
            <a:ext cx="42819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What </a:t>
            </a:r>
            <a:r>
              <a:rPr lang="en-US" sz="3200" b="1" dirty="0">
                <a:solidFill>
                  <a:schemeClr val="accent1"/>
                </a:solidFill>
              </a:rPr>
              <a:t>Our </a:t>
            </a:r>
            <a:r>
              <a:rPr lang="en-US" sz="3200" b="1" dirty="0" smtClean="0">
                <a:solidFill>
                  <a:schemeClr val="accent1"/>
                </a:solidFill>
              </a:rPr>
              <a:t>Data</a:t>
            </a:r>
            <a:r>
              <a:rPr lang="en-US" sz="3200" b="1" dirty="0" smtClean="0">
                <a:solidFill>
                  <a:schemeClr val="bg1"/>
                </a:solidFill>
              </a:rPr>
              <a:t> Chart!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960913" y="1000809"/>
            <a:ext cx="22701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/ This is the place for subtitle /</a:t>
            </a:r>
          </a:p>
        </p:txBody>
      </p:sp>
    </p:spTree>
    <p:extLst>
      <p:ext uri="{BB962C8B-B14F-4D97-AF65-F5344CB8AC3E}">
        <p14:creationId xmlns:p14="http://schemas.microsoft.com/office/powerpoint/2010/main" val="30987067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4031975" y="480993"/>
            <a:ext cx="41280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Our Process Diagram!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960913" y="1057959"/>
            <a:ext cx="22701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/ This is the place for subtitle /</a:t>
            </a:r>
          </a:p>
        </p:txBody>
      </p:sp>
      <p:sp>
        <p:nvSpPr>
          <p:cNvPr id="29" name="Bent Arrow 28"/>
          <p:cNvSpPr/>
          <p:nvPr/>
        </p:nvSpPr>
        <p:spPr>
          <a:xfrm>
            <a:off x="939306" y="1911923"/>
            <a:ext cx="7457137" cy="4064145"/>
          </a:xfrm>
          <a:prstGeom prst="bentArrow">
            <a:avLst>
              <a:gd name="adj1" fmla="val 11604"/>
              <a:gd name="adj2" fmla="val 11343"/>
              <a:gd name="adj3" fmla="val 16368"/>
              <a:gd name="adj4" fmla="val 2889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0" name="Bent Arrow 29"/>
          <p:cNvSpPr/>
          <p:nvPr/>
        </p:nvSpPr>
        <p:spPr>
          <a:xfrm>
            <a:off x="1534977" y="2870226"/>
            <a:ext cx="5950645" cy="3105841"/>
          </a:xfrm>
          <a:prstGeom prst="bentArrow">
            <a:avLst>
              <a:gd name="adj1" fmla="val 14971"/>
              <a:gd name="adj2" fmla="val 14123"/>
              <a:gd name="adj3" fmla="val 19508"/>
              <a:gd name="adj4" fmla="val 36697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5" name="Bent Arrow 34"/>
          <p:cNvSpPr/>
          <p:nvPr/>
        </p:nvSpPr>
        <p:spPr>
          <a:xfrm>
            <a:off x="2693250" y="4757119"/>
            <a:ext cx="2704155" cy="1218948"/>
          </a:xfrm>
          <a:prstGeom prst="bentArrow">
            <a:avLst>
              <a:gd name="adj1" fmla="val 38174"/>
              <a:gd name="adj2" fmla="val 37864"/>
              <a:gd name="adj3" fmla="val 43466"/>
              <a:gd name="adj4" fmla="val 51758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6" name="Bent Arrow 35"/>
          <p:cNvSpPr/>
          <p:nvPr/>
        </p:nvSpPr>
        <p:spPr>
          <a:xfrm>
            <a:off x="2117627" y="3880530"/>
            <a:ext cx="4338698" cy="2095536"/>
          </a:xfrm>
          <a:prstGeom prst="bentArrow">
            <a:avLst>
              <a:gd name="adj1" fmla="val 22380"/>
              <a:gd name="adj2" fmla="val 19457"/>
              <a:gd name="adj3" fmla="val 28232"/>
              <a:gd name="adj4" fmla="val 4535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65282" y="2190654"/>
            <a:ext cx="889090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Step 01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754462" y="3120019"/>
            <a:ext cx="889090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Step 02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725165" y="4101385"/>
            <a:ext cx="889090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Step 03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666244" y="5035849"/>
            <a:ext cx="889090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Step 04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898723" y="1885797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898723" y="2234182"/>
            <a:ext cx="2523397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987902" y="2883289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987902" y="3231674"/>
            <a:ext cx="2523397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958605" y="3932782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958605" y="4281167"/>
            <a:ext cx="2523397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899685" y="4848560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899685" y="5196945"/>
            <a:ext cx="2523397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</a:rPr>
              <a:t>Sed ut perspiciatis unde omnis iste natus voluptatem fringilla.</a:t>
            </a:r>
          </a:p>
        </p:txBody>
      </p:sp>
    </p:spTree>
    <p:extLst>
      <p:ext uri="{BB962C8B-B14F-4D97-AF65-F5344CB8AC3E}">
        <p14:creationId xmlns:p14="http://schemas.microsoft.com/office/powerpoint/2010/main" val="1270519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Freeform 253"/>
          <p:cNvSpPr>
            <a:spLocks noChangeArrowheads="1"/>
          </p:cNvSpPr>
          <p:nvPr/>
        </p:nvSpPr>
        <p:spPr bwMode="auto">
          <a:xfrm>
            <a:off x="1639126" y="2352016"/>
            <a:ext cx="4038274" cy="2007320"/>
          </a:xfrm>
          <a:custGeom>
            <a:avLst/>
            <a:gdLst>
              <a:gd name="T0" fmla="*/ 4005 w 4470"/>
              <a:gd name="T1" fmla="*/ 0 h 2221"/>
              <a:gd name="T2" fmla="*/ 0 w 4470"/>
              <a:gd name="T3" fmla="*/ 1375 h 2221"/>
              <a:gd name="T4" fmla="*/ 464 w 4470"/>
              <a:gd name="T5" fmla="*/ 2220 h 2221"/>
              <a:gd name="T6" fmla="*/ 4469 w 4470"/>
              <a:gd name="T7" fmla="*/ 838 h 2221"/>
              <a:gd name="T8" fmla="*/ 4005 w 4470"/>
              <a:gd name="T9" fmla="*/ 0 h 2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2221">
                <a:moveTo>
                  <a:pt x="4005" y="0"/>
                </a:moveTo>
                <a:lnTo>
                  <a:pt x="0" y="1375"/>
                </a:lnTo>
                <a:lnTo>
                  <a:pt x="464" y="2220"/>
                </a:lnTo>
                <a:lnTo>
                  <a:pt x="4469" y="838"/>
                </a:lnTo>
                <a:lnTo>
                  <a:pt x="4005" y="0"/>
                </a:lnTo>
              </a:path>
            </a:pathLst>
          </a:custGeom>
          <a:solidFill>
            <a:srgbClr val="CACACA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58" name="Freeform 254"/>
          <p:cNvSpPr>
            <a:spLocks noChangeArrowheads="1"/>
          </p:cNvSpPr>
          <p:nvPr/>
        </p:nvSpPr>
        <p:spPr bwMode="auto">
          <a:xfrm>
            <a:off x="1639126" y="2352016"/>
            <a:ext cx="4038274" cy="2007320"/>
          </a:xfrm>
          <a:custGeom>
            <a:avLst/>
            <a:gdLst>
              <a:gd name="T0" fmla="*/ 4005 w 4470"/>
              <a:gd name="T1" fmla="*/ 0 h 2221"/>
              <a:gd name="T2" fmla="*/ 0 w 4470"/>
              <a:gd name="T3" fmla="*/ 1375 h 2221"/>
              <a:gd name="T4" fmla="*/ 464 w 4470"/>
              <a:gd name="T5" fmla="*/ 2220 h 2221"/>
              <a:gd name="T6" fmla="*/ 4469 w 4470"/>
              <a:gd name="T7" fmla="*/ 838 h 2221"/>
              <a:gd name="T8" fmla="*/ 4005 w 4470"/>
              <a:gd name="T9" fmla="*/ 0 h 2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2221">
                <a:moveTo>
                  <a:pt x="4005" y="0"/>
                </a:moveTo>
                <a:lnTo>
                  <a:pt x="0" y="1375"/>
                </a:lnTo>
                <a:lnTo>
                  <a:pt x="464" y="2220"/>
                </a:lnTo>
                <a:lnTo>
                  <a:pt x="4469" y="838"/>
                </a:lnTo>
                <a:lnTo>
                  <a:pt x="4005" y="0"/>
                </a:ln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59" name="Freeform 255"/>
          <p:cNvSpPr>
            <a:spLocks noChangeArrowheads="1"/>
          </p:cNvSpPr>
          <p:nvPr/>
        </p:nvSpPr>
        <p:spPr bwMode="auto">
          <a:xfrm>
            <a:off x="1639126" y="3590659"/>
            <a:ext cx="4038274" cy="2007320"/>
          </a:xfrm>
          <a:custGeom>
            <a:avLst/>
            <a:gdLst>
              <a:gd name="T0" fmla="*/ 4005 w 4470"/>
              <a:gd name="T1" fmla="*/ 0 h 2222"/>
              <a:gd name="T2" fmla="*/ 0 w 4470"/>
              <a:gd name="T3" fmla="*/ 1376 h 2222"/>
              <a:gd name="T4" fmla="*/ 464 w 4470"/>
              <a:gd name="T5" fmla="*/ 2221 h 2222"/>
              <a:gd name="T6" fmla="*/ 4469 w 4470"/>
              <a:gd name="T7" fmla="*/ 845 h 2222"/>
              <a:gd name="T8" fmla="*/ 4005 w 4470"/>
              <a:gd name="T9" fmla="*/ 0 h 2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2222">
                <a:moveTo>
                  <a:pt x="4005" y="0"/>
                </a:moveTo>
                <a:lnTo>
                  <a:pt x="0" y="1376"/>
                </a:lnTo>
                <a:lnTo>
                  <a:pt x="464" y="2221"/>
                </a:lnTo>
                <a:lnTo>
                  <a:pt x="4469" y="845"/>
                </a:lnTo>
                <a:lnTo>
                  <a:pt x="4005" y="0"/>
                </a:lnTo>
              </a:path>
            </a:pathLst>
          </a:custGeom>
          <a:solidFill>
            <a:srgbClr val="CACACA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0" name="Freeform 256"/>
          <p:cNvSpPr>
            <a:spLocks noChangeArrowheads="1"/>
          </p:cNvSpPr>
          <p:nvPr/>
        </p:nvSpPr>
        <p:spPr bwMode="auto">
          <a:xfrm>
            <a:off x="1639126" y="3590659"/>
            <a:ext cx="4038274" cy="2007320"/>
          </a:xfrm>
          <a:custGeom>
            <a:avLst/>
            <a:gdLst>
              <a:gd name="T0" fmla="*/ 4005 w 4470"/>
              <a:gd name="T1" fmla="*/ 0 h 2222"/>
              <a:gd name="T2" fmla="*/ 0 w 4470"/>
              <a:gd name="T3" fmla="*/ 1376 h 2222"/>
              <a:gd name="T4" fmla="*/ 464 w 4470"/>
              <a:gd name="T5" fmla="*/ 2221 h 2222"/>
              <a:gd name="T6" fmla="*/ 4469 w 4470"/>
              <a:gd name="T7" fmla="*/ 845 h 2222"/>
              <a:gd name="T8" fmla="*/ 4005 w 4470"/>
              <a:gd name="T9" fmla="*/ 0 h 2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2222">
                <a:moveTo>
                  <a:pt x="4005" y="0"/>
                </a:moveTo>
                <a:lnTo>
                  <a:pt x="0" y="1376"/>
                </a:lnTo>
                <a:lnTo>
                  <a:pt x="464" y="2221"/>
                </a:lnTo>
                <a:lnTo>
                  <a:pt x="4469" y="845"/>
                </a:lnTo>
                <a:lnTo>
                  <a:pt x="4005" y="0"/>
                </a:ln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1" name="Freeform 257"/>
          <p:cNvSpPr>
            <a:spLocks noChangeArrowheads="1"/>
          </p:cNvSpPr>
          <p:nvPr/>
        </p:nvSpPr>
        <p:spPr bwMode="auto">
          <a:xfrm>
            <a:off x="1236889" y="2352019"/>
            <a:ext cx="4440511" cy="756728"/>
          </a:xfrm>
          <a:custGeom>
            <a:avLst/>
            <a:gdLst>
              <a:gd name="T0" fmla="*/ 4916 w 4917"/>
              <a:gd name="T1" fmla="*/ 838 h 839"/>
              <a:gd name="T2" fmla="*/ 447 w 4917"/>
              <a:gd name="T3" fmla="*/ 838 h 839"/>
              <a:gd name="T4" fmla="*/ 0 w 4917"/>
              <a:gd name="T5" fmla="*/ 422 h 839"/>
              <a:gd name="T6" fmla="*/ 447 w 4917"/>
              <a:gd name="T7" fmla="*/ 0 h 839"/>
              <a:gd name="T8" fmla="*/ 4452 w 4917"/>
              <a:gd name="T9" fmla="*/ 0 h 839"/>
              <a:gd name="T10" fmla="*/ 4916 w 4917"/>
              <a:gd name="T11" fmla="*/ 838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17" h="839">
                <a:moveTo>
                  <a:pt x="4916" y="838"/>
                </a:moveTo>
                <a:lnTo>
                  <a:pt x="447" y="838"/>
                </a:lnTo>
                <a:lnTo>
                  <a:pt x="0" y="422"/>
                </a:lnTo>
                <a:lnTo>
                  <a:pt x="447" y="0"/>
                </a:lnTo>
                <a:lnTo>
                  <a:pt x="4452" y="0"/>
                </a:lnTo>
                <a:lnTo>
                  <a:pt x="4916" y="838"/>
                </a:lnTo>
              </a:path>
            </a:pathLst>
          </a:custGeom>
          <a:solidFill>
            <a:srgbClr val="ED1868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2" name="Freeform 258"/>
          <p:cNvSpPr>
            <a:spLocks noChangeArrowheads="1"/>
          </p:cNvSpPr>
          <p:nvPr/>
        </p:nvSpPr>
        <p:spPr bwMode="auto">
          <a:xfrm>
            <a:off x="1236889" y="2352019"/>
            <a:ext cx="4440511" cy="756728"/>
          </a:xfrm>
          <a:custGeom>
            <a:avLst/>
            <a:gdLst>
              <a:gd name="T0" fmla="*/ 4916 w 4917"/>
              <a:gd name="T1" fmla="*/ 838 h 839"/>
              <a:gd name="T2" fmla="*/ 447 w 4917"/>
              <a:gd name="T3" fmla="*/ 838 h 839"/>
              <a:gd name="T4" fmla="*/ 0 w 4917"/>
              <a:gd name="T5" fmla="*/ 422 h 839"/>
              <a:gd name="T6" fmla="*/ 447 w 4917"/>
              <a:gd name="T7" fmla="*/ 0 h 839"/>
              <a:gd name="T8" fmla="*/ 4452 w 4917"/>
              <a:gd name="T9" fmla="*/ 0 h 839"/>
              <a:gd name="T10" fmla="*/ 4916 w 4917"/>
              <a:gd name="T11" fmla="*/ 838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17" h="839">
                <a:moveTo>
                  <a:pt x="4916" y="838"/>
                </a:moveTo>
                <a:lnTo>
                  <a:pt x="447" y="838"/>
                </a:lnTo>
                <a:lnTo>
                  <a:pt x="0" y="422"/>
                </a:lnTo>
                <a:lnTo>
                  <a:pt x="447" y="0"/>
                </a:lnTo>
                <a:lnTo>
                  <a:pt x="4452" y="0"/>
                </a:lnTo>
                <a:lnTo>
                  <a:pt x="4916" y="838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3" name="Freeform 259"/>
          <p:cNvSpPr>
            <a:spLocks noChangeArrowheads="1"/>
          </p:cNvSpPr>
          <p:nvPr/>
        </p:nvSpPr>
        <p:spPr bwMode="auto">
          <a:xfrm>
            <a:off x="1639126" y="3590659"/>
            <a:ext cx="4038274" cy="764694"/>
          </a:xfrm>
          <a:custGeom>
            <a:avLst/>
            <a:gdLst>
              <a:gd name="T0" fmla="*/ 4469 w 4470"/>
              <a:gd name="T1" fmla="*/ 845 h 846"/>
              <a:gd name="T2" fmla="*/ 464 w 4470"/>
              <a:gd name="T3" fmla="*/ 845 h 846"/>
              <a:gd name="T4" fmla="*/ 0 w 4470"/>
              <a:gd name="T5" fmla="*/ 0 h 846"/>
              <a:gd name="T6" fmla="*/ 4005 w 4470"/>
              <a:gd name="T7" fmla="*/ 0 h 846"/>
              <a:gd name="T8" fmla="*/ 4469 w 4470"/>
              <a:gd name="T9" fmla="*/ 845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846">
                <a:moveTo>
                  <a:pt x="4469" y="845"/>
                </a:moveTo>
                <a:lnTo>
                  <a:pt x="464" y="845"/>
                </a:lnTo>
                <a:lnTo>
                  <a:pt x="0" y="0"/>
                </a:lnTo>
                <a:lnTo>
                  <a:pt x="4005" y="0"/>
                </a:lnTo>
                <a:lnTo>
                  <a:pt x="4469" y="845"/>
                </a:lnTo>
              </a:path>
            </a:pathLst>
          </a:custGeom>
          <a:solidFill>
            <a:srgbClr val="5CC7D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4" name="Freeform 260"/>
          <p:cNvSpPr>
            <a:spLocks noChangeArrowheads="1"/>
          </p:cNvSpPr>
          <p:nvPr/>
        </p:nvSpPr>
        <p:spPr bwMode="auto">
          <a:xfrm>
            <a:off x="1639126" y="3590659"/>
            <a:ext cx="4038274" cy="764694"/>
          </a:xfrm>
          <a:custGeom>
            <a:avLst/>
            <a:gdLst>
              <a:gd name="T0" fmla="*/ 4469 w 4470"/>
              <a:gd name="T1" fmla="*/ 845 h 846"/>
              <a:gd name="T2" fmla="*/ 464 w 4470"/>
              <a:gd name="T3" fmla="*/ 845 h 846"/>
              <a:gd name="T4" fmla="*/ 0 w 4470"/>
              <a:gd name="T5" fmla="*/ 0 h 846"/>
              <a:gd name="T6" fmla="*/ 4005 w 4470"/>
              <a:gd name="T7" fmla="*/ 0 h 846"/>
              <a:gd name="T8" fmla="*/ 4469 w 4470"/>
              <a:gd name="T9" fmla="*/ 845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0" h="846">
                <a:moveTo>
                  <a:pt x="4469" y="845"/>
                </a:moveTo>
                <a:lnTo>
                  <a:pt x="464" y="845"/>
                </a:lnTo>
                <a:lnTo>
                  <a:pt x="0" y="0"/>
                </a:lnTo>
                <a:lnTo>
                  <a:pt x="4005" y="0"/>
                </a:lnTo>
                <a:lnTo>
                  <a:pt x="4469" y="845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5" name="Freeform 261"/>
          <p:cNvSpPr>
            <a:spLocks noChangeArrowheads="1"/>
          </p:cNvSpPr>
          <p:nvPr/>
        </p:nvSpPr>
        <p:spPr bwMode="auto">
          <a:xfrm>
            <a:off x="1639124" y="4833286"/>
            <a:ext cx="4460421" cy="764694"/>
          </a:xfrm>
          <a:custGeom>
            <a:avLst/>
            <a:gdLst>
              <a:gd name="T0" fmla="*/ 464 w 4941"/>
              <a:gd name="T1" fmla="*/ 845 h 846"/>
              <a:gd name="T2" fmla="*/ 4469 w 4941"/>
              <a:gd name="T3" fmla="*/ 845 h 846"/>
              <a:gd name="T4" fmla="*/ 4940 w 4941"/>
              <a:gd name="T5" fmla="*/ 422 h 846"/>
              <a:gd name="T6" fmla="*/ 4469 w 4941"/>
              <a:gd name="T7" fmla="*/ 0 h 846"/>
              <a:gd name="T8" fmla="*/ 0 w 4941"/>
              <a:gd name="T9" fmla="*/ 0 h 846"/>
              <a:gd name="T10" fmla="*/ 464 w 4941"/>
              <a:gd name="T11" fmla="*/ 845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41" h="846">
                <a:moveTo>
                  <a:pt x="464" y="845"/>
                </a:moveTo>
                <a:lnTo>
                  <a:pt x="4469" y="845"/>
                </a:lnTo>
                <a:lnTo>
                  <a:pt x="4940" y="422"/>
                </a:lnTo>
                <a:lnTo>
                  <a:pt x="4469" y="0"/>
                </a:lnTo>
                <a:lnTo>
                  <a:pt x="0" y="0"/>
                </a:lnTo>
                <a:lnTo>
                  <a:pt x="464" y="845"/>
                </a:lnTo>
              </a:path>
            </a:pathLst>
          </a:custGeom>
          <a:solidFill>
            <a:srgbClr val="F1572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6" name="Freeform 262"/>
          <p:cNvSpPr>
            <a:spLocks noChangeArrowheads="1"/>
          </p:cNvSpPr>
          <p:nvPr/>
        </p:nvSpPr>
        <p:spPr bwMode="auto">
          <a:xfrm>
            <a:off x="1639124" y="4833286"/>
            <a:ext cx="4460421" cy="764694"/>
          </a:xfrm>
          <a:custGeom>
            <a:avLst/>
            <a:gdLst>
              <a:gd name="T0" fmla="*/ 464 w 4941"/>
              <a:gd name="T1" fmla="*/ 845 h 846"/>
              <a:gd name="T2" fmla="*/ 4469 w 4941"/>
              <a:gd name="T3" fmla="*/ 845 h 846"/>
              <a:gd name="T4" fmla="*/ 4940 w 4941"/>
              <a:gd name="T5" fmla="*/ 422 h 846"/>
              <a:gd name="T6" fmla="*/ 4469 w 4941"/>
              <a:gd name="T7" fmla="*/ 0 h 846"/>
              <a:gd name="T8" fmla="*/ 0 w 4941"/>
              <a:gd name="T9" fmla="*/ 0 h 846"/>
              <a:gd name="T10" fmla="*/ 464 w 4941"/>
              <a:gd name="T11" fmla="*/ 845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41" h="846">
                <a:moveTo>
                  <a:pt x="464" y="845"/>
                </a:moveTo>
                <a:lnTo>
                  <a:pt x="4469" y="845"/>
                </a:lnTo>
                <a:lnTo>
                  <a:pt x="4940" y="422"/>
                </a:lnTo>
                <a:lnTo>
                  <a:pt x="4469" y="0"/>
                </a:lnTo>
                <a:lnTo>
                  <a:pt x="0" y="0"/>
                </a:lnTo>
                <a:lnTo>
                  <a:pt x="464" y="845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67" name="Freeform 263"/>
          <p:cNvSpPr>
            <a:spLocks noChangeArrowheads="1"/>
          </p:cNvSpPr>
          <p:nvPr/>
        </p:nvSpPr>
        <p:spPr bwMode="auto">
          <a:xfrm>
            <a:off x="5181142" y="4959118"/>
            <a:ext cx="557554" cy="557589"/>
          </a:xfrm>
          <a:custGeom>
            <a:avLst/>
            <a:gdLst>
              <a:gd name="T0" fmla="*/ 308 w 616"/>
              <a:gd name="T1" fmla="*/ 0 h 616"/>
              <a:gd name="T2" fmla="*/ 308 w 616"/>
              <a:gd name="T3" fmla="*/ 0 h 616"/>
              <a:gd name="T4" fmla="*/ 0 w 616"/>
              <a:gd name="T5" fmla="*/ 307 h 616"/>
              <a:gd name="T6" fmla="*/ 308 w 616"/>
              <a:gd name="T7" fmla="*/ 615 h 616"/>
              <a:gd name="T8" fmla="*/ 615 w 616"/>
              <a:gd name="T9" fmla="*/ 307 h 616"/>
              <a:gd name="T10" fmla="*/ 308 w 616"/>
              <a:gd name="T11" fmla="*/ 0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6" h="616">
                <a:moveTo>
                  <a:pt x="308" y="0"/>
                </a:moveTo>
                <a:lnTo>
                  <a:pt x="308" y="0"/>
                </a:lnTo>
                <a:cubicBezTo>
                  <a:pt x="139" y="0"/>
                  <a:pt x="0" y="138"/>
                  <a:pt x="0" y="307"/>
                </a:cubicBezTo>
                <a:cubicBezTo>
                  <a:pt x="0" y="476"/>
                  <a:pt x="139" y="615"/>
                  <a:pt x="308" y="615"/>
                </a:cubicBezTo>
                <a:cubicBezTo>
                  <a:pt x="477" y="615"/>
                  <a:pt x="615" y="476"/>
                  <a:pt x="615" y="307"/>
                </a:cubicBezTo>
                <a:cubicBezTo>
                  <a:pt x="615" y="138"/>
                  <a:pt x="477" y="0"/>
                  <a:pt x="308" y="0"/>
                </a:cubicBezTo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73" name="Freeform 269"/>
          <p:cNvSpPr>
            <a:spLocks noChangeArrowheads="1"/>
          </p:cNvSpPr>
          <p:nvPr/>
        </p:nvSpPr>
        <p:spPr bwMode="auto">
          <a:xfrm>
            <a:off x="1623192" y="2451584"/>
            <a:ext cx="557554" cy="557589"/>
          </a:xfrm>
          <a:custGeom>
            <a:avLst/>
            <a:gdLst>
              <a:gd name="T0" fmla="*/ 307 w 616"/>
              <a:gd name="T1" fmla="*/ 0 h 617"/>
              <a:gd name="T2" fmla="*/ 307 w 616"/>
              <a:gd name="T3" fmla="*/ 0 h 617"/>
              <a:gd name="T4" fmla="*/ 0 w 616"/>
              <a:gd name="T5" fmla="*/ 308 h 617"/>
              <a:gd name="T6" fmla="*/ 307 w 616"/>
              <a:gd name="T7" fmla="*/ 616 h 617"/>
              <a:gd name="T8" fmla="*/ 615 w 616"/>
              <a:gd name="T9" fmla="*/ 308 h 617"/>
              <a:gd name="T10" fmla="*/ 307 w 616"/>
              <a:gd name="T11" fmla="*/ 0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6" h="617">
                <a:moveTo>
                  <a:pt x="307" y="0"/>
                </a:moveTo>
                <a:lnTo>
                  <a:pt x="307" y="0"/>
                </a:lnTo>
                <a:cubicBezTo>
                  <a:pt x="138" y="0"/>
                  <a:pt x="0" y="133"/>
                  <a:pt x="0" y="308"/>
                </a:cubicBezTo>
                <a:cubicBezTo>
                  <a:pt x="0" y="477"/>
                  <a:pt x="138" y="616"/>
                  <a:pt x="307" y="616"/>
                </a:cubicBezTo>
                <a:cubicBezTo>
                  <a:pt x="476" y="616"/>
                  <a:pt x="615" y="477"/>
                  <a:pt x="615" y="308"/>
                </a:cubicBezTo>
                <a:cubicBezTo>
                  <a:pt x="615" y="133"/>
                  <a:pt x="476" y="0"/>
                  <a:pt x="307" y="0"/>
                </a:cubicBez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75" name="Freeform 271"/>
          <p:cNvSpPr>
            <a:spLocks noChangeArrowheads="1"/>
          </p:cNvSpPr>
          <p:nvPr/>
        </p:nvSpPr>
        <p:spPr bwMode="auto">
          <a:xfrm>
            <a:off x="1726740" y="3753957"/>
            <a:ext cx="3863044" cy="438106"/>
          </a:xfrm>
          <a:custGeom>
            <a:avLst/>
            <a:gdLst>
              <a:gd name="T0" fmla="*/ 0 w 4278"/>
              <a:gd name="T1" fmla="*/ 0 h 484"/>
              <a:gd name="T2" fmla="*/ 0 w 4278"/>
              <a:gd name="T3" fmla="*/ 0 h 484"/>
              <a:gd name="T4" fmla="*/ 272 w 4278"/>
              <a:gd name="T5" fmla="*/ 483 h 484"/>
              <a:gd name="T6" fmla="*/ 0 w 4278"/>
              <a:gd name="T7" fmla="*/ 0 h 484"/>
              <a:gd name="T8" fmla="*/ 4005 w 4278"/>
              <a:gd name="T9" fmla="*/ 0 h 484"/>
              <a:gd name="T10" fmla="*/ 4005 w 4278"/>
              <a:gd name="T11" fmla="*/ 0 h 484"/>
              <a:gd name="T12" fmla="*/ 4277 w 4278"/>
              <a:gd name="T13" fmla="*/ 483 h 484"/>
              <a:gd name="T14" fmla="*/ 4277 w 4278"/>
              <a:gd name="T15" fmla="*/ 483 h 484"/>
              <a:gd name="T16" fmla="*/ 4005 w 4278"/>
              <a:gd name="T17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78" h="484">
                <a:moveTo>
                  <a:pt x="0" y="0"/>
                </a:moveTo>
                <a:lnTo>
                  <a:pt x="0" y="0"/>
                </a:lnTo>
                <a:lnTo>
                  <a:pt x="272" y="483"/>
                </a:lnTo>
                <a:lnTo>
                  <a:pt x="0" y="0"/>
                </a:lnTo>
                <a:close/>
                <a:moveTo>
                  <a:pt x="4005" y="0"/>
                </a:moveTo>
                <a:lnTo>
                  <a:pt x="4005" y="0"/>
                </a:lnTo>
                <a:lnTo>
                  <a:pt x="4277" y="483"/>
                </a:lnTo>
                <a:lnTo>
                  <a:pt x="4277" y="483"/>
                </a:lnTo>
                <a:lnTo>
                  <a:pt x="400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76" name="Freeform 272"/>
          <p:cNvSpPr>
            <a:spLocks noChangeArrowheads="1"/>
          </p:cNvSpPr>
          <p:nvPr/>
        </p:nvSpPr>
        <p:spPr bwMode="auto">
          <a:xfrm>
            <a:off x="1726740" y="3753957"/>
            <a:ext cx="246917" cy="438106"/>
          </a:xfrm>
          <a:custGeom>
            <a:avLst/>
            <a:gdLst>
              <a:gd name="T0" fmla="*/ 0 w 273"/>
              <a:gd name="T1" fmla="*/ 0 h 484"/>
              <a:gd name="T2" fmla="*/ 0 w 273"/>
              <a:gd name="T3" fmla="*/ 0 h 484"/>
              <a:gd name="T4" fmla="*/ 272 w 273"/>
              <a:gd name="T5" fmla="*/ 483 h 484"/>
              <a:gd name="T6" fmla="*/ 0 w 273"/>
              <a:gd name="T7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3" h="484">
                <a:moveTo>
                  <a:pt x="0" y="0"/>
                </a:moveTo>
                <a:lnTo>
                  <a:pt x="0" y="0"/>
                </a:lnTo>
                <a:lnTo>
                  <a:pt x="272" y="483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77" name="Freeform 273"/>
          <p:cNvSpPr>
            <a:spLocks noChangeArrowheads="1"/>
          </p:cNvSpPr>
          <p:nvPr/>
        </p:nvSpPr>
        <p:spPr bwMode="auto">
          <a:xfrm>
            <a:off x="5342867" y="3753957"/>
            <a:ext cx="246917" cy="438106"/>
          </a:xfrm>
          <a:custGeom>
            <a:avLst/>
            <a:gdLst>
              <a:gd name="T0" fmla="*/ 0 w 273"/>
              <a:gd name="T1" fmla="*/ 0 h 484"/>
              <a:gd name="T2" fmla="*/ 0 w 273"/>
              <a:gd name="T3" fmla="*/ 0 h 484"/>
              <a:gd name="T4" fmla="*/ 272 w 273"/>
              <a:gd name="T5" fmla="*/ 483 h 484"/>
              <a:gd name="T6" fmla="*/ 272 w 273"/>
              <a:gd name="T7" fmla="*/ 483 h 484"/>
              <a:gd name="T8" fmla="*/ 0 w 273"/>
              <a:gd name="T9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" h="484">
                <a:moveTo>
                  <a:pt x="0" y="0"/>
                </a:moveTo>
                <a:lnTo>
                  <a:pt x="0" y="0"/>
                </a:lnTo>
                <a:lnTo>
                  <a:pt x="272" y="483"/>
                </a:lnTo>
                <a:lnTo>
                  <a:pt x="272" y="483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82" name="Freeform 282"/>
          <p:cNvSpPr>
            <a:spLocks noChangeArrowheads="1"/>
          </p:cNvSpPr>
          <p:nvPr/>
        </p:nvSpPr>
        <p:spPr bwMode="auto">
          <a:xfrm>
            <a:off x="6706224" y="2559410"/>
            <a:ext cx="652595" cy="649750"/>
          </a:xfrm>
          <a:custGeom>
            <a:avLst/>
            <a:gdLst>
              <a:gd name="T0" fmla="*/ 1344 w 1999"/>
              <a:gd name="T1" fmla="*/ 289 h 1990"/>
              <a:gd name="T2" fmla="*/ 1344 w 1999"/>
              <a:gd name="T3" fmla="*/ 289 h 1990"/>
              <a:gd name="T4" fmla="*/ 287 w 1999"/>
              <a:gd name="T5" fmla="*/ 297 h 1990"/>
              <a:gd name="T6" fmla="*/ 296 w 1999"/>
              <a:gd name="T7" fmla="*/ 1353 h 1990"/>
              <a:gd name="T8" fmla="*/ 1247 w 1999"/>
              <a:gd name="T9" fmla="*/ 1432 h 1990"/>
              <a:gd name="T10" fmla="*/ 1292 w 1999"/>
              <a:gd name="T11" fmla="*/ 1510 h 1990"/>
              <a:gd name="T12" fmla="*/ 1719 w 1999"/>
              <a:gd name="T13" fmla="*/ 1929 h 1990"/>
              <a:gd name="T14" fmla="*/ 1936 w 1999"/>
              <a:gd name="T15" fmla="*/ 1929 h 1990"/>
              <a:gd name="T16" fmla="*/ 1936 w 1999"/>
              <a:gd name="T17" fmla="*/ 1710 h 1990"/>
              <a:gd name="T18" fmla="*/ 1509 w 1999"/>
              <a:gd name="T19" fmla="*/ 1283 h 1990"/>
              <a:gd name="T20" fmla="*/ 1430 w 1999"/>
              <a:gd name="T21" fmla="*/ 1238 h 1990"/>
              <a:gd name="T22" fmla="*/ 1344 w 1999"/>
              <a:gd name="T23" fmla="*/ 289 h 1990"/>
              <a:gd name="T24" fmla="*/ 1212 w 1999"/>
              <a:gd name="T25" fmla="*/ 1213 h 1990"/>
              <a:gd name="T26" fmla="*/ 1212 w 1999"/>
              <a:gd name="T27" fmla="*/ 1213 h 1990"/>
              <a:gd name="T28" fmla="*/ 428 w 1999"/>
              <a:gd name="T29" fmla="*/ 1213 h 1990"/>
              <a:gd name="T30" fmla="*/ 428 w 1999"/>
              <a:gd name="T31" fmla="*/ 427 h 1990"/>
              <a:gd name="T32" fmla="*/ 1212 w 1999"/>
              <a:gd name="T33" fmla="*/ 427 h 1990"/>
              <a:gd name="T34" fmla="*/ 1212 w 1999"/>
              <a:gd name="T35" fmla="*/ 1213 h 1990"/>
              <a:gd name="T36" fmla="*/ 1212 w 1999"/>
              <a:gd name="T37" fmla="*/ 1213 h 1990"/>
              <a:gd name="T38" fmla="*/ 1212 w 1999"/>
              <a:gd name="T39" fmla="*/ 1213 h 1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99" h="1990">
                <a:moveTo>
                  <a:pt x="1344" y="289"/>
                </a:moveTo>
                <a:lnTo>
                  <a:pt x="1344" y="289"/>
                </a:lnTo>
                <a:cubicBezTo>
                  <a:pt x="1055" y="0"/>
                  <a:pt x="576" y="0"/>
                  <a:pt x="287" y="297"/>
                </a:cubicBezTo>
                <a:cubicBezTo>
                  <a:pt x="0" y="586"/>
                  <a:pt x="0" y="1056"/>
                  <a:pt x="296" y="1353"/>
                </a:cubicBezTo>
                <a:cubicBezTo>
                  <a:pt x="549" y="1605"/>
                  <a:pt x="960" y="1632"/>
                  <a:pt x="1247" y="1432"/>
                </a:cubicBezTo>
                <a:cubicBezTo>
                  <a:pt x="1257" y="1457"/>
                  <a:pt x="1265" y="1483"/>
                  <a:pt x="1292" y="1510"/>
                </a:cubicBezTo>
                <a:cubicBezTo>
                  <a:pt x="1719" y="1929"/>
                  <a:pt x="1719" y="1929"/>
                  <a:pt x="1719" y="1929"/>
                </a:cubicBezTo>
                <a:cubicBezTo>
                  <a:pt x="1779" y="1989"/>
                  <a:pt x="1876" y="1989"/>
                  <a:pt x="1936" y="1929"/>
                </a:cubicBezTo>
                <a:cubicBezTo>
                  <a:pt x="1998" y="1867"/>
                  <a:pt x="1998" y="1772"/>
                  <a:pt x="1936" y="1710"/>
                </a:cubicBezTo>
                <a:cubicBezTo>
                  <a:pt x="1509" y="1283"/>
                  <a:pt x="1509" y="1283"/>
                  <a:pt x="1509" y="1283"/>
                </a:cubicBezTo>
                <a:cubicBezTo>
                  <a:pt x="1492" y="1265"/>
                  <a:pt x="1457" y="1248"/>
                  <a:pt x="1430" y="1238"/>
                </a:cubicBezTo>
                <a:cubicBezTo>
                  <a:pt x="1631" y="951"/>
                  <a:pt x="1606" y="551"/>
                  <a:pt x="1344" y="289"/>
                </a:cubicBezTo>
                <a:close/>
                <a:moveTo>
                  <a:pt x="1212" y="1213"/>
                </a:moveTo>
                <a:lnTo>
                  <a:pt x="1212" y="1213"/>
                </a:lnTo>
                <a:cubicBezTo>
                  <a:pt x="995" y="1432"/>
                  <a:pt x="646" y="1432"/>
                  <a:pt x="428" y="1213"/>
                </a:cubicBezTo>
                <a:cubicBezTo>
                  <a:pt x="209" y="994"/>
                  <a:pt x="209" y="646"/>
                  <a:pt x="428" y="427"/>
                </a:cubicBezTo>
                <a:cubicBezTo>
                  <a:pt x="636" y="210"/>
                  <a:pt x="995" y="210"/>
                  <a:pt x="1212" y="427"/>
                </a:cubicBezTo>
                <a:cubicBezTo>
                  <a:pt x="1430" y="637"/>
                  <a:pt x="1430" y="994"/>
                  <a:pt x="1212" y="1213"/>
                </a:cubicBezTo>
                <a:close/>
                <a:moveTo>
                  <a:pt x="1212" y="1213"/>
                </a:moveTo>
                <a:lnTo>
                  <a:pt x="1212" y="12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sp>
        <p:nvSpPr>
          <p:cNvPr id="83" name="Freeform 283"/>
          <p:cNvSpPr>
            <a:spLocks noChangeArrowheads="1"/>
          </p:cNvSpPr>
          <p:nvPr/>
        </p:nvSpPr>
        <p:spPr bwMode="auto">
          <a:xfrm>
            <a:off x="6806484" y="4821523"/>
            <a:ext cx="541422" cy="541458"/>
          </a:xfrm>
          <a:custGeom>
            <a:avLst/>
            <a:gdLst>
              <a:gd name="T0" fmla="*/ 1989 w 1999"/>
              <a:gd name="T1" fmla="*/ 933 h 1999"/>
              <a:gd name="T2" fmla="*/ 1065 w 1999"/>
              <a:gd name="T3" fmla="*/ 0 h 1999"/>
              <a:gd name="T4" fmla="*/ 933 w 1999"/>
              <a:gd name="T5" fmla="*/ 0 h 1999"/>
              <a:gd name="T6" fmla="*/ 0 w 1999"/>
              <a:gd name="T7" fmla="*/ 933 h 1999"/>
              <a:gd name="T8" fmla="*/ 9 w 1999"/>
              <a:gd name="T9" fmla="*/ 1065 h 1999"/>
              <a:gd name="T10" fmla="*/ 933 w 1999"/>
              <a:gd name="T11" fmla="*/ 1998 h 1999"/>
              <a:gd name="T12" fmla="*/ 1065 w 1999"/>
              <a:gd name="T13" fmla="*/ 1989 h 1999"/>
              <a:gd name="T14" fmla="*/ 1998 w 1999"/>
              <a:gd name="T15" fmla="*/ 1065 h 1999"/>
              <a:gd name="T16" fmla="*/ 1989 w 1999"/>
              <a:gd name="T17" fmla="*/ 933 h 1999"/>
              <a:gd name="T18" fmla="*/ 628 w 1999"/>
              <a:gd name="T19" fmla="*/ 217 h 1999"/>
              <a:gd name="T20" fmla="*/ 271 w 1999"/>
              <a:gd name="T21" fmla="*/ 532 h 1999"/>
              <a:gd name="T22" fmla="*/ 201 w 1999"/>
              <a:gd name="T23" fmla="*/ 663 h 1999"/>
              <a:gd name="T24" fmla="*/ 436 w 1999"/>
              <a:gd name="T25" fmla="*/ 663 h 1999"/>
              <a:gd name="T26" fmla="*/ 139 w 1999"/>
              <a:gd name="T27" fmla="*/ 933 h 1999"/>
              <a:gd name="T28" fmla="*/ 139 w 1999"/>
              <a:gd name="T29" fmla="*/ 1065 h 1999"/>
              <a:gd name="T30" fmla="*/ 401 w 1999"/>
              <a:gd name="T31" fmla="*/ 1065 h 1999"/>
              <a:gd name="T32" fmla="*/ 201 w 1999"/>
              <a:gd name="T33" fmla="*/ 1325 h 1999"/>
              <a:gd name="T34" fmla="*/ 271 w 1999"/>
              <a:gd name="T35" fmla="*/ 1465 h 1999"/>
              <a:gd name="T36" fmla="*/ 471 w 1999"/>
              <a:gd name="T37" fmla="*/ 1465 h 1999"/>
              <a:gd name="T38" fmla="*/ 271 w 1999"/>
              <a:gd name="T39" fmla="*/ 1465 h 1999"/>
              <a:gd name="T40" fmla="*/ 933 w 1999"/>
              <a:gd name="T41" fmla="*/ 1849 h 1999"/>
              <a:gd name="T42" fmla="*/ 933 w 1999"/>
              <a:gd name="T43" fmla="*/ 1465 h 1999"/>
              <a:gd name="T44" fmla="*/ 933 w 1999"/>
              <a:gd name="T45" fmla="*/ 1325 h 1999"/>
              <a:gd name="T46" fmla="*/ 568 w 1999"/>
              <a:gd name="T47" fmla="*/ 1325 h 1999"/>
              <a:gd name="T48" fmla="*/ 933 w 1999"/>
              <a:gd name="T49" fmla="*/ 1065 h 1999"/>
              <a:gd name="T50" fmla="*/ 933 w 1999"/>
              <a:gd name="T51" fmla="*/ 933 h 1999"/>
              <a:gd name="T52" fmla="*/ 533 w 1999"/>
              <a:gd name="T53" fmla="*/ 933 h 1999"/>
              <a:gd name="T54" fmla="*/ 933 w 1999"/>
              <a:gd name="T55" fmla="*/ 663 h 1999"/>
              <a:gd name="T56" fmla="*/ 933 w 1999"/>
              <a:gd name="T57" fmla="*/ 532 h 1999"/>
              <a:gd name="T58" fmla="*/ 611 w 1999"/>
              <a:gd name="T59" fmla="*/ 532 h 1999"/>
              <a:gd name="T60" fmla="*/ 933 w 1999"/>
              <a:gd name="T61" fmla="*/ 532 h 1999"/>
              <a:gd name="T62" fmla="*/ 1728 w 1999"/>
              <a:gd name="T63" fmla="*/ 532 h 1999"/>
              <a:gd name="T64" fmla="*/ 1370 w 1999"/>
              <a:gd name="T65" fmla="*/ 217 h 1999"/>
              <a:gd name="T66" fmla="*/ 1065 w 1999"/>
              <a:gd name="T67" fmla="*/ 139 h 1999"/>
              <a:gd name="T68" fmla="*/ 1387 w 1999"/>
              <a:gd name="T69" fmla="*/ 532 h 1999"/>
              <a:gd name="T70" fmla="*/ 1065 w 1999"/>
              <a:gd name="T71" fmla="*/ 139 h 1999"/>
              <a:gd name="T72" fmla="*/ 1065 w 1999"/>
              <a:gd name="T73" fmla="*/ 663 h 1999"/>
              <a:gd name="T74" fmla="*/ 1466 w 1999"/>
              <a:gd name="T75" fmla="*/ 933 h 1999"/>
              <a:gd name="T76" fmla="*/ 1065 w 1999"/>
              <a:gd name="T77" fmla="*/ 663 h 1999"/>
              <a:gd name="T78" fmla="*/ 1065 w 1999"/>
              <a:gd name="T79" fmla="*/ 1065 h 1999"/>
              <a:gd name="T80" fmla="*/ 1430 w 1999"/>
              <a:gd name="T81" fmla="*/ 1325 h 1999"/>
              <a:gd name="T82" fmla="*/ 1065 w 1999"/>
              <a:gd name="T83" fmla="*/ 1065 h 1999"/>
              <a:gd name="T84" fmla="*/ 1065 w 1999"/>
              <a:gd name="T85" fmla="*/ 1849 h 1999"/>
              <a:gd name="T86" fmla="*/ 1387 w 1999"/>
              <a:gd name="T87" fmla="*/ 1465 h 1999"/>
              <a:gd name="T88" fmla="*/ 1370 w 1999"/>
              <a:gd name="T89" fmla="*/ 1779 h 1999"/>
              <a:gd name="T90" fmla="*/ 1527 w 1999"/>
              <a:gd name="T91" fmla="*/ 1465 h 1999"/>
              <a:gd name="T92" fmla="*/ 1370 w 1999"/>
              <a:gd name="T93" fmla="*/ 1779 h 1999"/>
              <a:gd name="T94" fmla="*/ 1798 w 1999"/>
              <a:gd name="T95" fmla="*/ 1325 h 1999"/>
              <a:gd name="T96" fmla="*/ 1596 w 1999"/>
              <a:gd name="T97" fmla="*/ 1065 h 1999"/>
              <a:gd name="T98" fmla="*/ 1798 w 1999"/>
              <a:gd name="T99" fmla="*/ 1325 h 1999"/>
              <a:gd name="T100" fmla="*/ 1596 w 1999"/>
              <a:gd name="T101" fmla="*/ 933 h 1999"/>
              <a:gd name="T102" fmla="*/ 1798 w 1999"/>
              <a:gd name="T103" fmla="*/ 663 h 1999"/>
              <a:gd name="T104" fmla="*/ 1596 w 1999"/>
              <a:gd name="T105" fmla="*/ 933 h 1999"/>
              <a:gd name="T106" fmla="*/ 1596 w 1999"/>
              <a:gd name="T107" fmla="*/ 933 h 1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99" h="1999">
                <a:moveTo>
                  <a:pt x="1989" y="933"/>
                </a:moveTo>
                <a:lnTo>
                  <a:pt x="1989" y="933"/>
                </a:lnTo>
                <a:cubicBezTo>
                  <a:pt x="1963" y="436"/>
                  <a:pt x="1561" y="35"/>
                  <a:pt x="1065" y="0"/>
                </a:cubicBezTo>
                <a:lnTo>
                  <a:pt x="1065" y="0"/>
                </a:lnTo>
                <a:cubicBezTo>
                  <a:pt x="933" y="0"/>
                  <a:pt x="933" y="0"/>
                  <a:pt x="933" y="0"/>
                </a:cubicBezTo>
                <a:lnTo>
                  <a:pt x="933" y="0"/>
                </a:lnTo>
                <a:cubicBezTo>
                  <a:pt x="436" y="35"/>
                  <a:pt x="36" y="436"/>
                  <a:pt x="9" y="933"/>
                </a:cubicBezTo>
                <a:cubicBezTo>
                  <a:pt x="0" y="933"/>
                  <a:pt x="0" y="933"/>
                  <a:pt x="0" y="933"/>
                </a:cubicBezTo>
                <a:cubicBezTo>
                  <a:pt x="0" y="1065"/>
                  <a:pt x="0" y="1065"/>
                  <a:pt x="0" y="1065"/>
                </a:cubicBezTo>
                <a:cubicBezTo>
                  <a:pt x="9" y="1065"/>
                  <a:pt x="9" y="1065"/>
                  <a:pt x="9" y="1065"/>
                </a:cubicBezTo>
                <a:cubicBezTo>
                  <a:pt x="36" y="1560"/>
                  <a:pt x="436" y="1962"/>
                  <a:pt x="933" y="1989"/>
                </a:cubicBezTo>
                <a:cubicBezTo>
                  <a:pt x="933" y="1998"/>
                  <a:pt x="933" y="1998"/>
                  <a:pt x="933" y="1998"/>
                </a:cubicBezTo>
                <a:cubicBezTo>
                  <a:pt x="1065" y="1998"/>
                  <a:pt x="1065" y="1998"/>
                  <a:pt x="1065" y="1998"/>
                </a:cubicBezTo>
                <a:cubicBezTo>
                  <a:pt x="1065" y="1989"/>
                  <a:pt x="1065" y="1989"/>
                  <a:pt x="1065" y="1989"/>
                </a:cubicBezTo>
                <a:cubicBezTo>
                  <a:pt x="1561" y="1962"/>
                  <a:pt x="1963" y="1560"/>
                  <a:pt x="1989" y="1065"/>
                </a:cubicBezTo>
                <a:cubicBezTo>
                  <a:pt x="1998" y="1065"/>
                  <a:pt x="1998" y="1065"/>
                  <a:pt x="1998" y="1065"/>
                </a:cubicBezTo>
                <a:cubicBezTo>
                  <a:pt x="1998" y="933"/>
                  <a:pt x="1998" y="933"/>
                  <a:pt x="1998" y="933"/>
                </a:cubicBezTo>
                <a:lnTo>
                  <a:pt x="1989" y="933"/>
                </a:lnTo>
                <a:close/>
                <a:moveTo>
                  <a:pt x="628" y="217"/>
                </a:moveTo>
                <a:lnTo>
                  <a:pt x="628" y="217"/>
                </a:lnTo>
                <a:cubicBezTo>
                  <a:pt x="568" y="306"/>
                  <a:pt x="506" y="409"/>
                  <a:pt x="471" y="532"/>
                </a:cubicBezTo>
                <a:cubicBezTo>
                  <a:pt x="271" y="532"/>
                  <a:pt x="271" y="532"/>
                  <a:pt x="271" y="532"/>
                </a:cubicBezTo>
                <a:cubicBezTo>
                  <a:pt x="358" y="401"/>
                  <a:pt x="479" y="287"/>
                  <a:pt x="628" y="217"/>
                </a:cubicBezTo>
                <a:close/>
                <a:moveTo>
                  <a:pt x="201" y="663"/>
                </a:moveTo>
                <a:lnTo>
                  <a:pt x="201" y="663"/>
                </a:lnTo>
                <a:cubicBezTo>
                  <a:pt x="436" y="663"/>
                  <a:pt x="436" y="663"/>
                  <a:pt x="436" y="663"/>
                </a:cubicBezTo>
                <a:cubicBezTo>
                  <a:pt x="419" y="749"/>
                  <a:pt x="409" y="838"/>
                  <a:pt x="401" y="933"/>
                </a:cubicBezTo>
                <a:cubicBezTo>
                  <a:pt x="139" y="933"/>
                  <a:pt x="139" y="933"/>
                  <a:pt x="139" y="933"/>
                </a:cubicBezTo>
                <a:cubicBezTo>
                  <a:pt x="149" y="838"/>
                  <a:pt x="166" y="749"/>
                  <a:pt x="201" y="663"/>
                </a:cubicBezTo>
                <a:close/>
                <a:moveTo>
                  <a:pt x="139" y="1065"/>
                </a:moveTo>
                <a:lnTo>
                  <a:pt x="139" y="1065"/>
                </a:lnTo>
                <a:cubicBezTo>
                  <a:pt x="401" y="1065"/>
                  <a:pt x="401" y="1065"/>
                  <a:pt x="401" y="1065"/>
                </a:cubicBezTo>
                <a:cubicBezTo>
                  <a:pt x="409" y="1160"/>
                  <a:pt x="419" y="1247"/>
                  <a:pt x="436" y="1325"/>
                </a:cubicBezTo>
                <a:cubicBezTo>
                  <a:pt x="201" y="1325"/>
                  <a:pt x="201" y="1325"/>
                  <a:pt x="201" y="1325"/>
                </a:cubicBezTo>
                <a:cubicBezTo>
                  <a:pt x="166" y="1247"/>
                  <a:pt x="149" y="1160"/>
                  <a:pt x="139" y="1065"/>
                </a:cubicBezTo>
                <a:close/>
                <a:moveTo>
                  <a:pt x="271" y="1465"/>
                </a:moveTo>
                <a:lnTo>
                  <a:pt x="271" y="1465"/>
                </a:lnTo>
                <a:cubicBezTo>
                  <a:pt x="471" y="1465"/>
                  <a:pt x="471" y="1465"/>
                  <a:pt x="471" y="1465"/>
                </a:cubicBezTo>
                <a:cubicBezTo>
                  <a:pt x="506" y="1587"/>
                  <a:pt x="558" y="1692"/>
                  <a:pt x="628" y="1779"/>
                </a:cubicBezTo>
                <a:cubicBezTo>
                  <a:pt x="479" y="1709"/>
                  <a:pt x="358" y="1595"/>
                  <a:pt x="271" y="1465"/>
                </a:cubicBezTo>
                <a:close/>
                <a:moveTo>
                  <a:pt x="933" y="1849"/>
                </a:moveTo>
                <a:lnTo>
                  <a:pt x="933" y="1849"/>
                </a:lnTo>
                <a:cubicBezTo>
                  <a:pt x="793" y="1814"/>
                  <a:pt x="680" y="1665"/>
                  <a:pt x="611" y="1465"/>
                </a:cubicBezTo>
                <a:cubicBezTo>
                  <a:pt x="933" y="1465"/>
                  <a:pt x="933" y="1465"/>
                  <a:pt x="933" y="1465"/>
                </a:cubicBezTo>
                <a:lnTo>
                  <a:pt x="933" y="1849"/>
                </a:lnTo>
                <a:close/>
                <a:moveTo>
                  <a:pt x="933" y="1325"/>
                </a:moveTo>
                <a:lnTo>
                  <a:pt x="933" y="1325"/>
                </a:lnTo>
                <a:cubicBezTo>
                  <a:pt x="568" y="1325"/>
                  <a:pt x="568" y="1325"/>
                  <a:pt x="568" y="1325"/>
                </a:cubicBezTo>
                <a:cubicBezTo>
                  <a:pt x="549" y="1247"/>
                  <a:pt x="541" y="1160"/>
                  <a:pt x="533" y="1065"/>
                </a:cubicBezTo>
                <a:cubicBezTo>
                  <a:pt x="933" y="1065"/>
                  <a:pt x="933" y="1065"/>
                  <a:pt x="933" y="1065"/>
                </a:cubicBezTo>
                <a:lnTo>
                  <a:pt x="933" y="1325"/>
                </a:lnTo>
                <a:close/>
                <a:moveTo>
                  <a:pt x="933" y="933"/>
                </a:moveTo>
                <a:lnTo>
                  <a:pt x="933" y="933"/>
                </a:lnTo>
                <a:cubicBezTo>
                  <a:pt x="533" y="933"/>
                  <a:pt x="533" y="933"/>
                  <a:pt x="533" y="933"/>
                </a:cubicBezTo>
                <a:cubicBezTo>
                  <a:pt x="541" y="838"/>
                  <a:pt x="549" y="749"/>
                  <a:pt x="568" y="663"/>
                </a:cubicBezTo>
                <a:cubicBezTo>
                  <a:pt x="933" y="663"/>
                  <a:pt x="933" y="663"/>
                  <a:pt x="933" y="663"/>
                </a:cubicBezTo>
                <a:lnTo>
                  <a:pt x="933" y="933"/>
                </a:lnTo>
                <a:close/>
                <a:moveTo>
                  <a:pt x="933" y="532"/>
                </a:moveTo>
                <a:lnTo>
                  <a:pt x="933" y="532"/>
                </a:lnTo>
                <a:cubicBezTo>
                  <a:pt x="611" y="532"/>
                  <a:pt x="611" y="532"/>
                  <a:pt x="611" y="532"/>
                </a:cubicBezTo>
                <a:cubicBezTo>
                  <a:pt x="680" y="322"/>
                  <a:pt x="793" y="184"/>
                  <a:pt x="933" y="139"/>
                </a:cubicBezTo>
                <a:lnTo>
                  <a:pt x="933" y="532"/>
                </a:lnTo>
                <a:close/>
                <a:moveTo>
                  <a:pt x="1728" y="532"/>
                </a:moveTo>
                <a:lnTo>
                  <a:pt x="1728" y="532"/>
                </a:lnTo>
                <a:cubicBezTo>
                  <a:pt x="1527" y="532"/>
                  <a:pt x="1527" y="532"/>
                  <a:pt x="1527" y="532"/>
                </a:cubicBezTo>
                <a:cubicBezTo>
                  <a:pt x="1492" y="409"/>
                  <a:pt x="1439" y="306"/>
                  <a:pt x="1370" y="217"/>
                </a:cubicBezTo>
                <a:cubicBezTo>
                  <a:pt x="1517" y="287"/>
                  <a:pt x="1641" y="401"/>
                  <a:pt x="1728" y="532"/>
                </a:cubicBezTo>
                <a:close/>
                <a:moveTo>
                  <a:pt x="1065" y="139"/>
                </a:moveTo>
                <a:lnTo>
                  <a:pt x="1065" y="139"/>
                </a:lnTo>
                <a:cubicBezTo>
                  <a:pt x="1204" y="184"/>
                  <a:pt x="1317" y="322"/>
                  <a:pt x="1387" y="532"/>
                </a:cubicBezTo>
                <a:cubicBezTo>
                  <a:pt x="1065" y="532"/>
                  <a:pt x="1065" y="532"/>
                  <a:pt x="1065" y="532"/>
                </a:cubicBezTo>
                <a:lnTo>
                  <a:pt x="1065" y="139"/>
                </a:lnTo>
                <a:close/>
                <a:moveTo>
                  <a:pt x="1065" y="663"/>
                </a:moveTo>
                <a:lnTo>
                  <a:pt x="1065" y="663"/>
                </a:lnTo>
                <a:cubicBezTo>
                  <a:pt x="1430" y="663"/>
                  <a:pt x="1430" y="663"/>
                  <a:pt x="1430" y="663"/>
                </a:cubicBezTo>
                <a:cubicBezTo>
                  <a:pt x="1449" y="749"/>
                  <a:pt x="1457" y="838"/>
                  <a:pt x="1466" y="933"/>
                </a:cubicBezTo>
                <a:cubicBezTo>
                  <a:pt x="1065" y="933"/>
                  <a:pt x="1065" y="933"/>
                  <a:pt x="1065" y="933"/>
                </a:cubicBezTo>
                <a:lnTo>
                  <a:pt x="1065" y="663"/>
                </a:lnTo>
                <a:close/>
                <a:moveTo>
                  <a:pt x="1065" y="1065"/>
                </a:moveTo>
                <a:lnTo>
                  <a:pt x="1065" y="1065"/>
                </a:lnTo>
                <a:cubicBezTo>
                  <a:pt x="1466" y="1065"/>
                  <a:pt x="1466" y="1065"/>
                  <a:pt x="1466" y="1065"/>
                </a:cubicBezTo>
                <a:cubicBezTo>
                  <a:pt x="1457" y="1160"/>
                  <a:pt x="1449" y="1247"/>
                  <a:pt x="1430" y="1325"/>
                </a:cubicBezTo>
                <a:cubicBezTo>
                  <a:pt x="1065" y="1325"/>
                  <a:pt x="1065" y="1325"/>
                  <a:pt x="1065" y="1325"/>
                </a:cubicBezTo>
                <a:lnTo>
                  <a:pt x="1065" y="1065"/>
                </a:lnTo>
                <a:close/>
                <a:moveTo>
                  <a:pt x="1065" y="1849"/>
                </a:moveTo>
                <a:lnTo>
                  <a:pt x="1065" y="1849"/>
                </a:lnTo>
                <a:cubicBezTo>
                  <a:pt x="1065" y="1465"/>
                  <a:pt x="1065" y="1465"/>
                  <a:pt x="1065" y="1465"/>
                </a:cubicBezTo>
                <a:cubicBezTo>
                  <a:pt x="1387" y="1465"/>
                  <a:pt x="1387" y="1465"/>
                  <a:pt x="1387" y="1465"/>
                </a:cubicBezTo>
                <a:cubicBezTo>
                  <a:pt x="1317" y="1665"/>
                  <a:pt x="1204" y="1814"/>
                  <a:pt x="1065" y="1849"/>
                </a:cubicBezTo>
                <a:close/>
                <a:moveTo>
                  <a:pt x="1370" y="1779"/>
                </a:moveTo>
                <a:lnTo>
                  <a:pt x="1370" y="1779"/>
                </a:lnTo>
                <a:cubicBezTo>
                  <a:pt x="1439" y="1692"/>
                  <a:pt x="1492" y="1587"/>
                  <a:pt x="1527" y="1465"/>
                </a:cubicBezTo>
                <a:cubicBezTo>
                  <a:pt x="1728" y="1465"/>
                  <a:pt x="1728" y="1465"/>
                  <a:pt x="1728" y="1465"/>
                </a:cubicBezTo>
                <a:cubicBezTo>
                  <a:pt x="1641" y="1595"/>
                  <a:pt x="1517" y="1709"/>
                  <a:pt x="1370" y="1779"/>
                </a:cubicBezTo>
                <a:close/>
                <a:moveTo>
                  <a:pt x="1798" y="1325"/>
                </a:moveTo>
                <a:lnTo>
                  <a:pt x="1798" y="1325"/>
                </a:lnTo>
                <a:cubicBezTo>
                  <a:pt x="1561" y="1325"/>
                  <a:pt x="1561" y="1325"/>
                  <a:pt x="1561" y="1325"/>
                </a:cubicBezTo>
                <a:cubicBezTo>
                  <a:pt x="1579" y="1247"/>
                  <a:pt x="1587" y="1160"/>
                  <a:pt x="1596" y="1065"/>
                </a:cubicBezTo>
                <a:cubicBezTo>
                  <a:pt x="1858" y="1065"/>
                  <a:pt x="1858" y="1065"/>
                  <a:pt x="1858" y="1065"/>
                </a:cubicBezTo>
                <a:cubicBezTo>
                  <a:pt x="1849" y="1160"/>
                  <a:pt x="1833" y="1247"/>
                  <a:pt x="1798" y="1325"/>
                </a:cubicBezTo>
                <a:close/>
                <a:moveTo>
                  <a:pt x="1596" y="933"/>
                </a:moveTo>
                <a:lnTo>
                  <a:pt x="1596" y="933"/>
                </a:lnTo>
                <a:cubicBezTo>
                  <a:pt x="1587" y="838"/>
                  <a:pt x="1579" y="749"/>
                  <a:pt x="1561" y="663"/>
                </a:cubicBezTo>
                <a:cubicBezTo>
                  <a:pt x="1798" y="663"/>
                  <a:pt x="1798" y="663"/>
                  <a:pt x="1798" y="663"/>
                </a:cubicBezTo>
                <a:cubicBezTo>
                  <a:pt x="1833" y="749"/>
                  <a:pt x="1849" y="838"/>
                  <a:pt x="1858" y="933"/>
                </a:cubicBezTo>
                <a:lnTo>
                  <a:pt x="1596" y="933"/>
                </a:lnTo>
                <a:close/>
                <a:moveTo>
                  <a:pt x="1596" y="933"/>
                </a:moveTo>
                <a:lnTo>
                  <a:pt x="1596" y="9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6900"/>
          </a:p>
        </p:txBody>
      </p:sp>
      <p:grpSp>
        <p:nvGrpSpPr>
          <p:cNvPr id="84" name="Group 83"/>
          <p:cNvGrpSpPr/>
          <p:nvPr/>
        </p:nvGrpSpPr>
        <p:grpSpPr>
          <a:xfrm>
            <a:off x="6805845" y="3727685"/>
            <a:ext cx="453351" cy="485147"/>
            <a:chOff x="5484820" y="7048230"/>
            <a:chExt cx="1337946" cy="1431781"/>
          </a:xfrm>
          <a:solidFill>
            <a:schemeClr val="accent2"/>
          </a:solidFill>
        </p:grpSpPr>
        <p:sp>
          <p:nvSpPr>
            <p:cNvPr id="85" name="Freeform 284"/>
            <p:cNvSpPr>
              <a:spLocks noChangeArrowheads="1"/>
            </p:cNvSpPr>
            <p:nvPr/>
          </p:nvSpPr>
          <p:spPr bwMode="auto">
            <a:xfrm>
              <a:off x="5484820" y="7048230"/>
              <a:ext cx="1303858" cy="596576"/>
            </a:xfrm>
            <a:custGeom>
              <a:avLst/>
              <a:gdLst>
                <a:gd name="T0" fmla="*/ 122 w 1352"/>
                <a:gd name="T1" fmla="*/ 621 h 622"/>
                <a:gd name="T2" fmla="*/ 122 w 1352"/>
                <a:gd name="T3" fmla="*/ 621 h 622"/>
                <a:gd name="T4" fmla="*/ 235 w 1352"/>
                <a:gd name="T5" fmla="*/ 551 h 622"/>
                <a:gd name="T6" fmla="*/ 697 w 1352"/>
                <a:gd name="T7" fmla="*/ 237 h 622"/>
                <a:gd name="T8" fmla="*/ 994 w 1352"/>
                <a:gd name="T9" fmla="*/ 340 h 622"/>
                <a:gd name="T10" fmla="*/ 933 w 1352"/>
                <a:gd name="T11" fmla="*/ 359 h 622"/>
                <a:gd name="T12" fmla="*/ 889 w 1352"/>
                <a:gd name="T13" fmla="*/ 402 h 622"/>
                <a:gd name="T14" fmla="*/ 916 w 1352"/>
                <a:gd name="T15" fmla="*/ 454 h 622"/>
                <a:gd name="T16" fmla="*/ 1281 w 1352"/>
                <a:gd name="T17" fmla="*/ 621 h 622"/>
                <a:gd name="T18" fmla="*/ 1335 w 1352"/>
                <a:gd name="T19" fmla="*/ 611 h 622"/>
                <a:gd name="T20" fmla="*/ 1351 w 1352"/>
                <a:gd name="T21" fmla="*/ 567 h 622"/>
                <a:gd name="T22" fmla="*/ 1351 w 1352"/>
                <a:gd name="T23" fmla="*/ 167 h 622"/>
                <a:gd name="T24" fmla="*/ 1316 w 1352"/>
                <a:gd name="T25" fmla="*/ 124 h 622"/>
                <a:gd name="T26" fmla="*/ 1265 w 1352"/>
                <a:gd name="T27" fmla="*/ 140 h 622"/>
                <a:gd name="T28" fmla="*/ 1211 w 1352"/>
                <a:gd name="T29" fmla="*/ 219 h 622"/>
                <a:gd name="T30" fmla="*/ 697 w 1352"/>
                <a:gd name="T31" fmla="*/ 0 h 622"/>
                <a:gd name="T32" fmla="*/ 17 w 1352"/>
                <a:gd name="T33" fmla="*/ 454 h 622"/>
                <a:gd name="T34" fmla="*/ 25 w 1352"/>
                <a:gd name="T35" fmla="*/ 567 h 622"/>
                <a:gd name="T36" fmla="*/ 122 w 1352"/>
                <a:gd name="T37" fmla="*/ 621 h 622"/>
                <a:gd name="T38" fmla="*/ 122 w 1352"/>
                <a:gd name="T39" fmla="*/ 621 h 622"/>
                <a:gd name="T40" fmla="*/ 122 w 1352"/>
                <a:gd name="T41" fmla="*/ 621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52" h="622">
                  <a:moveTo>
                    <a:pt x="122" y="621"/>
                  </a:moveTo>
                  <a:lnTo>
                    <a:pt x="122" y="621"/>
                  </a:lnTo>
                  <a:cubicBezTo>
                    <a:pt x="173" y="621"/>
                    <a:pt x="208" y="594"/>
                    <a:pt x="235" y="551"/>
                  </a:cubicBezTo>
                  <a:cubicBezTo>
                    <a:pt x="305" y="367"/>
                    <a:pt x="487" y="237"/>
                    <a:pt x="697" y="237"/>
                  </a:cubicBezTo>
                  <a:cubicBezTo>
                    <a:pt x="811" y="237"/>
                    <a:pt x="916" y="280"/>
                    <a:pt x="994" y="340"/>
                  </a:cubicBezTo>
                  <a:cubicBezTo>
                    <a:pt x="933" y="359"/>
                    <a:pt x="933" y="359"/>
                    <a:pt x="933" y="359"/>
                  </a:cubicBezTo>
                  <a:cubicBezTo>
                    <a:pt x="906" y="359"/>
                    <a:pt x="889" y="375"/>
                    <a:pt x="889" y="402"/>
                  </a:cubicBezTo>
                  <a:cubicBezTo>
                    <a:pt x="889" y="419"/>
                    <a:pt x="898" y="446"/>
                    <a:pt x="916" y="454"/>
                  </a:cubicBezTo>
                  <a:cubicBezTo>
                    <a:pt x="1281" y="621"/>
                    <a:pt x="1281" y="621"/>
                    <a:pt x="1281" y="621"/>
                  </a:cubicBezTo>
                  <a:cubicBezTo>
                    <a:pt x="1300" y="621"/>
                    <a:pt x="1316" y="621"/>
                    <a:pt x="1335" y="611"/>
                  </a:cubicBezTo>
                  <a:cubicBezTo>
                    <a:pt x="1343" y="602"/>
                    <a:pt x="1351" y="586"/>
                    <a:pt x="1351" y="567"/>
                  </a:cubicBezTo>
                  <a:cubicBezTo>
                    <a:pt x="1351" y="167"/>
                    <a:pt x="1351" y="167"/>
                    <a:pt x="1351" y="167"/>
                  </a:cubicBezTo>
                  <a:cubicBezTo>
                    <a:pt x="1351" y="149"/>
                    <a:pt x="1343" y="124"/>
                    <a:pt x="1316" y="124"/>
                  </a:cubicBezTo>
                  <a:cubicBezTo>
                    <a:pt x="1300" y="115"/>
                    <a:pt x="1273" y="124"/>
                    <a:pt x="1265" y="140"/>
                  </a:cubicBezTo>
                  <a:cubicBezTo>
                    <a:pt x="1211" y="219"/>
                    <a:pt x="1211" y="219"/>
                    <a:pt x="1211" y="219"/>
                  </a:cubicBezTo>
                  <a:cubicBezTo>
                    <a:pt x="1081" y="88"/>
                    <a:pt x="898" y="0"/>
                    <a:pt x="697" y="0"/>
                  </a:cubicBezTo>
                  <a:cubicBezTo>
                    <a:pt x="392" y="0"/>
                    <a:pt x="122" y="194"/>
                    <a:pt x="17" y="454"/>
                  </a:cubicBezTo>
                  <a:cubicBezTo>
                    <a:pt x="0" y="489"/>
                    <a:pt x="0" y="532"/>
                    <a:pt x="25" y="567"/>
                  </a:cubicBezTo>
                  <a:cubicBezTo>
                    <a:pt x="43" y="602"/>
                    <a:pt x="87" y="621"/>
                    <a:pt x="122" y="621"/>
                  </a:cubicBezTo>
                  <a:close/>
                  <a:moveTo>
                    <a:pt x="122" y="621"/>
                  </a:moveTo>
                  <a:lnTo>
                    <a:pt x="122" y="62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6900"/>
            </a:p>
          </p:txBody>
        </p:sp>
        <p:sp>
          <p:nvSpPr>
            <p:cNvPr id="86" name="Freeform 285"/>
            <p:cNvSpPr>
              <a:spLocks noChangeArrowheads="1"/>
            </p:cNvSpPr>
            <p:nvPr/>
          </p:nvSpPr>
          <p:spPr bwMode="auto">
            <a:xfrm>
              <a:off x="5518908" y="7883435"/>
              <a:ext cx="1303858" cy="596576"/>
            </a:xfrm>
            <a:custGeom>
              <a:avLst/>
              <a:gdLst>
                <a:gd name="T0" fmla="*/ 1325 w 1352"/>
                <a:gd name="T1" fmla="*/ 54 h 620"/>
                <a:gd name="T2" fmla="*/ 1325 w 1352"/>
                <a:gd name="T3" fmla="*/ 54 h 620"/>
                <a:gd name="T4" fmla="*/ 1230 w 1352"/>
                <a:gd name="T5" fmla="*/ 0 h 620"/>
                <a:gd name="T6" fmla="*/ 1125 w 1352"/>
                <a:gd name="T7" fmla="*/ 70 h 620"/>
                <a:gd name="T8" fmla="*/ 662 w 1352"/>
                <a:gd name="T9" fmla="*/ 376 h 620"/>
                <a:gd name="T10" fmla="*/ 357 w 1352"/>
                <a:gd name="T11" fmla="*/ 271 h 620"/>
                <a:gd name="T12" fmla="*/ 417 w 1352"/>
                <a:gd name="T13" fmla="*/ 262 h 620"/>
                <a:gd name="T14" fmla="*/ 462 w 1352"/>
                <a:gd name="T15" fmla="*/ 219 h 620"/>
                <a:gd name="T16" fmla="*/ 435 w 1352"/>
                <a:gd name="T17" fmla="*/ 166 h 620"/>
                <a:gd name="T18" fmla="*/ 68 w 1352"/>
                <a:gd name="T19" fmla="*/ 0 h 620"/>
                <a:gd name="T20" fmla="*/ 25 w 1352"/>
                <a:gd name="T21" fmla="*/ 9 h 620"/>
                <a:gd name="T22" fmla="*/ 0 w 1352"/>
                <a:gd name="T23" fmla="*/ 54 h 620"/>
                <a:gd name="T24" fmla="*/ 0 w 1352"/>
                <a:gd name="T25" fmla="*/ 454 h 620"/>
                <a:gd name="T26" fmla="*/ 33 w 1352"/>
                <a:gd name="T27" fmla="*/ 498 h 620"/>
                <a:gd name="T28" fmla="*/ 87 w 1352"/>
                <a:gd name="T29" fmla="*/ 481 h 620"/>
                <a:gd name="T30" fmla="*/ 138 w 1352"/>
                <a:gd name="T31" fmla="*/ 403 h 620"/>
                <a:gd name="T32" fmla="*/ 662 w 1352"/>
                <a:gd name="T33" fmla="*/ 619 h 620"/>
                <a:gd name="T34" fmla="*/ 1343 w 1352"/>
                <a:gd name="T35" fmla="*/ 166 h 620"/>
                <a:gd name="T36" fmla="*/ 1325 w 1352"/>
                <a:gd name="T37" fmla="*/ 54 h 620"/>
                <a:gd name="T38" fmla="*/ 1325 w 1352"/>
                <a:gd name="T39" fmla="*/ 54 h 620"/>
                <a:gd name="T40" fmla="*/ 1325 w 1352"/>
                <a:gd name="T41" fmla="*/ 5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52" h="620">
                  <a:moveTo>
                    <a:pt x="1325" y="54"/>
                  </a:moveTo>
                  <a:lnTo>
                    <a:pt x="1325" y="54"/>
                  </a:lnTo>
                  <a:cubicBezTo>
                    <a:pt x="1308" y="19"/>
                    <a:pt x="1273" y="0"/>
                    <a:pt x="1230" y="0"/>
                  </a:cubicBezTo>
                  <a:cubicBezTo>
                    <a:pt x="1186" y="0"/>
                    <a:pt x="1141" y="27"/>
                    <a:pt x="1125" y="70"/>
                  </a:cubicBezTo>
                  <a:cubicBezTo>
                    <a:pt x="1046" y="254"/>
                    <a:pt x="863" y="376"/>
                    <a:pt x="662" y="376"/>
                  </a:cubicBezTo>
                  <a:cubicBezTo>
                    <a:pt x="541" y="376"/>
                    <a:pt x="435" y="341"/>
                    <a:pt x="357" y="271"/>
                  </a:cubicBezTo>
                  <a:cubicBezTo>
                    <a:pt x="417" y="262"/>
                    <a:pt x="417" y="262"/>
                    <a:pt x="417" y="262"/>
                  </a:cubicBezTo>
                  <a:cubicBezTo>
                    <a:pt x="444" y="262"/>
                    <a:pt x="462" y="244"/>
                    <a:pt x="462" y="219"/>
                  </a:cubicBezTo>
                  <a:cubicBezTo>
                    <a:pt x="470" y="201"/>
                    <a:pt x="452" y="176"/>
                    <a:pt x="435" y="166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52" y="0"/>
                    <a:pt x="33" y="0"/>
                    <a:pt x="25" y="9"/>
                  </a:cubicBezTo>
                  <a:cubicBezTo>
                    <a:pt x="8" y="19"/>
                    <a:pt x="0" y="35"/>
                    <a:pt x="0" y="54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0" y="471"/>
                    <a:pt x="8" y="489"/>
                    <a:pt x="33" y="498"/>
                  </a:cubicBezTo>
                  <a:cubicBezTo>
                    <a:pt x="52" y="506"/>
                    <a:pt x="78" y="498"/>
                    <a:pt x="87" y="481"/>
                  </a:cubicBezTo>
                  <a:cubicBezTo>
                    <a:pt x="138" y="403"/>
                    <a:pt x="138" y="403"/>
                    <a:pt x="138" y="403"/>
                  </a:cubicBezTo>
                  <a:cubicBezTo>
                    <a:pt x="270" y="533"/>
                    <a:pt x="452" y="619"/>
                    <a:pt x="662" y="619"/>
                  </a:cubicBezTo>
                  <a:cubicBezTo>
                    <a:pt x="968" y="619"/>
                    <a:pt x="1230" y="428"/>
                    <a:pt x="1343" y="166"/>
                  </a:cubicBezTo>
                  <a:cubicBezTo>
                    <a:pt x="1351" y="132"/>
                    <a:pt x="1351" y="87"/>
                    <a:pt x="1325" y="54"/>
                  </a:cubicBezTo>
                  <a:close/>
                  <a:moveTo>
                    <a:pt x="1325" y="54"/>
                  </a:moveTo>
                  <a:lnTo>
                    <a:pt x="1325" y="5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6900"/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7414518" y="2499458"/>
            <a:ext cx="3320439" cy="720179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cs typeface="Lato Regular"/>
              </a:rPr>
              <a:t>Creativity is the key </a:t>
            </a:r>
            <a:r>
              <a:rPr lang="en-US" sz="1200" dirty="0">
                <a:solidFill>
                  <a:schemeClr val="bg1"/>
                </a:solidFill>
                <a:cs typeface="Lato Light"/>
              </a:rPr>
              <a:t>to success in the future and primary education where teachers can bring great creativity in children at that level.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414518" y="3604869"/>
            <a:ext cx="3320439" cy="720179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cs typeface="Lato Regular"/>
              </a:rPr>
              <a:t>Creativity is the key </a:t>
            </a:r>
            <a:r>
              <a:rPr lang="en-US" sz="1200" dirty="0">
                <a:solidFill>
                  <a:schemeClr val="bg1"/>
                </a:solidFill>
                <a:cs typeface="Lato Light"/>
              </a:rPr>
              <a:t>to success in the future and primary education where teachers can bring great creativity in children at that level.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414518" y="4707772"/>
            <a:ext cx="3320439" cy="720179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1" dirty="0">
                <a:solidFill>
                  <a:schemeClr val="bg1"/>
                </a:solidFill>
                <a:cs typeface="Lato Regular"/>
              </a:rPr>
              <a:t>Creativity is the key </a:t>
            </a:r>
            <a:r>
              <a:rPr lang="en-US" sz="1200" dirty="0">
                <a:solidFill>
                  <a:schemeClr val="bg1"/>
                </a:solidFill>
                <a:cs typeface="Lato Light"/>
              </a:rPr>
              <a:t>to success in the future and primary education where teachers can bring great creativity in children at that level.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2992302" y="4900646"/>
            <a:ext cx="1221773" cy="553980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algn="ctr"/>
            <a:r>
              <a:rPr lang="en-US" sz="3000" b="1">
                <a:solidFill>
                  <a:schemeClr val="bg1"/>
                </a:solidFill>
              </a:rPr>
              <a:t>Global</a:t>
            </a:r>
            <a:endParaRPr lang="id-ID" sz="3000" b="1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791059" y="2403450"/>
            <a:ext cx="1624254" cy="553980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algn="ctr"/>
            <a:r>
              <a:rPr lang="en-US" sz="3000" b="1">
                <a:solidFill>
                  <a:schemeClr val="bg1"/>
                </a:solidFill>
              </a:rPr>
              <a:t>Research</a:t>
            </a:r>
            <a:endParaRPr lang="id-ID" sz="3000" b="1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915004" y="3659169"/>
            <a:ext cx="1376366" cy="553980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 algn="ctr"/>
            <a:r>
              <a:rPr lang="en-US" sz="3000" b="1">
                <a:solidFill>
                  <a:schemeClr val="bg1"/>
                </a:solidFill>
              </a:rPr>
              <a:t>Recycle</a:t>
            </a:r>
            <a:endParaRPr lang="id-ID" sz="3000" b="1" dirty="0">
              <a:solidFill>
                <a:schemeClr val="bg1"/>
              </a:solidFill>
            </a:endParaRPr>
          </a:p>
        </p:txBody>
      </p:sp>
      <p:sp>
        <p:nvSpPr>
          <p:cNvPr id="93" name="Text Box 381"/>
          <p:cNvSpPr txBox="1">
            <a:spLocks noChangeArrowheads="1"/>
          </p:cNvSpPr>
          <p:nvPr/>
        </p:nvSpPr>
        <p:spPr bwMode="auto">
          <a:xfrm>
            <a:off x="1724499" y="2526773"/>
            <a:ext cx="31098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9pPr>
          </a:lstStyle>
          <a:p>
            <a:r>
              <a:rPr lang="en-US" sz="2400">
                <a:solidFill>
                  <a:schemeClr val="bg1"/>
                </a:solidFill>
                <a:latin typeface="+mn-lt"/>
                <a:cs typeface="Lato Black"/>
              </a:rPr>
              <a:t>01</a:t>
            </a:r>
          </a:p>
        </p:txBody>
      </p:sp>
      <p:sp>
        <p:nvSpPr>
          <p:cNvPr id="94" name="Text Box 381"/>
          <p:cNvSpPr txBox="1">
            <a:spLocks noChangeArrowheads="1"/>
          </p:cNvSpPr>
          <p:nvPr/>
        </p:nvSpPr>
        <p:spPr bwMode="auto">
          <a:xfrm>
            <a:off x="5288471" y="5044401"/>
            <a:ext cx="31098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SimSun" charset="0"/>
              </a:defRPr>
            </a:lvl9pPr>
          </a:lstStyle>
          <a:p>
            <a:r>
              <a:rPr lang="en-US" sz="2400">
                <a:solidFill>
                  <a:schemeClr val="bg1"/>
                </a:solidFill>
                <a:latin typeface="+mn-lt"/>
                <a:cs typeface="Lato Black"/>
              </a:rPr>
              <a:t>03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195447" y="383782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id-ID" sz="3600" b="1" dirty="0" smtClean="0">
                <a:solidFill>
                  <a:schemeClr val="bg1"/>
                </a:solidFill>
              </a:rPr>
              <a:t>Image </a:t>
            </a:r>
            <a:r>
              <a:rPr lang="id-ID" sz="3600" b="1" dirty="0" smtClean="0">
                <a:solidFill>
                  <a:schemeClr val="accent1"/>
                </a:solidFill>
              </a:rPr>
              <a:t>Layout</a:t>
            </a:r>
            <a:endParaRPr lang="id-ID" sz="3600" b="1" dirty="0">
              <a:solidFill>
                <a:schemeClr val="accent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5362098" y="1095429"/>
            <a:ext cx="1450424" cy="27445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5647502" y="1108269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LEARN NOW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990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1292880" y="2630379"/>
            <a:ext cx="1521933" cy="1521933"/>
          </a:xfrm>
          <a:prstGeom prst="ellipse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119258" y="2456757"/>
            <a:ext cx="1868076" cy="1868076"/>
            <a:chOff x="1119258" y="2257147"/>
            <a:chExt cx="1868076" cy="1868076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3973859" y="2630379"/>
            <a:ext cx="1521933" cy="1521933"/>
          </a:xfrm>
          <a:prstGeom prst="ellipse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800237" y="2456757"/>
            <a:ext cx="1868076" cy="1868076"/>
            <a:chOff x="3800237" y="2257147"/>
            <a:chExt cx="1868076" cy="1868076"/>
          </a:xfrm>
        </p:grpSpPr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5176020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4756252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5477110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5477110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5176020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4756252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Freeform 12"/>
            <p:cNvSpPr>
              <a:spLocks/>
            </p:cNvSpPr>
            <p:nvPr/>
          </p:nvSpPr>
          <p:spPr bwMode="auto">
            <a:xfrm>
              <a:off x="4287036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3937595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Freeform 14"/>
            <p:cNvSpPr>
              <a:spLocks/>
            </p:cNvSpPr>
            <p:nvPr/>
          </p:nvSpPr>
          <p:spPr bwMode="auto">
            <a:xfrm>
              <a:off x="3800237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3800237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Freeform 16"/>
            <p:cNvSpPr>
              <a:spLocks/>
            </p:cNvSpPr>
            <p:nvPr/>
          </p:nvSpPr>
          <p:spPr bwMode="auto">
            <a:xfrm>
              <a:off x="3937595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" name="Freeform 17"/>
            <p:cNvSpPr>
              <a:spLocks/>
            </p:cNvSpPr>
            <p:nvPr/>
          </p:nvSpPr>
          <p:spPr bwMode="auto">
            <a:xfrm>
              <a:off x="4287036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33" name="Oval 5"/>
          <p:cNvSpPr>
            <a:spLocks noChangeArrowheads="1"/>
          </p:cNvSpPr>
          <p:nvPr/>
        </p:nvSpPr>
        <p:spPr bwMode="auto">
          <a:xfrm>
            <a:off x="6720035" y="2630379"/>
            <a:ext cx="1521933" cy="1521933"/>
          </a:xfrm>
          <a:prstGeom prst="ellipse">
            <a:avLst/>
          </a:prstGeom>
          <a:noFill/>
          <a:ln w="19050">
            <a:solidFill>
              <a:schemeClr val="accent2">
                <a:lumMod val="75000"/>
              </a:schemeClr>
            </a:solidFill>
            <a:prstDash val="solid"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6546413" y="2456757"/>
            <a:ext cx="1868076" cy="1868076"/>
            <a:chOff x="6546413" y="2257147"/>
            <a:chExt cx="1868076" cy="1868076"/>
          </a:xfrm>
        </p:grpSpPr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7922196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7502428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8223286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8" name="Freeform 9"/>
            <p:cNvSpPr>
              <a:spLocks/>
            </p:cNvSpPr>
            <p:nvPr/>
          </p:nvSpPr>
          <p:spPr bwMode="auto">
            <a:xfrm>
              <a:off x="8223286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9" name="Freeform 10"/>
            <p:cNvSpPr>
              <a:spLocks/>
            </p:cNvSpPr>
            <p:nvPr/>
          </p:nvSpPr>
          <p:spPr bwMode="auto">
            <a:xfrm>
              <a:off x="7922196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7502428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7033212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6683771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auto">
            <a:xfrm>
              <a:off x="6546413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4" name="Freeform 15"/>
            <p:cNvSpPr>
              <a:spLocks/>
            </p:cNvSpPr>
            <p:nvPr/>
          </p:nvSpPr>
          <p:spPr bwMode="auto">
            <a:xfrm>
              <a:off x="6546413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5" name="Freeform 16"/>
            <p:cNvSpPr>
              <a:spLocks/>
            </p:cNvSpPr>
            <p:nvPr/>
          </p:nvSpPr>
          <p:spPr bwMode="auto">
            <a:xfrm>
              <a:off x="6683771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7033212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7" name="Oval 5"/>
          <p:cNvSpPr>
            <a:spLocks noChangeArrowheads="1"/>
          </p:cNvSpPr>
          <p:nvPr/>
        </p:nvSpPr>
        <p:spPr bwMode="auto">
          <a:xfrm>
            <a:off x="9410818" y="2630379"/>
            <a:ext cx="1521933" cy="1521933"/>
          </a:xfrm>
          <a:prstGeom prst="ellipse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9237196" y="2456757"/>
            <a:ext cx="1868076" cy="1868076"/>
            <a:chOff x="9237196" y="2257147"/>
            <a:chExt cx="1868076" cy="1868076"/>
          </a:xfrm>
        </p:grpSpPr>
        <p:sp>
          <p:nvSpPr>
            <p:cNvPr id="49" name="Freeform 6"/>
            <p:cNvSpPr>
              <a:spLocks/>
            </p:cNvSpPr>
            <p:nvPr/>
          </p:nvSpPr>
          <p:spPr bwMode="auto">
            <a:xfrm>
              <a:off x="10612979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0" name="Freeform 7"/>
            <p:cNvSpPr>
              <a:spLocks/>
            </p:cNvSpPr>
            <p:nvPr/>
          </p:nvSpPr>
          <p:spPr bwMode="auto">
            <a:xfrm>
              <a:off x="10193211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1" name="Freeform 8"/>
            <p:cNvSpPr>
              <a:spLocks/>
            </p:cNvSpPr>
            <p:nvPr/>
          </p:nvSpPr>
          <p:spPr bwMode="auto">
            <a:xfrm>
              <a:off x="10914069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2" name="Freeform 9"/>
            <p:cNvSpPr>
              <a:spLocks/>
            </p:cNvSpPr>
            <p:nvPr/>
          </p:nvSpPr>
          <p:spPr bwMode="auto">
            <a:xfrm>
              <a:off x="10914069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3" name="Freeform 10"/>
            <p:cNvSpPr>
              <a:spLocks/>
            </p:cNvSpPr>
            <p:nvPr/>
          </p:nvSpPr>
          <p:spPr bwMode="auto">
            <a:xfrm>
              <a:off x="10612979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4" name="Freeform 11"/>
            <p:cNvSpPr>
              <a:spLocks/>
            </p:cNvSpPr>
            <p:nvPr/>
          </p:nvSpPr>
          <p:spPr bwMode="auto">
            <a:xfrm>
              <a:off x="10193211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5" name="Freeform 12"/>
            <p:cNvSpPr>
              <a:spLocks/>
            </p:cNvSpPr>
            <p:nvPr/>
          </p:nvSpPr>
          <p:spPr bwMode="auto">
            <a:xfrm>
              <a:off x="9723995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6" name="Freeform 13"/>
            <p:cNvSpPr>
              <a:spLocks/>
            </p:cNvSpPr>
            <p:nvPr/>
          </p:nvSpPr>
          <p:spPr bwMode="auto">
            <a:xfrm>
              <a:off x="9374554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7" name="Freeform 14"/>
            <p:cNvSpPr>
              <a:spLocks/>
            </p:cNvSpPr>
            <p:nvPr/>
          </p:nvSpPr>
          <p:spPr bwMode="auto">
            <a:xfrm>
              <a:off x="9237196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9237196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4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9" name="Freeform 16"/>
            <p:cNvSpPr>
              <a:spLocks/>
            </p:cNvSpPr>
            <p:nvPr/>
          </p:nvSpPr>
          <p:spPr bwMode="auto">
            <a:xfrm>
              <a:off x="9374554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accent4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0" name="Freeform 17"/>
            <p:cNvSpPr>
              <a:spLocks/>
            </p:cNvSpPr>
            <p:nvPr/>
          </p:nvSpPr>
          <p:spPr bwMode="auto">
            <a:xfrm>
              <a:off x="9723995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accent4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1119258" y="4872505"/>
            <a:ext cx="18680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Contrary to popular belief, Lorem Ipsum is not simply random text. It </a:t>
            </a:r>
            <a:r>
              <a:rPr lang="en-US" sz="1100" dirty="0" smtClean="0">
                <a:solidFill>
                  <a:schemeClr val="bg1"/>
                </a:solidFill>
              </a:rPr>
              <a:t>has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058333" y="4547429"/>
            <a:ext cx="1989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accent1"/>
                </a:solidFill>
              </a:rPr>
              <a:t>Web Concept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800237" y="4872505"/>
            <a:ext cx="18680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Contrary to popular belief, Lorem Ipsum is not simply random text. </a:t>
            </a:r>
            <a:r>
              <a:rPr lang="en-US" sz="1100" dirty="0" smtClean="0">
                <a:solidFill>
                  <a:schemeClr val="bg1"/>
                </a:solidFill>
              </a:rPr>
              <a:t>It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739312" y="4547429"/>
            <a:ext cx="1989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accent1"/>
                </a:solidFill>
              </a:rPr>
              <a:t>Advertising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546413" y="4872505"/>
            <a:ext cx="18680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Contrary to popular belief, Lorem Ipsum is not simply random text. It </a:t>
            </a:r>
            <a:r>
              <a:rPr lang="en-US" sz="1100" dirty="0" smtClean="0">
                <a:solidFill>
                  <a:schemeClr val="bg1"/>
                </a:solidFill>
              </a:rPr>
              <a:t>has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485488" y="4547429"/>
            <a:ext cx="1989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bg1"/>
                </a:solidFill>
              </a:rPr>
              <a:t>Photography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9237195" y="4872505"/>
            <a:ext cx="18680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Contrary to popular belief, Lorem Ipsum is not simply random text. It </a:t>
            </a:r>
            <a:r>
              <a:rPr lang="en-US" sz="1100" dirty="0" smtClean="0">
                <a:solidFill>
                  <a:schemeClr val="bg1"/>
                </a:solidFill>
              </a:rPr>
              <a:t>has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176270" y="4547429"/>
            <a:ext cx="1989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>
                <a:solidFill>
                  <a:schemeClr val="bg1"/>
                </a:solidFill>
              </a:rPr>
              <a:t>eCommerce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1785426" y="3137007"/>
            <a:ext cx="535740" cy="509772"/>
            <a:chOff x="1588" y="4763"/>
            <a:chExt cx="6746875" cy="6419850"/>
          </a:xfrm>
          <a:solidFill>
            <a:schemeClr val="accent1">
              <a:lumMod val="75000"/>
            </a:schemeClr>
          </a:solidFill>
        </p:grpSpPr>
        <p:sp>
          <p:nvSpPr>
            <p:cNvPr id="70" name="Freeform 5"/>
            <p:cNvSpPr>
              <a:spLocks noEditPoints="1"/>
            </p:cNvSpPr>
            <p:nvPr/>
          </p:nvSpPr>
          <p:spPr bwMode="auto">
            <a:xfrm>
              <a:off x="1588" y="4763"/>
              <a:ext cx="6746875" cy="6419850"/>
            </a:xfrm>
            <a:custGeom>
              <a:avLst/>
              <a:gdLst>
                <a:gd name="T0" fmla="*/ 1645 w 1796"/>
                <a:gd name="T1" fmla="*/ 0 h 1709"/>
                <a:gd name="T2" fmla="*/ 151 w 1796"/>
                <a:gd name="T3" fmla="*/ 0 h 1709"/>
                <a:gd name="T4" fmla="*/ 0 w 1796"/>
                <a:gd name="T5" fmla="*/ 151 h 1709"/>
                <a:gd name="T6" fmla="*/ 0 w 1796"/>
                <a:gd name="T7" fmla="*/ 1307 h 1709"/>
                <a:gd name="T8" fmla="*/ 151 w 1796"/>
                <a:gd name="T9" fmla="*/ 1458 h 1709"/>
                <a:gd name="T10" fmla="*/ 606 w 1796"/>
                <a:gd name="T11" fmla="*/ 1458 h 1709"/>
                <a:gd name="T12" fmla="*/ 526 w 1796"/>
                <a:gd name="T13" fmla="*/ 1545 h 1709"/>
                <a:gd name="T14" fmla="*/ 483 w 1796"/>
                <a:gd name="T15" fmla="*/ 1590 h 1709"/>
                <a:gd name="T16" fmla="*/ 479 w 1796"/>
                <a:gd name="T17" fmla="*/ 1659 h 1709"/>
                <a:gd name="T18" fmla="*/ 593 w 1796"/>
                <a:gd name="T19" fmla="*/ 1709 h 1709"/>
                <a:gd name="T20" fmla="*/ 1203 w 1796"/>
                <a:gd name="T21" fmla="*/ 1709 h 1709"/>
                <a:gd name="T22" fmla="*/ 1316 w 1796"/>
                <a:gd name="T23" fmla="*/ 1659 h 1709"/>
                <a:gd name="T24" fmla="*/ 1312 w 1796"/>
                <a:gd name="T25" fmla="*/ 1590 h 1709"/>
                <a:gd name="T26" fmla="*/ 1270 w 1796"/>
                <a:gd name="T27" fmla="*/ 1545 h 1709"/>
                <a:gd name="T28" fmla="*/ 1190 w 1796"/>
                <a:gd name="T29" fmla="*/ 1458 h 1709"/>
                <a:gd name="T30" fmla="*/ 1645 w 1796"/>
                <a:gd name="T31" fmla="*/ 1458 h 1709"/>
                <a:gd name="T32" fmla="*/ 1796 w 1796"/>
                <a:gd name="T33" fmla="*/ 1307 h 1709"/>
                <a:gd name="T34" fmla="*/ 1796 w 1796"/>
                <a:gd name="T35" fmla="*/ 151 h 1709"/>
                <a:gd name="T36" fmla="*/ 1645 w 1796"/>
                <a:gd name="T37" fmla="*/ 0 h 1709"/>
                <a:gd name="T38" fmla="*/ 1231 w 1796"/>
                <a:gd name="T39" fmla="*/ 1585 h 1709"/>
                <a:gd name="T40" fmla="*/ 1267 w 1796"/>
                <a:gd name="T41" fmla="*/ 1622 h 1709"/>
                <a:gd name="T42" fmla="*/ 1265 w 1796"/>
                <a:gd name="T43" fmla="*/ 1635 h 1709"/>
                <a:gd name="T44" fmla="*/ 1203 w 1796"/>
                <a:gd name="T45" fmla="*/ 1653 h 1709"/>
                <a:gd name="T46" fmla="*/ 593 w 1796"/>
                <a:gd name="T47" fmla="*/ 1653 h 1709"/>
                <a:gd name="T48" fmla="*/ 530 w 1796"/>
                <a:gd name="T49" fmla="*/ 1635 h 1709"/>
                <a:gd name="T50" fmla="*/ 528 w 1796"/>
                <a:gd name="T51" fmla="*/ 1623 h 1709"/>
                <a:gd name="T52" fmla="*/ 528 w 1796"/>
                <a:gd name="T53" fmla="*/ 1623 h 1709"/>
                <a:gd name="T54" fmla="*/ 565 w 1796"/>
                <a:gd name="T55" fmla="*/ 1585 h 1709"/>
                <a:gd name="T56" fmla="*/ 672 w 1796"/>
                <a:gd name="T57" fmla="*/ 1458 h 1709"/>
                <a:gd name="T58" fmla="*/ 1124 w 1796"/>
                <a:gd name="T59" fmla="*/ 1458 h 1709"/>
                <a:gd name="T60" fmla="*/ 1231 w 1796"/>
                <a:gd name="T61" fmla="*/ 1585 h 1709"/>
                <a:gd name="T62" fmla="*/ 1684 w 1796"/>
                <a:gd name="T63" fmla="*/ 1307 h 1709"/>
                <a:gd name="T64" fmla="*/ 1645 w 1796"/>
                <a:gd name="T65" fmla="*/ 1346 h 1709"/>
                <a:gd name="T66" fmla="*/ 151 w 1796"/>
                <a:gd name="T67" fmla="*/ 1346 h 1709"/>
                <a:gd name="T68" fmla="*/ 112 w 1796"/>
                <a:gd name="T69" fmla="*/ 1307 h 1709"/>
                <a:gd name="T70" fmla="*/ 112 w 1796"/>
                <a:gd name="T71" fmla="*/ 151 h 1709"/>
                <a:gd name="T72" fmla="*/ 151 w 1796"/>
                <a:gd name="T73" fmla="*/ 112 h 1709"/>
                <a:gd name="T74" fmla="*/ 1645 w 1796"/>
                <a:gd name="T75" fmla="*/ 112 h 1709"/>
                <a:gd name="T76" fmla="*/ 1684 w 1796"/>
                <a:gd name="T77" fmla="*/ 151 h 1709"/>
                <a:gd name="T78" fmla="*/ 1684 w 1796"/>
                <a:gd name="T79" fmla="*/ 1307 h 1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96" h="1709">
                  <a:moveTo>
                    <a:pt x="1645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68" y="0"/>
                    <a:pt x="0" y="67"/>
                    <a:pt x="0" y="151"/>
                  </a:cubicBezTo>
                  <a:cubicBezTo>
                    <a:pt x="0" y="1307"/>
                    <a:pt x="0" y="1307"/>
                    <a:pt x="0" y="1307"/>
                  </a:cubicBezTo>
                  <a:cubicBezTo>
                    <a:pt x="0" y="1390"/>
                    <a:pt x="68" y="1458"/>
                    <a:pt x="151" y="1458"/>
                  </a:cubicBezTo>
                  <a:cubicBezTo>
                    <a:pt x="606" y="1458"/>
                    <a:pt x="606" y="1458"/>
                    <a:pt x="606" y="1458"/>
                  </a:cubicBezTo>
                  <a:cubicBezTo>
                    <a:pt x="582" y="1488"/>
                    <a:pt x="544" y="1527"/>
                    <a:pt x="526" y="1545"/>
                  </a:cubicBezTo>
                  <a:cubicBezTo>
                    <a:pt x="506" y="1564"/>
                    <a:pt x="491" y="1579"/>
                    <a:pt x="483" y="1590"/>
                  </a:cubicBezTo>
                  <a:cubicBezTo>
                    <a:pt x="472" y="1605"/>
                    <a:pt x="467" y="1634"/>
                    <a:pt x="479" y="1659"/>
                  </a:cubicBezTo>
                  <a:cubicBezTo>
                    <a:pt x="491" y="1682"/>
                    <a:pt x="520" y="1709"/>
                    <a:pt x="593" y="1709"/>
                  </a:cubicBezTo>
                  <a:cubicBezTo>
                    <a:pt x="1203" y="1709"/>
                    <a:pt x="1203" y="1709"/>
                    <a:pt x="1203" y="1709"/>
                  </a:cubicBezTo>
                  <a:cubicBezTo>
                    <a:pt x="1276" y="1709"/>
                    <a:pt x="1305" y="1682"/>
                    <a:pt x="1316" y="1659"/>
                  </a:cubicBezTo>
                  <a:cubicBezTo>
                    <a:pt x="1329" y="1634"/>
                    <a:pt x="1324" y="1605"/>
                    <a:pt x="1312" y="1590"/>
                  </a:cubicBezTo>
                  <a:cubicBezTo>
                    <a:pt x="1304" y="1579"/>
                    <a:pt x="1289" y="1564"/>
                    <a:pt x="1270" y="1545"/>
                  </a:cubicBezTo>
                  <a:cubicBezTo>
                    <a:pt x="1252" y="1527"/>
                    <a:pt x="1213" y="1488"/>
                    <a:pt x="1190" y="1458"/>
                  </a:cubicBezTo>
                  <a:cubicBezTo>
                    <a:pt x="1645" y="1458"/>
                    <a:pt x="1645" y="1458"/>
                    <a:pt x="1645" y="1458"/>
                  </a:cubicBezTo>
                  <a:cubicBezTo>
                    <a:pt x="1728" y="1458"/>
                    <a:pt x="1796" y="1390"/>
                    <a:pt x="1796" y="1307"/>
                  </a:cubicBezTo>
                  <a:cubicBezTo>
                    <a:pt x="1796" y="151"/>
                    <a:pt x="1796" y="151"/>
                    <a:pt x="1796" y="151"/>
                  </a:cubicBezTo>
                  <a:cubicBezTo>
                    <a:pt x="1796" y="67"/>
                    <a:pt x="1728" y="0"/>
                    <a:pt x="1645" y="0"/>
                  </a:cubicBezTo>
                  <a:close/>
                  <a:moveTo>
                    <a:pt x="1231" y="1585"/>
                  </a:moveTo>
                  <a:cubicBezTo>
                    <a:pt x="1247" y="1601"/>
                    <a:pt x="1262" y="1616"/>
                    <a:pt x="1267" y="1622"/>
                  </a:cubicBezTo>
                  <a:cubicBezTo>
                    <a:pt x="1267" y="1622"/>
                    <a:pt x="1269" y="1629"/>
                    <a:pt x="1265" y="1635"/>
                  </a:cubicBezTo>
                  <a:cubicBezTo>
                    <a:pt x="1258" y="1646"/>
                    <a:pt x="1235" y="1653"/>
                    <a:pt x="1203" y="1653"/>
                  </a:cubicBezTo>
                  <a:cubicBezTo>
                    <a:pt x="593" y="1653"/>
                    <a:pt x="593" y="1653"/>
                    <a:pt x="593" y="1653"/>
                  </a:cubicBezTo>
                  <a:cubicBezTo>
                    <a:pt x="561" y="1653"/>
                    <a:pt x="538" y="1646"/>
                    <a:pt x="530" y="1635"/>
                  </a:cubicBezTo>
                  <a:cubicBezTo>
                    <a:pt x="527" y="1629"/>
                    <a:pt x="528" y="1623"/>
                    <a:pt x="528" y="1623"/>
                  </a:cubicBezTo>
                  <a:cubicBezTo>
                    <a:pt x="528" y="1623"/>
                    <a:pt x="528" y="1623"/>
                    <a:pt x="528" y="1623"/>
                  </a:cubicBezTo>
                  <a:cubicBezTo>
                    <a:pt x="534" y="1616"/>
                    <a:pt x="549" y="1601"/>
                    <a:pt x="565" y="1585"/>
                  </a:cubicBezTo>
                  <a:cubicBezTo>
                    <a:pt x="614" y="1536"/>
                    <a:pt x="654" y="1494"/>
                    <a:pt x="672" y="1458"/>
                  </a:cubicBezTo>
                  <a:cubicBezTo>
                    <a:pt x="1124" y="1458"/>
                    <a:pt x="1124" y="1458"/>
                    <a:pt x="1124" y="1458"/>
                  </a:cubicBezTo>
                  <a:cubicBezTo>
                    <a:pt x="1142" y="1494"/>
                    <a:pt x="1182" y="1536"/>
                    <a:pt x="1231" y="1585"/>
                  </a:cubicBezTo>
                  <a:close/>
                  <a:moveTo>
                    <a:pt x="1684" y="1307"/>
                  </a:moveTo>
                  <a:cubicBezTo>
                    <a:pt x="1684" y="1328"/>
                    <a:pt x="1666" y="1346"/>
                    <a:pt x="1645" y="1346"/>
                  </a:cubicBezTo>
                  <a:cubicBezTo>
                    <a:pt x="151" y="1346"/>
                    <a:pt x="151" y="1346"/>
                    <a:pt x="151" y="1346"/>
                  </a:cubicBezTo>
                  <a:cubicBezTo>
                    <a:pt x="129" y="1346"/>
                    <a:pt x="112" y="1328"/>
                    <a:pt x="112" y="1307"/>
                  </a:cubicBezTo>
                  <a:cubicBezTo>
                    <a:pt x="112" y="151"/>
                    <a:pt x="112" y="151"/>
                    <a:pt x="112" y="151"/>
                  </a:cubicBezTo>
                  <a:cubicBezTo>
                    <a:pt x="112" y="129"/>
                    <a:pt x="129" y="112"/>
                    <a:pt x="151" y="112"/>
                  </a:cubicBezTo>
                  <a:cubicBezTo>
                    <a:pt x="1645" y="112"/>
                    <a:pt x="1645" y="112"/>
                    <a:pt x="1645" y="112"/>
                  </a:cubicBezTo>
                  <a:cubicBezTo>
                    <a:pt x="1666" y="112"/>
                    <a:pt x="1684" y="129"/>
                    <a:pt x="1684" y="151"/>
                  </a:cubicBezTo>
                  <a:lnTo>
                    <a:pt x="1684" y="1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1" name="Freeform 6"/>
            <p:cNvSpPr>
              <a:spLocks noEditPoints="1"/>
            </p:cNvSpPr>
            <p:nvPr/>
          </p:nvSpPr>
          <p:spPr bwMode="auto">
            <a:xfrm>
              <a:off x="842963" y="846138"/>
              <a:ext cx="5064125" cy="3376613"/>
            </a:xfrm>
            <a:custGeom>
              <a:avLst/>
              <a:gdLst>
                <a:gd name="T0" fmla="*/ 1252 w 1348"/>
                <a:gd name="T1" fmla="*/ 0 h 899"/>
                <a:gd name="T2" fmla="*/ 96 w 1348"/>
                <a:gd name="T3" fmla="*/ 0 h 899"/>
                <a:gd name="T4" fmla="*/ 0 w 1348"/>
                <a:gd name="T5" fmla="*/ 95 h 899"/>
                <a:gd name="T6" fmla="*/ 0 w 1348"/>
                <a:gd name="T7" fmla="*/ 803 h 899"/>
                <a:gd name="T8" fmla="*/ 96 w 1348"/>
                <a:gd name="T9" fmla="*/ 899 h 899"/>
                <a:gd name="T10" fmla="*/ 1252 w 1348"/>
                <a:gd name="T11" fmla="*/ 899 h 899"/>
                <a:gd name="T12" fmla="*/ 1348 w 1348"/>
                <a:gd name="T13" fmla="*/ 803 h 899"/>
                <a:gd name="T14" fmla="*/ 1348 w 1348"/>
                <a:gd name="T15" fmla="*/ 95 h 899"/>
                <a:gd name="T16" fmla="*/ 1252 w 1348"/>
                <a:gd name="T17" fmla="*/ 0 h 899"/>
                <a:gd name="T18" fmla="*/ 1291 w 1348"/>
                <a:gd name="T19" fmla="*/ 803 h 899"/>
                <a:gd name="T20" fmla="*/ 1252 w 1348"/>
                <a:gd name="T21" fmla="*/ 843 h 899"/>
                <a:gd name="T22" fmla="*/ 96 w 1348"/>
                <a:gd name="T23" fmla="*/ 843 h 899"/>
                <a:gd name="T24" fmla="*/ 56 w 1348"/>
                <a:gd name="T25" fmla="*/ 803 h 899"/>
                <a:gd name="T26" fmla="*/ 56 w 1348"/>
                <a:gd name="T27" fmla="*/ 95 h 899"/>
                <a:gd name="T28" fmla="*/ 96 w 1348"/>
                <a:gd name="T29" fmla="*/ 56 h 899"/>
                <a:gd name="T30" fmla="*/ 1252 w 1348"/>
                <a:gd name="T31" fmla="*/ 56 h 899"/>
                <a:gd name="T32" fmla="*/ 1291 w 1348"/>
                <a:gd name="T33" fmla="*/ 95 h 899"/>
                <a:gd name="T34" fmla="*/ 1291 w 1348"/>
                <a:gd name="T35" fmla="*/ 803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48" h="899">
                  <a:moveTo>
                    <a:pt x="1252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43" y="0"/>
                    <a:pt x="0" y="43"/>
                    <a:pt x="0" y="95"/>
                  </a:cubicBezTo>
                  <a:cubicBezTo>
                    <a:pt x="0" y="803"/>
                    <a:pt x="0" y="803"/>
                    <a:pt x="0" y="803"/>
                  </a:cubicBezTo>
                  <a:cubicBezTo>
                    <a:pt x="0" y="856"/>
                    <a:pt x="43" y="899"/>
                    <a:pt x="96" y="899"/>
                  </a:cubicBezTo>
                  <a:cubicBezTo>
                    <a:pt x="1252" y="899"/>
                    <a:pt x="1252" y="899"/>
                    <a:pt x="1252" y="899"/>
                  </a:cubicBezTo>
                  <a:cubicBezTo>
                    <a:pt x="1305" y="899"/>
                    <a:pt x="1348" y="856"/>
                    <a:pt x="1348" y="803"/>
                  </a:cubicBezTo>
                  <a:cubicBezTo>
                    <a:pt x="1348" y="95"/>
                    <a:pt x="1348" y="95"/>
                    <a:pt x="1348" y="95"/>
                  </a:cubicBezTo>
                  <a:cubicBezTo>
                    <a:pt x="1348" y="43"/>
                    <a:pt x="1305" y="0"/>
                    <a:pt x="1252" y="0"/>
                  </a:cubicBezTo>
                  <a:close/>
                  <a:moveTo>
                    <a:pt x="1291" y="803"/>
                  </a:moveTo>
                  <a:cubicBezTo>
                    <a:pt x="1291" y="825"/>
                    <a:pt x="1274" y="843"/>
                    <a:pt x="1252" y="843"/>
                  </a:cubicBezTo>
                  <a:cubicBezTo>
                    <a:pt x="96" y="843"/>
                    <a:pt x="96" y="843"/>
                    <a:pt x="96" y="843"/>
                  </a:cubicBezTo>
                  <a:cubicBezTo>
                    <a:pt x="74" y="843"/>
                    <a:pt x="56" y="825"/>
                    <a:pt x="56" y="803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56" y="74"/>
                    <a:pt x="74" y="56"/>
                    <a:pt x="96" y="56"/>
                  </a:cubicBezTo>
                  <a:cubicBezTo>
                    <a:pt x="1252" y="56"/>
                    <a:pt x="1252" y="56"/>
                    <a:pt x="1252" y="56"/>
                  </a:cubicBezTo>
                  <a:cubicBezTo>
                    <a:pt x="1274" y="56"/>
                    <a:pt x="1291" y="74"/>
                    <a:pt x="1291" y="95"/>
                  </a:cubicBezTo>
                  <a:lnTo>
                    <a:pt x="1291" y="8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2" name="Freeform 7"/>
            <p:cNvSpPr>
              <a:spLocks noEditPoints="1"/>
            </p:cNvSpPr>
            <p:nvPr/>
          </p:nvSpPr>
          <p:spPr bwMode="auto">
            <a:xfrm>
              <a:off x="3059113" y="4321176"/>
              <a:ext cx="631825" cy="630238"/>
            </a:xfrm>
            <a:custGeom>
              <a:avLst/>
              <a:gdLst>
                <a:gd name="T0" fmla="*/ 84 w 168"/>
                <a:gd name="T1" fmla="*/ 0 h 168"/>
                <a:gd name="T2" fmla="*/ 0 w 168"/>
                <a:gd name="T3" fmla="*/ 84 h 168"/>
                <a:gd name="T4" fmla="*/ 84 w 168"/>
                <a:gd name="T5" fmla="*/ 168 h 168"/>
                <a:gd name="T6" fmla="*/ 168 w 168"/>
                <a:gd name="T7" fmla="*/ 84 h 168"/>
                <a:gd name="T8" fmla="*/ 84 w 168"/>
                <a:gd name="T9" fmla="*/ 0 h 168"/>
                <a:gd name="T10" fmla="*/ 84 w 168"/>
                <a:gd name="T11" fmla="*/ 112 h 168"/>
                <a:gd name="T12" fmla="*/ 56 w 168"/>
                <a:gd name="T13" fmla="*/ 84 h 168"/>
                <a:gd name="T14" fmla="*/ 84 w 168"/>
                <a:gd name="T15" fmla="*/ 56 h 168"/>
                <a:gd name="T16" fmla="*/ 112 w 168"/>
                <a:gd name="T17" fmla="*/ 84 h 168"/>
                <a:gd name="T18" fmla="*/ 84 w 168"/>
                <a:gd name="T19" fmla="*/ 11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68">
                  <a:moveTo>
                    <a:pt x="84" y="0"/>
                  </a:moveTo>
                  <a:cubicBezTo>
                    <a:pt x="38" y="0"/>
                    <a:pt x="0" y="38"/>
                    <a:pt x="0" y="84"/>
                  </a:cubicBezTo>
                  <a:cubicBezTo>
                    <a:pt x="0" y="131"/>
                    <a:pt x="38" y="168"/>
                    <a:pt x="84" y="168"/>
                  </a:cubicBezTo>
                  <a:cubicBezTo>
                    <a:pt x="130" y="168"/>
                    <a:pt x="168" y="131"/>
                    <a:pt x="168" y="84"/>
                  </a:cubicBezTo>
                  <a:cubicBezTo>
                    <a:pt x="168" y="38"/>
                    <a:pt x="130" y="0"/>
                    <a:pt x="84" y="0"/>
                  </a:cubicBezTo>
                  <a:close/>
                  <a:moveTo>
                    <a:pt x="84" y="112"/>
                  </a:moveTo>
                  <a:cubicBezTo>
                    <a:pt x="68" y="112"/>
                    <a:pt x="56" y="100"/>
                    <a:pt x="56" y="84"/>
                  </a:cubicBezTo>
                  <a:cubicBezTo>
                    <a:pt x="56" y="69"/>
                    <a:pt x="68" y="56"/>
                    <a:pt x="84" y="56"/>
                  </a:cubicBezTo>
                  <a:cubicBezTo>
                    <a:pt x="99" y="56"/>
                    <a:pt x="112" y="69"/>
                    <a:pt x="112" y="84"/>
                  </a:cubicBezTo>
                  <a:cubicBezTo>
                    <a:pt x="112" y="100"/>
                    <a:pt x="99" y="112"/>
                    <a:pt x="84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3" name="Freeform 8"/>
            <p:cNvSpPr>
              <a:spLocks/>
            </p:cNvSpPr>
            <p:nvPr/>
          </p:nvSpPr>
          <p:spPr bwMode="auto">
            <a:xfrm>
              <a:off x="2528888" y="2533651"/>
              <a:ext cx="628650" cy="1262063"/>
            </a:xfrm>
            <a:custGeom>
              <a:avLst/>
              <a:gdLst>
                <a:gd name="T0" fmla="*/ 125 w 167"/>
                <a:gd name="T1" fmla="*/ 0 h 336"/>
                <a:gd name="T2" fmla="*/ 42 w 167"/>
                <a:gd name="T3" fmla="*/ 0 h 336"/>
                <a:gd name="T4" fmla="*/ 0 w 167"/>
                <a:gd name="T5" fmla="*/ 42 h 336"/>
                <a:gd name="T6" fmla="*/ 0 w 167"/>
                <a:gd name="T7" fmla="*/ 294 h 336"/>
                <a:gd name="T8" fmla="*/ 42 w 167"/>
                <a:gd name="T9" fmla="*/ 336 h 336"/>
                <a:gd name="T10" fmla="*/ 125 w 167"/>
                <a:gd name="T11" fmla="*/ 336 h 336"/>
                <a:gd name="T12" fmla="*/ 167 w 167"/>
                <a:gd name="T13" fmla="*/ 294 h 336"/>
                <a:gd name="T14" fmla="*/ 167 w 167"/>
                <a:gd name="T15" fmla="*/ 42 h 336"/>
                <a:gd name="T16" fmla="*/ 125 w 167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336">
                  <a:moveTo>
                    <a:pt x="125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8"/>
                    <a:pt x="0" y="42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0" y="317"/>
                    <a:pt x="19" y="336"/>
                    <a:pt x="42" y="336"/>
                  </a:cubicBezTo>
                  <a:cubicBezTo>
                    <a:pt x="125" y="336"/>
                    <a:pt x="125" y="336"/>
                    <a:pt x="125" y="336"/>
                  </a:cubicBezTo>
                  <a:cubicBezTo>
                    <a:pt x="148" y="336"/>
                    <a:pt x="167" y="317"/>
                    <a:pt x="167" y="294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18"/>
                    <a:pt x="148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4" name="Freeform 9"/>
            <p:cNvSpPr>
              <a:spLocks/>
            </p:cNvSpPr>
            <p:nvPr/>
          </p:nvSpPr>
          <p:spPr bwMode="auto">
            <a:xfrm>
              <a:off x="4632326" y="1266826"/>
              <a:ext cx="635000" cy="2528888"/>
            </a:xfrm>
            <a:custGeom>
              <a:avLst/>
              <a:gdLst>
                <a:gd name="T0" fmla="*/ 126 w 169"/>
                <a:gd name="T1" fmla="*/ 0 h 673"/>
                <a:gd name="T2" fmla="*/ 42 w 169"/>
                <a:gd name="T3" fmla="*/ 0 h 673"/>
                <a:gd name="T4" fmla="*/ 0 w 169"/>
                <a:gd name="T5" fmla="*/ 41 h 673"/>
                <a:gd name="T6" fmla="*/ 0 w 169"/>
                <a:gd name="T7" fmla="*/ 632 h 673"/>
                <a:gd name="T8" fmla="*/ 42 w 169"/>
                <a:gd name="T9" fmla="*/ 673 h 673"/>
                <a:gd name="T10" fmla="*/ 126 w 169"/>
                <a:gd name="T11" fmla="*/ 673 h 673"/>
                <a:gd name="T12" fmla="*/ 169 w 169"/>
                <a:gd name="T13" fmla="*/ 632 h 673"/>
                <a:gd name="T14" fmla="*/ 169 w 169"/>
                <a:gd name="T15" fmla="*/ 41 h 673"/>
                <a:gd name="T16" fmla="*/ 126 w 169"/>
                <a:gd name="T17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673">
                  <a:moveTo>
                    <a:pt x="126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632"/>
                    <a:pt x="0" y="632"/>
                    <a:pt x="0" y="632"/>
                  </a:cubicBezTo>
                  <a:cubicBezTo>
                    <a:pt x="0" y="655"/>
                    <a:pt x="19" y="673"/>
                    <a:pt x="42" y="673"/>
                  </a:cubicBezTo>
                  <a:cubicBezTo>
                    <a:pt x="126" y="673"/>
                    <a:pt x="126" y="673"/>
                    <a:pt x="126" y="673"/>
                  </a:cubicBezTo>
                  <a:cubicBezTo>
                    <a:pt x="150" y="673"/>
                    <a:pt x="169" y="655"/>
                    <a:pt x="169" y="632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169" y="19"/>
                    <a:pt x="150" y="0"/>
                    <a:pt x="1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5" name="Freeform 10"/>
            <p:cNvSpPr>
              <a:spLocks/>
            </p:cNvSpPr>
            <p:nvPr/>
          </p:nvSpPr>
          <p:spPr bwMode="auto">
            <a:xfrm>
              <a:off x="3584576" y="2112963"/>
              <a:ext cx="627063" cy="1682750"/>
            </a:xfrm>
            <a:custGeom>
              <a:avLst/>
              <a:gdLst>
                <a:gd name="T0" fmla="*/ 125 w 167"/>
                <a:gd name="T1" fmla="*/ 0 h 448"/>
                <a:gd name="T2" fmla="*/ 41 w 167"/>
                <a:gd name="T3" fmla="*/ 0 h 448"/>
                <a:gd name="T4" fmla="*/ 0 w 167"/>
                <a:gd name="T5" fmla="*/ 40 h 448"/>
                <a:gd name="T6" fmla="*/ 0 w 167"/>
                <a:gd name="T7" fmla="*/ 407 h 448"/>
                <a:gd name="T8" fmla="*/ 41 w 167"/>
                <a:gd name="T9" fmla="*/ 448 h 448"/>
                <a:gd name="T10" fmla="*/ 125 w 167"/>
                <a:gd name="T11" fmla="*/ 448 h 448"/>
                <a:gd name="T12" fmla="*/ 167 w 167"/>
                <a:gd name="T13" fmla="*/ 407 h 448"/>
                <a:gd name="T14" fmla="*/ 167 w 167"/>
                <a:gd name="T15" fmla="*/ 40 h 448"/>
                <a:gd name="T16" fmla="*/ 125 w 167"/>
                <a:gd name="T17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448">
                  <a:moveTo>
                    <a:pt x="125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30"/>
                    <a:pt x="18" y="448"/>
                    <a:pt x="41" y="448"/>
                  </a:cubicBezTo>
                  <a:cubicBezTo>
                    <a:pt x="125" y="448"/>
                    <a:pt x="125" y="448"/>
                    <a:pt x="125" y="448"/>
                  </a:cubicBezTo>
                  <a:cubicBezTo>
                    <a:pt x="148" y="448"/>
                    <a:pt x="167" y="430"/>
                    <a:pt x="167" y="407"/>
                  </a:cubicBezTo>
                  <a:cubicBezTo>
                    <a:pt x="167" y="40"/>
                    <a:pt x="167" y="40"/>
                    <a:pt x="167" y="40"/>
                  </a:cubicBezTo>
                  <a:cubicBezTo>
                    <a:pt x="167" y="18"/>
                    <a:pt x="148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6" name="Freeform 11"/>
            <p:cNvSpPr>
              <a:spLocks/>
            </p:cNvSpPr>
            <p:nvPr/>
          </p:nvSpPr>
          <p:spPr bwMode="auto">
            <a:xfrm>
              <a:off x="1474788" y="1687513"/>
              <a:ext cx="633413" cy="2108200"/>
            </a:xfrm>
            <a:custGeom>
              <a:avLst/>
              <a:gdLst>
                <a:gd name="T0" fmla="*/ 127 w 169"/>
                <a:gd name="T1" fmla="*/ 0 h 561"/>
                <a:gd name="T2" fmla="*/ 43 w 169"/>
                <a:gd name="T3" fmla="*/ 0 h 561"/>
                <a:gd name="T4" fmla="*/ 0 w 169"/>
                <a:gd name="T5" fmla="*/ 40 h 561"/>
                <a:gd name="T6" fmla="*/ 0 w 169"/>
                <a:gd name="T7" fmla="*/ 521 h 561"/>
                <a:gd name="T8" fmla="*/ 43 w 169"/>
                <a:gd name="T9" fmla="*/ 561 h 561"/>
                <a:gd name="T10" fmla="*/ 127 w 169"/>
                <a:gd name="T11" fmla="*/ 561 h 561"/>
                <a:gd name="T12" fmla="*/ 169 w 169"/>
                <a:gd name="T13" fmla="*/ 521 h 561"/>
                <a:gd name="T14" fmla="*/ 169 w 169"/>
                <a:gd name="T15" fmla="*/ 40 h 561"/>
                <a:gd name="T16" fmla="*/ 127 w 169"/>
                <a:gd name="T17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561">
                  <a:moveTo>
                    <a:pt x="127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8"/>
                    <a:pt x="0" y="40"/>
                  </a:cubicBezTo>
                  <a:cubicBezTo>
                    <a:pt x="0" y="521"/>
                    <a:pt x="0" y="521"/>
                    <a:pt x="0" y="521"/>
                  </a:cubicBezTo>
                  <a:cubicBezTo>
                    <a:pt x="0" y="543"/>
                    <a:pt x="19" y="561"/>
                    <a:pt x="43" y="561"/>
                  </a:cubicBezTo>
                  <a:cubicBezTo>
                    <a:pt x="127" y="561"/>
                    <a:pt x="127" y="561"/>
                    <a:pt x="127" y="561"/>
                  </a:cubicBezTo>
                  <a:cubicBezTo>
                    <a:pt x="150" y="561"/>
                    <a:pt x="169" y="543"/>
                    <a:pt x="169" y="521"/>
                  </a:cubicBezTo>
                  <a:cubicBezTo>
                    <a:pt x="169" y="40"/>
                    <a:pt x="169" y="40"/>
                    <a:pt x="169" y="40"/>
                  </a:cubicBezTo>
                  <a:cubicBezTo>
                    <a:pt x="169" y="18"/>
                    <a:pt x="150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9811499" y="3164420"/>
            <a:ext cx="616857" cy="500234"/>
            <a:chOff x="3175" y="1588"/>
            <a:chExt cx="4962526" cy="4024312"/>
          </a:xfrm>
          <a:solidFill>
            <a:schemeClr val="accent4"/>
          </a:solidFill>
        </p:grpSpPr>
        <p:sp>
          <p:nvSpPr>
            <p:cNvPr id="83" name="Freeform 22"/>
            <p:cNvSpPr>
              <a:spLocks noEditPoints="1"/>
            </p:cNvSpPr>
            <p:nvPr/>
          </p:nvSpPr>
          <p:spPr bwMode="auto">
            <a:xfrm>
              <a:off x="1454150" y="2998788"/>
              <a:ext cx="1025525" cy="1027112"/>
            </a:xfrm>
            <a:custGeom>
              <a:avLst/>
              <a:gdLst>
                <a:gd name="T0" fmla="*/ 137 w 273"/>
                <a:gd name="T1" fmla="*/ 273 h 273"/>
                <a:gd name="T2" fmla="*/ 0 w 273"/>
                <a:gd name="T3" fmla="*/ 136 h 273"/>
                <a:gd name="T4" fmla="*/ 137 w 273"/>
                <a:gd name="T5" fmla="*/ 0 h 273"/>
                <a:gd name="T6" fmla="*/ 273 w 273"/>
                <a:gd name="T7" fmla="*/ 136 h 273"/>
                <a:gd name="T8" fmla="*/ 137 w 273"/>
                <a:gd name="T9" fmla="*/ 273 h 273"/>
                <a:gd name="T10" fmla="*/ 137 w 273"/>
                <a:gd name="T11" fmla="*/ 91 h 273"/>
                <a:gd name="T12" fmla="*/ 91 w 273"/>
                <a:gd name="T13" fmla="*/ 136 h 273"/>
                <a:gd name="T14" fmla="*/ 137 w 273"/>
                <a:gd name="T15" fmla="*/ 182 h 273"/>
                <a:gd name="T16" fmla="*/ 182 w 273"/>
                <a:gd name="T17" fmla="*/ 136 h 273"/>
                <a:gd name="T18" fmla="*/ 137 w 273"/>
                <a:gd name="T19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273"/>
                  </a:moveTo>
                  <a:cubicBezTo>
                    <a:pt x="61" y="273"/>
                    <a:pt x="0" y="212"/>
                    <a:pt x="0" y="136"/>
                  </a:cubicBezTo>
                  <a:cubicBezTo>
                    <a:pt x="0" y="61"/>
                    <a:pt x="61" y="0"/>
                    <a:pt x="137" y="0"/>
                  </a:cubicBezTo>
                  <a:cubicBezTo>
                    <a:pt x="212" y="0"/>
                    <a:pt x="273" y="61"/>
                    <a:pt x="273" y="136"/>
                  </a:cubicBezTo>
                  <a:cubicBezTo>
                    <a:pt x="273" y="212"/>
                    <a:pt x="212" y="273"/>
                    <a:pt x="137" y="273"/>
                  </a:cubicBezTo>
                  <a:close/>
                  <a:moveTo>
                    <a:pt x="137" y="91"/>
                  </a:moveTo>
                  <a:cubicBezTo>
                    <a:pt x="112" y="91"/>
                    <a:pt x="91" y="111"/>
                    <a:pt x="91" y="136"/>
                  </a:cubicBezTo>
                  <a:cubicBezTo>
                    <a:pt x="91" y="161"/>
                    <a:pt x="112" y="182"/>
                    <a:pt x="137" y="182"/>
                  </a:cubicBezTo>
                  <a:cubicBezTo>
                    <a:pt x="162" y="182"/>
                    <a:pt x="182" y="161"/>
                    <a:pt x="182" y="136"/>
                  </a:cubicBezTo>
                  <a:cubicBezTo>
                    <a:pt x="182" y="111"/>
                    <a:pt x="162" y="91"/>
                    <a:pt x="137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84" name="Freeform 23"/>
            <p:cNvSpPr>
              <a:spLocks noEditPoints="1"/>
            </p:cNvSpPr>
            <p:nvPr/>
          </p:nvSpPr>
          <p:spPr bwMode="auto">
            <a:xfrm>
              <a:off x="3163888" y="2998788"/>
              <a:ext cx="1027113" cy="1027112"/>
            </a:xfrm>
            <a:custGeom>
              <a:avLst/>
              <a:gdLst>
                <a:gd name="T0" fmla="*/ 137 w 273"/>
                <a:gd name="T1" fmla="*/ 91 h 273"/>
                <a:gd name="T2" fmla="*/ 182 w 273"/>
                <a:gd name="T3" fmla="*/ 136 h 273"/>
                <a:gd name="T4" fmla="*/ 137 w 273"/>
                <a:gd name="T5" fmla="*/ 182 h 273"/>
                <a:gd name="T6" fmla="*/ 91 w 273"/>
                <a:gd name="T7" fmla="*/ 136 h 273"/>
                <a:gd name="T8" fmla="*/ 137 w 273"/>
                <a:gd name="T9" fmla="*/ 91 h 273"/>
                <a:gd name="T10" fmla="*/ 137 w 273"/>
                <a:gd name="T11" fmla="*/ 0 h 273"/>
                <a:gd name="T12" fmla="*/ 0 w 273"/>
                <a:gd name="T13" fmla="*/ 136 h 273"/>
                <a:gd name="T14" fmla="*/ 137 w 273"/>
                <a:gd name="T15" fmla="*/ 273 h 273"/>
                <a:gd name="T16" fmla="*/ 273 w 273"/>
                <a:gd name="T17" fmla="*/ 136 h 273"/>
                <a:gd name="T18" fmla="*/ 137 w 273"/>
                <a:gd name="T1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91"/>
                  </a:moveTo>
                  <a:cubicBezTo>
                    <a:pt x="162" y="91"/>
                    <a:pt x="182" y="111"/>
                    <a:pt x="182" y="136"/>
                  </a:cubicBezTo>
                  <a:cubicBezTo>
                    <a:pt x="182" y="161"/>
                    <a:pt x="162" y="182"/>
                    <a:pt x="137" y="182"/>
                  </a:cubicBezTo>
                  <a:cubicBezTo>
                    <a:pt x="112" y="182"/>
                    <a:pt x="91" y="161"/>
                    <a:pt x="91" y="136"/>
                  </a:cubicBezTo>
                  <a:cubicBezTo>
                    <a:pt x="91" y="111"/>
                    <a:pt x="112" y="91"/>
                    <a:pt x="137" y="91"/>
                  </a:cubicBezTo>
                  <a:moveTo>
                    <a:pt x="137" y="0"/>
                  </a:moveTo>
                  <a:cubicBezTo>
                    <a:pt x="62" y="0"/>
                    <a:pt x="0" y="61"/>
                    <a:pt x="0" y="136"/>
                  </a:cubicBezTo>
                  <a:cubicBezTo>
                    <a:pt x="0" y="212"/>
                    <a:pt x="62" y="273"/>
                    <a:pt x="137" y="273"/>
                  </a:cubicBezTo>
                  <a:cubicBezTo>
                    <a:pt x="212" y="273"/>
                    <a:pt x="273" y="212"/>
                    <a:pt x="273" y="136"/>
                  </a:cubicBezTo>
                  <a:cubicBezTo>
                    <a:pt x="273" y="61"/>
                    <a:pt x="212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85" name="Freeform 24"/>
            <p:cNvSpPr>
              <a:spLocks/>
            </p:cNvSpPr>
            <p:nvPr/>
          </p:nvSpPr>
          <p:spPr bwMode="auto">
            <a:xfrm>
              <a:off x="3175" y="1588"/>
              <a:ext cx="4619625" cy="2738437"/>
            </a:xfrm>
            <a:custGeom>
              <a:avLst/>
              <a:gdLst>
                <a:gd name="T0" fmla="*/ 425 w 1229"/>
                <a:gd name="T1" fmla="*/ 638 h 728"/>
                <a:gd name="T2" fmla="*/ 295 w 1229"/>
                <a:gd name="T3" fmla="*/ 0 h 728"/>
                <a:gd name="T4" fmla="*/ 183 w 1229"/>
                <a:gd name="T5" fmla="*/ 0 h 728"/>
                <a:gd name="T6" fmla="*/ 45 w 1229"/>
                <a:gd name="T7" fmla="*/ 0 h 728"/>
                <a:gd name="T8" fmla="*/ 45 w 1229"/>
                <a:gd name="T9" fmla="*/ 0 h 728"/>
                <a:gd name="T10" fmla="*/ 0 w 1229"/>
                <a:gd name="T11" fmla="*/ 46 h 728"/>
                <a:gd name="T12" fmla="*/ 46 w 1229"/>
                <a:gd name="T13" fmla="*/ 91 h 728"/>
                <a:gd name="T14" fmla="*/ 48 w 1229"/>
                <a:gd name="T15" fmla="*/ 91 h 728"/>
                <a:gd name="T16" fmla="*/ 215 w 1229"/>
                <a:gd name="T17" fmla="*/ 91 h 728"/>
                <a:gd name="T18" fmla="*/ 345 w 1229"/>
                <a:gd name="T19" fmla="*/ 728 h 728"/>
                <a:gd name="T20" fmla="*/ 484 w 1229"/>
                <a:gd name="T21" fmla="*/ 728 h 728"/>
                <a:gd name="T22" fmla="*/ 1183 w 1229"/>
                <a:gd name="T23" fmla="*/ 728 h 728"/>
                <a:gd name="T24" fmla="*/ 1183 w 1229"/>
                <a:gd name="T25" fmla="*/ 728 h 728"/>
                <a:gd name="T26" fmla="*/ 1184 w 1229"/>
                <a:gd name="T27" fmla="*/ 728 h 728"/>
                <a:gd name="T28" fmla="*/ 1185 w 1229"/>
                <a:gd name="T29" fmla="*/ 728 h 728"/>
                <a:gd name="T30" fmla="*/ 1185 w 1229"/>
                <a:gd name="T31" fmla="*/ 728 h 728"/>
                <a:gd name="T32" fmla="*/ 1229 w 1229"/>
                <a:gd name="T33" fmla="*/ 683 h 728"/>
                <a:gd name="T34" fmla="*/ 1183 w 1229"/>
                <a:gd name="T35" fmla="*/ 637 h 728"/>
                <a:gd name="T36" fmla="*/ 425 w 1229"/>
                <a:gd name="T37" fmla="*/ 638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29" h="728">
                  <a:moveTo>
                    <a:pt x="425" y="638"/>
                  </a:moveTo>
                  <a:cubicBezTo>
                    <a:pt x="295" y="0"/>
                    <a:pt x="295" y="0"/>
                    <a:pt x="295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6" y="91"/>
                  </a:cubicBezTo>
                  <a:cubicBezTo>
                    <a:pt x="46" y="91"/>
                    <a:pt x="47" y="91"/>
                    <a:pt x="48" y="91"/>
                  </a:cubicBezTo>
                  <a:cubicBezTo>
                    <a:pt x="215" y="91"/>
                    <a:pt x="215" y="91"/>
                    <a:pt x="215" y="91"/>
                  </a:cubicBezTo>
                  <a:cubicBezTo>
                    <a:pt x="345" y="728"/>
                    <a:pt x="345" y="728"/>
                    <a:pt x="345" y="728"/>
                  </a:cubicBezTo>
                  <a:cubicBezTo>
                    <a:pt x="484" y="728"/>
                    <a:pt x="484" y="728"/>
                    <a:pt x="484" y="728"/>
                  </a:cubicBezTo>
                  <a:cubicBezTo>
                    <a:pt x="1183" y="728"/>
                    <a:pt x="1183" y="728"/>
                    <a:pt x="1183" y="728"/>
                  </a:cubicBezTo>
                  <a:cubicBezTo>
                    <a:pt x="1183" y="728"/>
                    <a:pt x="1183" y="728"/>
                    <a:pt x="1183" y="728"/>
                  </a:cubicBezTo>
                  <a:cubicBezTo>
                    <a:pt x="1184" y="728"/>
                    <a:pt x="1184" y="728"/>
                    <a:pt x="1184" y="728"/>
                  </a:cubicBezTo>
                  <a:cubicBezTo>
                    <a:pt x="1185" y="728"/>
                    <a:pt x="1185" y="728"/>
                    <a:pt x="1185" y="728"/>
                  </a:cubicBezTo>
                  <a:cubicBezTo>
                    <a:pt x="1185" y="728"/>
                    <a:pt x="1185" y="728"/>
                    <a:pt x="1185" y="728"/>
                  </a:cubicBezTo>
                  <a:cubicBezTo>
                    <a:pt x="1209" y="727"/>
                    <a:pt x="1229" y="708"/>
                    <a:pt x="1229" y="683"/>
                  </a:cubicBezTo>
                  <a:cubicBezTo>
                    <a:pt x="1229" y="658"/>
                    <a:pt x="1209" y="637"/>
                    <a:pt x="1183" y="637"/>
                  </a:cubicBezTo>
                  <a:lnTo>
                    <a:pt x="425" y="6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86" name="Freeform 25"/>
            <p:cNvSpPr>
              <a:spLocks noEditPoints="1"/>
            </p:cNvSpPr>
            <p:nvPr/>
          </p:nvSpPr>
          <p:spPr bwMode="auto">
            <a:xfrm>
              <a:off x="1544638" y="344488"/>
              <a:ext cx="3421063" cy="1709737"/>
            </a:xfrm>
            <a:custGeom>
              <a:avLst/>
              <a:gdLst>
                <a:gd name="T0" fmla="*/ 773 w 910"/>
                <a:gd name="T1" fmla="*/ 364 h 455"/>
                <a:gd name="T2" fmla="*/ 136 w 910"/>
                <a:gd name="T3" fmla="*/ 364 h 455"/>
                <a:gd name="T4" fmla="*/ 91 w 910"/>
                <a:gd name="T5" fmla="*/ 410 h 455"/>
                <a:gd name="T6" fmla="*/ 136 w 910"/>
                <a:gd name="T7" fmla="*/ 455 h 455"/>
                <a:gd name="T8" fmla="*/ 773 w 910"/>
                <a:gd name="T9" fmla="*/ 455 h 455"/>
                <a:gd name="T10" fmla="*/ 819 w 910"/>
                <a:gd name="T11" fmla="*/ 410 h 455"/>
                <a:gd name="T12" fmla="*/ 773 w 910"/>
                <a:gd name="T13" fmla="*/ 364 h 455"/>
                <a:gd name="T14" fmla="*/ 819 w 910"/>
                <a:gd name="T15" fmla="*/ 182 h 455"/>
                <a:gd name="T16" fmla="*/ 91 w 910"/>
                <a:gd name="T17" fmla="*/ 182 h 455"/>
                <a:gd name="T18" fmla="*/ 45 w 910"/>
                <a:gd name="T19" fmla="*/ 228 h 455"/>
                <a:gd name="T20" fmla="*/ 91 w 910"/>
                <a:gd name="T21" fmla="*/ 273 h 455"/>
                <a:gd name="T22" fmla="*/ 819 w 910"/>
                <a:gd name="T23" fmla="*/ 273 h 455"/>
                <a:gd name="T24" fmla="*/ 864 w 910"/>
                <a:gd name="T25" fmla="*/ 228 h 455"/>
                <a:gd name="T26" fmla="*/ 819 w 910"/>
                <a:gd name="T27" fmla="*/ 182 h 455"/>
                <a:gd name="T28" fmla="*/ 864 w 910"/>
                <a:gd name="T29" fmla="*/ 0 h 455"/>
                <a:gd name="T30" fmla="*/ 45 w 910"/>
                <a:gd name="T31" fmla="*/ 0 h 455"/>
                <a:gd name="T32" fmla="*/ 0 w 910"/>
                <a:gd name="T33" fmla="*/ 46 h 455"/>
                <a:gd name="T34" fmla="*/ 45 w 910"/>
                <a:gd name="T35" fmla="*/ 91 h 455"/>
                <a:gd name="T36" fmla="*/ 864 w 910"/>
                <a:gd name="T37" fmla="*/ 91 h 455"/>
                <a:gd name="T38" fmla="*/ 910 w 910"/>
                <a:gd name="T39" fmla="*/ 46 h 455"/>
                <a:gd name="T40" fmla="*/ 864 w 910"/>
                <a:gd name="T41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10" h="455">
                  <a:moveTo>
                    <a:pt x="773" y="364"/>
                  </a:moveTo>
                  <a:cubicBezTo>
                    <a:pt x="136" y="364"/>
                    <a:pt x="136" y="364"/>
                    <a:pt x="136" y="364"/>
                  </a:cubicBezTo>
                  <a:cubicBezTo>
                    <a:pt x="111" y="364"/>
                    <a:pt x="91" y="385"/>
                    <a:pt x="91" y="410"/>
                  </a:cubicBezTo>
                  <a:cubicBezTo>
                    <a:pt x="91" y="435"/>
                    <a:pt x="111" y="455"/>
                    <a:pt x="136" y="455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99" y="455"/>
                    <a:pt x="819" y="435"/>
                    <a:pt x="819" y="410"/>
                  </a:cubicBezTo>
                  <a:cubicBezTo>
                    <a:pt x="819" y="385"/>
                    <a:pt x="799" y="364"/>
                    <a:pt x="773" y="364"/>
                  </a:cubicBezTo>
                  <a:close/>
                  <a:moveTo>
                    <a:pt x="819" y="182"/>
                  </a:moveTo>
                  <a:cubicBezTo>
                    <a:pt x="91" y="182"/>
                    <a:pt x="91" y="182"/>
                    <a:pt x="91" y="182"/>
                  </a:cubicBezTo>
                  <a:cubicBezTo>
                    <a:pt x="66" y="182"/>
                    <a:pt x="45" y="203"/>
                    <a:pt x="45" y="228"/>
                  </a:cubicBezTo>
                  <a:cubicBezTo>
                    <a:pt x="45" y="253"/>
                    <a:pt x="66" y="273"/>
                    <a:pt x="91" y="273"/>
                  </a:cubicBezTo>
                  <a:cubicBezTo>
                    <a:pt x="819" y="273"/>
                    <a:pt x="819" y="273"/>
                    <a:pt x="819" y="273"/>
                  </a:cubicBezTo>
                  <a:cubicBezTo>
                    <a:pt x="844" y="273"/>
                    <a:pt x="864" y="253"/>
                    <a:pt x="864" y="228"/>
                  </a:cubicBezTo>
                  <a:cubicBezTo>
                    <a:pt x="864" y="203"/>
                    <a:pt x="844" y="182"/>
                    <a:pt x="819" y="182"/>
                  </a:cubicBezTo>
                  <a:close/>
                  <a:moveTo>
                    <a:pt x="864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5" y="91"/>
                  </a:cubicBezTo>
                  <a:cubicBezTo>
                    <a:pt x="864" y="91"/>
                    <a:pt x="864" y="91"/>
                    <a:pt x="864" y="91"/>
                  </a:cubicBezTo>
                  <a:cubicBezTo>
                    <a:pt x="890" y="91"/>
                    <a:pt x="910" y="71"/>
                    <a:pt x="910" y="46"/>
                  </a:cubicBezTo>
                  <a:cubicBezTo>
                    <a:pt x="910" y="21"/>
                    <a:pt x="890" y="0"/>
                    <a:pt x="8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96" name="Group 95"/>
          <p:cNvGrpSpPr>
            <a:grpSpLocks noChangeAspect="1"/>
          </p:cNvGrpSpPr>
          <p:nvPr/>
        </p:nvGrpSpPr>
        <p:grpSpPr>
          <a:xfrm>
            <a:off x="4536366" y="3128988"/>
            <a:ext cx="441599" cy="516780"/>
            <a:chOff x="3175" y="1588"/>
            <a:chExt cx="1035050" cy="1211262"/>
          </a:xfrm>
          <a:solidFill>
            <a:schemeClr val="accent3"/>
          </a:solidFill>
        </p:grpSpPr>
        <p:sp>
          <p:nvSpPr>
            <p:cNvPr id="97" name="Freeform 5"/>
            <p:cNvSpPr>
              <a:spLocks/>
            </p:cNvSpPr>
            <p:nvPr/>
          </p:nvSpPr>
          <p:spPr bwMode="auto">
            <a:xfrm>
              <a:off x="44450" y="1588"/>
              <a:ext cx="993775" cy="954087"/>
            </a:xfrm>
            <a:custGeom>
              <a:avLst/>
              <a:gdLst>
                <a:gd name="T0" fmla="*/ 242 w 262"/>
                <a:gd name="T1" fmla="*/ 40 h 252"/>
                <a:gd name="T2" fmla="*/ 262 w 262"/>
                <a:gd name="T3" fmla="*/ 20 h 252"/>
                <a:gd name="T4" fmla="*/ 242 w 262"/>
                <a:gd name="T5" fmla="*/ 0 h 252"/>
                <a:gd name="T6" fmla="*/ 222 w 262"/>
                <a:gd name="T7" fmla="*/ 20 h 252"/>
                <a:gd name="T8" fmla="*/ 226 w 262"/>
                <a:gd name="T9" fmla="*/ 31 h 252"/>
                <a:gd name="T10" fmla="*/ 126 w 262"/>
                <a:gd name="T11" fmla="*/ 98 h 252"/>
                <a:gd name="T12" fmla="*/ 36 w 262"/>
                <a:gd name="T13" fmla="*/ 8 h 252"/>
                <a:gd name="T14" fmla="*/ 13 w 262"/>
                <a:gd name="T15" fmla="*/ 3 h 252"/>
                <a:gd name="T16" fmla="*/ 0 w 262"/>
                <a:gd name="T17" fmla="*/ 22 h 252"/>
                <a:gd name="T18" fmla="*/ 67 w 262"/>
                <a:gd name="T19" fmla="*/ 185 h 252"/>
                <a:gd name="T20" fmla="*/ 230 w 262"/>
                <a:gd name="T21" fmla="*/ 252 h 252"/>
                <a:gd name="T22" fmla="*/ 249 w 262"/>
                <a:gd name="T23" fmla="*/ 239 h 252"/>
                <a:gd name="T24" fmla="*/ 244 w 262"/>
                <a:gd name="T25" fmla="*/ 216 h 252"/>
                <a:gd name="T26" fmla="*/ 164 w 262"/>
                <a:gd name="T27" fmla="*/ 136 h 252"/>
                <a:gd name="T28" fmla="*/ 231 w 262"/>
                <a:gd name="T29" fmla="*/ 36 h 252"/>
                <a:gd name="T30" fmla="*/ 242 w 262"/>
                <a:gd name="T31" fmla="*/ 4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2" h="252">
                  <a:moveTo>
                    <a:pt x="242" y="40"/>
                  </a:moveTo>
                  <a:cubicBezTo>
                    <a:pt x="253" y="40"/>
                    <a:pt x="262" y="31"/>
                    <a:pt x="262" y="20"/>
                  </a:cubicBezTo>
                  <a:cubicBezTo>
                    <a:pt x="262" y="9"/>
                    <a:pt x="253" y="0"/>
                    <a:pt x="242" y="0"/>
                  </a:cubicBezTo>
                  <a:cubicBezTo>
                    <a:pt x="231" y="0"/>
                    <a:pt x="222" y="9"/>
                    <a:pt x="222" y="20"/>
                  </a:cubicBezTo>
                  <a:cubicBezTo>
                    <a:pt x="222" y="24"/>
                    <a:pt x="224" y="28"/>
                    <a:pt x="226" y="31"/>
                  </a:cubicBezTo>
                  <a:cubicBezTo>
                    <a:pt x="126" y="98"/>
                    <a:pt x="126" y="98"/>
                    <a:pt x="126" y="9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0" y="2"/>
                    <a:pt x="21" y="0"/>
                    <a:pt x="13" y="3"/>
                  </a:cubicBezTo>
                  <a:cubicBezTo>
                    <a:pt x="5" y="6"/>
                    <a:pt x="0" y="14"/>
                    <a:pt x="0" y="22"/>
                  </a:cubicBezTo>
                  <a:cubicBezTo>
                    <a:pt x="0" y="82"/>
                    <a:pt x="22" y="141"/>
                    <a:pt x="67" y="185"/>
                  </a:cubicBezTo>
                  <a:cubicBezTo>
                    <a:pt x="111" y="230"/>
                    <a:pt x="170" y="252"/>
                    <a:pt x="230" y="252"/>
                  </a:cubicBezTo>
                  <a:cubicBezTo>
                    <a:pt x="238" y="252"/>
                    <a:pt x="246" y="247"/>
                    <a:pt x="249" y="239"/>
                  </a:cubicBezTo>
                  <a:cubicBezTo>
                    <a:pt x="252" y="231"/>
                    <a:pt x="250" y="222"/>
                    <a:pt x="244" y="216"/>
                  </a:cubicBezTo>
                  <a:cubicBezTo>
                    <a:pt x="164" y="136"/>
                    <a:pt x="164" y="136"/>
                    <a:pt x="164" y="136"/>
                  </a:cubicBezTo>
                  <a:cubicBezTo>
                    <a:pt x="231" y="36"/>
                    <a:pt x="231" y="36"/>
                    <a:pt x="231" y="36"/>
                  </a:cubicBezTo>
                  <a:cubicBezTo>
                    <a:pt x="234" y="38"/>
                    <a:pt x="238" y="40"/>
                    <a:pt x="242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6"/>
            <p:cNvSpPr>
              <a:spLocks/>
            </p:cNvSpPr>
            <p:nvPr/>
          </p:nvSpPr>
          <p:spPr bwMode="auto">
            <a:xfrm>
              <a:off x="3175" y="777875"/>
              <a:ext cx="492125" cy="434975"/>
            </a:xfrm>
            <a:custGeom>
              <a:avLst/>
              <a:gdLst>
                <a:gd name="T0" fmla="*/ 113 w 130"/>
                <a:gd name="T1" fmla="*/ 44 h 115"/>
                <a:gd name="T2" fmla="*/ 108 w 130"/>
                <a:gd name="T3" fmla="*/ 38 h 115"/>
                <a:gd name="T4" fmla="*/ 58 w 130"/>
                <a:gd name="T5" fmla="*/ 0 h 115"/>
                <a:gd name="T6" fmla="*/ 57 w 130"/>
                <a:gd name="T7" fmla="*/ 0 h 115"/>
                <a:gd name="T8" fmla="*/ 57 w 130"/>
                <a:gd name="T9" fmla="*/ 0 h 115"/>
                <a:gd name="T10" fmla="*/ 1 w 130"/>
                <a:gd name="T11" fmla="*/ 100 h 115"/>
                <a:gd name="T12" fmla="*/ 1 w 130"/>
                <a:gd name="T13" fmla="*/ 110 h 115"/>
                <a:gd name="T14" fmla="*/ 10 w 130"/>
                <a:gd name="T15" fmla="*/ 115 h 115"/>
                <a:gd name="T16" fmla="*/ 120 w 130"/>
                <a:gd name="T17" fmla="*/ 115 h 115"/>
                <a:gd name="T18" fmla="*/ 128 w 130"/>
                <a:gd name="T19" fmla="*/ 111 h 115"/>
                <a:gd name="T20" fmla="*/ 129 w 130"/>
                <a:gd name="T21" fmla="*/ 102 h 115"/>
                <a:gd name="T22" fmla="*/ 113 w 130"/>
                <a:gd name="T23" fmla="*/ 4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15">
                  <a:moveTo>
                    <a:pt x="113" y="44"/>
                  </a:moveTo>
                  <a:cubicBezTo>
                    <a:pt x="112" y="42"/>
                    <a:pt x="110" y="39"/>
                    <a:pt x="108" y="38"/>
                  </a:cubicBezTo>
                  <a:cubicBezTo>
                    <a:pt x="90" y="28"/>
                    <a:pt x="73" y="16"/>
                    <a:pt x="58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1" y="100"/>
                    <a:pt x="1" y="100"/>
                    <a:pt x="1" y="100"/>
                  </a:cubicBezTo>
                  <a:cubicBezTo>
                    <a:pt x="0" y="103"/>
                    <a:pt x="0" y="107"/>
                    <a:pt x="1" y="110"/>
                  </a:cubicBezTo>
                  <a:cubicBezTo>
                    <a:pt x="3" y="113"/>
                    <a:pt x="6" y="115"/>
                    <a:pt x="10" y="115"/>
                  </a:cubicBezTo>
                  <a:cubicBezTo>
                    <a:pt x="120" y="115"/>
                    <a:pt x="120" y="115"/>
                    <a:pt x="120" y="115"/>
                  </a:cubicBezTo>
                  <a:cubicBezTo>
                    <a:pt x="123" y="115"/>
                    <a:pt x="126" y="114"/>
                    <a:pt x="128" y="111"/>
                  </a:cubicBezTo>
                  <a:cubicBezTo>
                    <a:pt x="130" y="109"/>
                    <a:pt x="130" y="105"/>
                    <a:pt x="129" y="102"/>
                  </a:cubicBezTo>
                  <a:lnTo>
                    <a:pt x="113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9" name="Group 98"/>
          <p:cNvGrpSpPr>
            <a:grpSpLocks noChangeAspect="1"/>
          </p:cNvGrpSpPr>
          <p:nvPr/>
        </p:nvGrpSpPr>
        <p:grpSpPr>
          <a:xfrm>
            <a:off x="7262408" y="3147901"/>
            <a:ext cx="488546" cy="520853"/>
            <a:chOff x="1588" y="1588"/>
            <a:chExt cx="984250" cy="1049337"/>
          </a:xfrm>
          <a:solidFill>
            <a:schemeClr val="accent2"/>
          </a:solidFill>
        </p:grpSpPr>
        <p:sp>
          <p:nvSpPr>
            <p:cNvPr id="100" name="Freeform 23"/>
            <p:cNvSpPr>
              <a:spLocks noEditPoints="1"/>
            </p:cNvSpPr>
            <p:nvPr/>
          </p:nvSpPr>
          <p:spPr bwMode="auto">
            <a:xfrm>
              <a:off x="592138" y="395288"/>
              <a:ext cx="393700" cy="655637"/>
            </a:xfrm>
            <a:custGeom>
              <a:avLst/>
              <a:gdLst>
                <a:gd name="T0" fmla="*/ 52 w 104"/>
                <a:gd name="T1" fmla="*/ 0 h 173"/>
                <a:gd name="T2" fmla="*/ 0 w 104"/>
                <a:gd name="T3" fmla="*/ 52 h 173"/>
                <a:gd name="T4" fmla="*/ 17 w 104"/>
                <a:gd name="T5" fmla="*/ 90 h 173"/>
                <a:gd name="T6" fmla="*/ 17 w 104"/>
                <a:gd name="T7" fmla="*/ 173 h 173"/>
                <a:gd name="T8" fmla="*/ 52 w 104"/>
                <a:gd name="T9" fmla="*/ 139 h 173"/>
                <a:gd name="T10" fmla="*/ 87 w 104"/>
                <a:gd name="T11" fmla="*/ 173 h 173"/>
                <a:gd name="T12" fmla="*/ 87 w 104"/>
                <a:gd name="T13" fmla="*/ 90 h 173"/>
                <a:gd name="T14" fmla="*/ 104 w 104"/>
                <a:gd name="T15" fmla="*/ 52 h 173"/>
                <a:gd name="T16" fmla="*/ 52 w 104"/>
                <a:gd name="T17" fmla="*/ 0 h 173"/>
                <a:gd name="T18" fmla="*/ 52 w 104"/>
                <a:gd name="T19" fmla="*/ 87 h 173"/>
                <a:gd name="T20" fmla="*/ 17 w 104"/>
                <a:gd name="T21" fmla="*/ 52 h 173"/>
                <a:gd name="T22" fmla="*/ 52 w 104"/>
                <a:gd name="T23" fmla="*/ 17 h 173"/>
                <a:gd name="T24" fmla="*/ 87 w 104"/>
                <a:gd name="T25" fmla="*/ 52 h 173"/>
                <a:gd name="T26" fmla="*/ 52 w 104"/>
                <a:gd name="T27" fmla="*/ 8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4" h="173">
                  <a:moveTo>
                    <a:pt x="52" y="0"/>
                  </a:moveTo>
                  <a:cubicBezTo>
                    <a:pt x="23" y="0"/>
                    <a:pt x="0" y="23"/>
                    <a:pt x="0" y="52"/>
                  </a:cubicBezTo>
                  <a:cubicBezTo>
                    <a:pt x="0" y="67"/>
                    <a:pt x="7" y="81"/>
                    <a:pt x="17" y="90"/>
                  </a:cubicBezTo>
                  <a:cubicBezTo>
                    <a:pt x="17" y="173"/>
                    <a:pt x="17" y="173"/>
                    <a:pt x="17" y="173"/>
                  </a:cubicBezTo>
                  <a:cubicBezTo>
                    <a:pt x="52" y="139"/>
                    <a:pt x="52" y="139"/>
                    <a:pt x="52" y="139"/>
                  </a:cubicBezTo>
                  <a:cubicBezTo>
                    <a:pt x="87" y="173"/>
                    <a:pt x="87" y="173"/>
                    <a:pt x="87" y="173"/>
                  </a:cubicBezTo>
                  <a:cubicBezTo>
                    <a:pt x="87" y="90"/>
                    <a:pt x="87" y="90"/>
                    <a:pt x="87" y="90"/>
                  </a:cubicBezTo>
                  <a:cubicBezTo>
                    <a:pt x="97" y="81"/>
                    <a:pt x="104" y="67"/>
                    <a:pt x="104" y="52"/>
                  </a:cubicBezTo>
                  <a:cubicBezTo>
                    <a:pt x="104" y="23"/>
                    <a:pt x="81" y="0"/>
                    <a:pt x="52" y="0"/>
                  </a:cubicBezTo>
                  <a:close/>
                  <a:moveTo>
                    <a:pt x="52" y="87"/>
                  </a:moveTo>
                  <a:cubicBezTo>
                    <a:pt x="33" y="87"/>
                    <a:pt x="17" y="71"/>
                    <a:pt x="17" y="52"/>
                  </a:cubicBezTo>
                  <a:cubicBezTo>
                    <a:pt x="17" y="33"/>
                    <a:pt x="33" y="17"/>
                    <a:pt x="52" y="17"/>
                  </a:cubicBezTo>
                  <a:cubicBezTo>
                    <a:pt x="71" y="17"/>
                    <a:pt x="87" y="33"/>
                    <a:pt x="87" y="52"/>
                  </a:cubicBezTo>
                  <a:cubicBezTo>
                    <a:pt x="87" y="71"/>
                    <a:pt x="71" y="87"/>
                    <a:pt x="5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24"/>
            <p:cNvSpPr>
              <a:spLocks/>
            </p:cNvSpPr>
            <p:nvPr/>
          </p:nvSpPr>
          <p:spPr bwMode="auto">
            <a:xfrm>
              <a:off x="1588" y="1588"/>
              <a:ext cx="852488" cy="1049337"/>
            </a:xfrm>
            <a:custGeom>
              <a:avLst/>
              <a:gdLst>
                <a:gd name="T0" fmla="*/ 277 w 537"/>
                <a:gd name="T1" fmla="*/ 580 h 661"/>
                <a:gd name="T2" fmla="*/ 83 w 537"/>
                <a:gd name="T3" fmla="*/ 580 h 661"/>
                <a:gd name="T4" fmla="*/ 83 w 537"/>
                <a:gd name="T5" fmla="*/ 84 h 661"/>
                <a:gd name="T6" fmla="*/ 312 w 537"/>
                <a:gd name="T7" fmla="*/ 84 h 661"/>
                <a:gd name="T8" fmla="*/ 437 w 537"/>
                <a:gd name="T9" fmla="*/ 208 h 661"/>
                <a:gd name="T10" fmla="*/ 537 w 537"/>
                <a:gd name="T11" fmla="*/ 208 h 661"/>
                <a:gd name="T12" fmla="*/ 537 w 537"/>
                <a:gd name="T13" fmla="*/ 189 h 661"/>
                <a:gd name="T14" fmla="*/ 348 w 537"/>
                <a:gd name="T15" fmla="*/ 0 h 661"/>
                <a:gd name="T16" fmla="*/ 0 w 537"/>
                <a:gd name="T17" fmla="*/ 0 h 661"/>
                <a:gd name="T18" fmla="*/ 0 w 537"/>
                <a:gd name="T19" fmla="*/ 661 h 661"/>
                <a:gd name="T20" fmla="*/ 355 w 537"/>
                <a:gd name="T21" fmla="*/ 661 h 661"/>
                <a:gd name="T22" fmla="*/ 279 w 537"/>
                <a:gd name="T23" fmla="*/ 580 h 661"/>
                <a:gd name="T24" fmla="*/ 277 w 537"/>
                <a:gd name="T25" fmla="*/ 580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7" h="661">
                  <a:moveTo>
                    <a:pt x="277" y="580"/>
                  </a:moveTo>
                  <a:lnTo>
                    <a:pt x="83" y="580"/>
                  </a:lnTo>
                  <a:lnTo>
                    <a:pt x="83" y="84"/>
                  </a:lnTo>
                  <a:lnTo>
                    <a:pt x="312" y="84"/>
                  </a:lnTo>
                  <a:lnTo>
                    <a:pt x="437" y="208"/>
                  </a:lnTo>
                  <a:lnTo>
                    <a:pt x="537" y="208"/>
                  </a:lnTo>
                  <a:lnTo>
                    <a:pt x="537" y="189"/>
                  </a:lnTo>
                  <a:lnTo>
                    <a:pt x="348" y="0"/>
                  </a:lnTo>
                  <a:lnTo>
                    <a:pt x="0" y="0"/>
                  </a:lnTo>
                  <a:lnTo>
                    <a:pt x="0" y="661"/>
                  </a:lnTo>
                  <a:lnTo>
                    <a:pt x="355" y="661"/>
                  </a:lnTo>
                  <a:lnTo>
                    <a:pt x="279" y="580"/>
                  </a:lnTo>
                  <a:lnTo>
                    <a:pt x="277" y="5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Rectangle 25"/>
            <p:cNvSpPr>
              <a:spLocks noChangeArrowheads="1"/>
            </p:cNvSpPr>
            <p:nvPr/>
          </p:nvSpPr>
          <p:spPr bwMode="auto">
            <a:xfrm>
              <a:off x="198438" y="331788"/>
              <a:ext cx="330200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Rectangle 26"/>
            <p:cNvSpPr>
              <a:spLocks noChangeArrowheads="1"/>
            </p:cNvSpPr>
            <p:nvPr/>
          </p:nvSpPr>
          <p:spPr bwMode="auto">
            <a:xfrm>
              <a:off x="198438" y="460375"/>
              <a:ext cx="330200" cy="682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Rectangle 27"/>
            <p:cNvSpPr>
              <a:spLocks noChangeArrowheads="1"/>
            </p:cNvSpPr>
            <p:nvPr/>
          </p:nvSpPr>
          <p:spPr bwMode="auto">
            <a:xfrm>
              <a:off x="198438" y="592138"/>
              <a:ext cx="330200" cy="650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6BF5AC-E111-46A2-9CEA-4FCC0ED29B2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DF77B1A4-807F-4AD7-9048-5ECE4AF6D8E6}" type="slidenum">
              <a:rPr lang="id-ID" smtClean="0"/>
              <a:t>24</a:t>
            </a:fld>
            <a:endParaRPr lang="id-ID"/>
          </a:p>
        </p:txBody>
      </p:sp>
      <p:sp>
        <p:nvSpPr>
          <p:cNvPr id="94" name="TextBox 93"/>
          <p:cNvSpPr txBox="1"/>
          <p:nvPr/>
        </p:nvSpPr>
        <p:spPr>
          <a:xfrm>
            <a:off x="2178344" y="872739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id-ID" sz="3600" b="1" dirty="0" smtClean="0">
                <a:solidFill>
                  <a:schemeClr val="bg1"/>
                </a:solidFill>
              </a:rPr>
              <a:t>Image </a:t>
            </a:r>
            <a:r>
              <a:rPr lang="id-ID" sz="3600" b="1" dirty="0" smtClean="0">
                <a:solidFill>
                  <a:schemeClr val="accent1"/>
                </a:solidFill>
              </a:rPr>
              <a:t>Layout</a:t>
            </a:r>
            <a:endParaRPr lang="id-ID" sz="3600" b="1" dirty="0">
              <a:solidFill>
                <a:schemeClr val="accent1"/>
              </a:solidFill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5362098" y="1588497"/>
            <a:ext cx="1450424" cy="27445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Box 104"/>
          <p:cNvSpPr txBox="1"/>
          <p:nvPr/>
        </p:nvSpPr>
        <p:spPr>
          <a:xfrm>
            <a:off x="5647502" y="1601337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LEARN NOW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7664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746059" y="1337141"/>
            <a:ext cx="699882" cy="1039218"/>
            <a:chOff x="2606675" y="4899026"/>
            <a:chExt cx="1571625" cy="2333625"/>
          </a:xfrm>
          <a:solidFill>
            <a:schemeClr val="bg1"/>
          </a:solidFill>
        </p:grpSpPr>
        <p:sp>
          <p:nvSpPr>
            <p:cNvPr id="7" name="Freeform 17"/>
            <p:cNvSpPr>
              <a:spLocks noEditPoints="1"/>
            </p:cNvSpPr>
            <p:nvPr/>
          </p:nvSpPr>
          <p:spPr bwMode="auto">
            <a:xfrm>
              <a:off x="2606675" y="5735638"/>
              <a:ext cx="555625" cy="806450"/>
            </a:xfrm>
            <a:custGeom>
              <a:avLst/>
              <a:gdLst>
                <a:gd name="T0" fmla="*/ 335 w 374"/>
                <a:gd name="T1" fmla="*/ 434 h 542"/>
                <a:gd name="T2" fmla="*/ 116 w 374"/>
                <a:gd name="T3" fmla="*/ 68 h 542"/>
                <a:gd name="T4" fmla="*/ 116 w 374"/>
                <a:gd name="T5" fmla="*/ 59 h 542"/>
                <a:gd name="T6" fmla="*/ 59 w 374"/>
                <a:gd name="T7" fmla="*/ 0 h 542"/>
                <a:gd name="T8" fmla="*/ 0 w 374"/>
                <a:gd name="T9" fmla="*/ 57 h 542"/>
                <a:gd name="T10" fmla="*/ 0 w 374"/>
                <a:gd name="T11" fmla="*/ 68 h 542"/>
                <a:gd name="T12" fmla="*/ 281 w 374"/>
                <a:gd name="T13" fmla="*/ 536 h 542"/>
                <a:gd name="T14" fmla="*/ 308 w 374"/>
                <a:gd name="T15" fmla="*/ 542 h 542"/>
                <a:gd name="T16" fmla="*/ 359 w 374"/>
                <a:gd name="T17" fmla="*/ 512 h 542"/>
                <a:gd name="T18" fmla="*/ 335 w 374"/>
                <a:gd name="T19" fmla="*/ 434 h 542"/>
                <a:gd name="T20" fmla="*/ 335 w 374"/>
                <a:gd name="T21" fmla="*/ 434 h 542"/>
                <a:gd name="T22" fmla="*/ 335 w 374"/>
                <a:gd name="T23" fmla="*/ 43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4" h="542">
                  <a:moveTo>
                    <a:pt x="335" y="434"/>
                  </a:moveTo>
                  <a:cubicBezTo>
                    <a:pt x="200" y="362"/>
                    <a:pt x="116" y="222"/>
                    <a:pt x="116" y="68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27"/>
                    <a:pt x="91" y="1"/>
                    <a:pt x="59" y="0"/>
                  </a:cubicBezTo>
                  <a:cubicBezTo>
                    <a:pt x="28" y="0"/>
                    <a:pt x="1" y="25"/>
                    <a:pt x="0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265"/>
                    <a:pt x="108" y="443"/>
                    <a:pt x="281" y="536"/>
                  </a:cubicBezTo>
                  <a:cubicBezTo>
                    <a:pt x="290" y="540"/>
                    <a:pt x="299" y="542"/>
                    <a:pt x="308" y="542"/>
                  </a:cubicBezTo>
                  <a:cubicBezTo>
                    <a:pt x="329" y="542"/>
                    <a:pt x="349" y="531"/>
                    <a:pt x="359" y="512"/>
                  </a:cubicBezTo>
                  <a:cubicBezTo>
                    <a:pt x="374" y="483"/>
                    <a:pt x="363" y="449"/>
                    <a:pt x="335" y="434"/>
                  </a:cubicBezTo>
                  <a:close/>
                  <a:moveTo>
                    <a:pt x="335" y="434"/>
                  </a:moveTo>
                  <a:cubicBezTo>
                    <a:pt x="335" y="434"/>
                    <a:pt x="335" y="434"/>
                    <a:pt x="335" y="4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8"/>
            <p:cNvSpPr>
              <a:spLocks noEditPoints="1"/>
            </p:cNvSpPr>
            <p:nvPr/>
          </p:nvSpPr>
          <p:spPr bwMode="auto">
            <a:xfrm>
              <a:off x="2955925" y="5738813"/>
              <a:ext cx="1222375" cy="1493838"/>
            </a:xfrm>
            <a:custGeom>
              <a:avLst/>
              <a:gdLst>
                <a:gd name="T0" fmla="*/ 765 w 823"/>
                <a:gd name="T1" fmla="*/ 1 h 1003"/>
                <a:gd name="T2" fmla="*/ 708 w 823"/>
                <a:gd name="T3" fmla="*/ 59 h 1003"/>
                <a:gd name="T4" fmla="*/ 708 w 823"/>
                <a:gd name="T5" fmla="*/ 66 h 1003"/>
                <a:gd name="T6" fmla="*/ 294 w 823"/>
                <a:gd name="T7" fmla="*/ 479 h 1003"/>
                <a:gd name="T8" fmla="*/ 243 w 823"/>
                <a:gd name="T9" fmla="*/ 511 h 1003"/>
                <a:gd name="T10" fmla="*/ 236 w 823"/>
                <a:gd name="T11" fmla="*/ 539 h 1003"/>
                <a:gd name="T12" fmla="*/ 238 w 823"/>
                <a:gd name="T13" fmla="*/ 888 h 1003"/>
                <a:gd name="T14" fmla="*/ 57 w 823"/>
                <a:gd name="T15" fmla="*/ 888 h 1003"/>
                <a:gd name="T16" fmla="*/ 0 w 823"/>
                <a:gd name="T17" fmla="*/ 945 h 1003"/>
                <a:gd name="T18" fmla="*/ 57 w 823"/>
                <a:gd name="T19" fmla="*/ 1003 h 1003"/>
                <a:gd name="T20" fmla="*/ 531 w 823"/>
                <a:gd name="T21" fmla="*/ 1003 h 1003"/>
                <a:gd name="T22" fmla="*/ 589 w 823"/>
                <a:gd name="T23" fmla="*/ 945 h 1003"/>
                <a:gd name="T24" fmla="*/ 531 w 823"/>
                <a:gd name="T25" fmla="*/ 888 h 1003"/>
                <a:gd name="T26" fmla="*/ 353 w 823"/>
                <a:gd name="T27" fmla="*/ 888 h 1003"/>
                <a:gd name="T28" fmla="*/ 351 w 823"/>
                <a:gd name="T29" fmla="*/ 591 h 1003"/>
                <a:gd name="T30" fmla="*/ 823 w 823"/>
                <a:gd name="T31" fmla="*/ 66 h 1003"/>
                <a:gd name="T32" fmla="*/ 823 w 823"/>
                <a:gd name="T33" fmla="*/ 57 h 1003"/>
                <a:gd name="T34" fmla="*/ 765 w 823"/>
                <a:gd name="T35" fmla="*/ 1 h 1003"/>
                <a:gd name="T36" fmla="*/ 765 w 823"/>
                <a:gd name="T37" fmla="*/ 1 h 1003"/>
                <a:gd name="T38" fmla="*/ 765 w 823"/>
                <a:gd name="T39" fmla="*/ 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1003">
                  <a:moveTo>
                    <a:pt x="765" y="1"/>
                  </a:moveTo>
                  <a:cubicBezTo>
                    <a:pt x="733" y="1"/>
                    <a:pt x="707" y="27"/>
                    <a:pt x="708" y="59"/>
                  </a:cubicBezTo>
                  <a:cubicBezTo>
                    <a:pt x="708" y="66"/>
                    <a:pt x="708" y="66"/>
                    <a:pt x="708" y="66"/>
                  </a:cubicBezTo>
                  <a:cubicBezTo>
                    <a:pt x="708" y="294"/>
                    <a:pt x="522" y="479"/>
                    <a:pt x="294" y="479"/>
                  </a:cubicBezTo>
                  <a:cubicBezTo>
                    <a:pt x="272" y="479"/>
                    <a:pt x="252" y="492"/>
                    <a:pt x="243" y="511"/>
                  </a:cubicBezTo>
                  <a:cubicBezTo>
                    <a:pt x="238" y="519"/>
                    <a:pt x="236" y="529"/>
                    <a:pt x="236" y="539"/>
                  </a:cubicBezTo>
                  <a:cubicBezTo>
                    <a:pt x="238" y="888"/>
                    <a:pt x="238" y="888"/>
                    <a:pt x="238" y="888"/>
                  </a:cubicBezTo>
                  <a:cubicBezTo>
                    <a:pt x="57" y="888"/>
                    <a:pt x="57" y="888"/>
                    <a:pt x="57" y="888"/>
                  </a:cubicBezTo>
                  <a:cubicBezTo>
                    <a:pt x="26" y="888"/>
                    <a:pt x="0" y="914"/>
                    <a:pt x="0" y="945"/>
                  </a:cubicBezTo>
                  <a:cubicBezTo>
                    <a:pt x="0" y="977"/>
                    <a:pt x="26" y="1003"/>
                    <a:pt x="57" y="1003"/>
                  </a:cubicBezTo>
                  <a:cubicBezTo>
                    <a:pt x="531" y="1003"/>
                    <a:pt x="531" y="1003"/>
                    <a:pt x="531" y="1003"/>
                  </a:cubicBezTo>
                  <a:cubicBezTo>
                    <a:pt x="563" y="1003"/>
                    <a:pt x="589" y="977"/>
                    <a:pt x="589" y="945"/>
                  </a:cubicBezTo>
                  <a:cubicBezTo>
                    <a:pt x="589" y="914"/>
                    <a:pt x="563" y="888"/>
                    <a:pt x="531" y="888"/>
                  </a:cubicBezTo>
                  <a:cubicBezTo>
                    <a:pt x="353" y="888"/>
                    <a:pt x="353" y="888"/>
                    <a:pt x="353" y="888"/>
                  </a:cubicBezTo>
                  <a:cubicBezTo>
                    <a:pt x="351" y="591"/>
                    <a:pt x="351" y="591"/>
                    <a:pt x="351" y="591"/>
                  </a:cubicBezTo>
                  <a:cubicBezTo>
                    <a:pt x="616" y="563"/>
                    <a:pt x="823" y="338"/>
                    <a:pt x="823" y="66"/>
                  </a:cubicBezTo>
                  <a:cubicBezTo>
                    <a:pt x="823" y="57"/>
                    <a:pt x="823" y="57"/>
                    <a:pt x="823" y="57"/>
                  </a:cubicBezTo>
                  <a:cubicBezTo>
                    <a:pt x="823" y="26"/>
                    <a:pt x="797" y="0"/>
                    <a:pt x="765" y="1"/>
                  </a:cubicBezTo>
                  <a:close/>
                  <a:moveTo>
                    <a:pt x="765" y="1"/>
                  </a:moveTo>
                  <a:cubicBezTo>
                    <a:pt x="765" y="1"/>
                    <a:pt x="765" y="1"/>
                    <a:pt x="76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9"/>
            <p:cNvSpPr>
              <a:spLocks noEditPoints="1"/>
            </p:cNvSpPr>
            <p:nvPr/>
          </p:nvSpPr>
          <p:spPr bwMode="auto">
            <a:xfrm>
              <a:off x="2979738" y="4899026"/>
              <a:ext cx="831850" cy="1304925"/>
            </a:xfrm>
            <a:custGeom>
              <a:avLst/>
              <a:gdLst>
                <a:gd name="T0" fmla="*/ 282 w 560"/>
                <a:gd name="T1" fmla="*/ 0 h 877"/>
                <a:gd name="T2" fmla="*/ 278 w 560"/>
                <a:gd name="T3" fmla="*/ 0 h 877"/>
                <a:gd name="T4" fmla="*/ 0 w 560"/>
                <a:gd name="T5" fmla="*/ 278 h 877"/>
                <a:gd name="T6" fmla="*/ 0 w 560"/>
                <a:gd name="T7" fmla="*/ 599 h 877"/>
                <a:gd name="T8" fmla="*/ 278 w 560"/>
                <a:gd name="T9" fmla="*/ 877 h 877"/>
                <a:gd name="T10" fmla="*/ 282 w 560"/>
                <a:gd name="T11" fmla="*/ 877 h 877"/>
                <a:gd name="T12" fmla="*/ 560 w 560"/>
                <a:gd name="T13" fmla="*/ 599 h 877"/>
                <a:gd name="T14" fmla="*/ 560 w 560"/>
                <a:gd name="T15" fmla="*/ 278 h 877"/>
                <a:gd name="T16" fmla="*/ 282 w 560"/>
                <a:gd name="T17" fmla="*/ 0 h 877"/>
                <a:gd name="T18" fmla="*/ 445 w 560"/>
                <a:gd name="T19" fmla="*/ 599 h 877"/>
                <a:gd name="T20" fmla="*/ 282 w 560"/>
                <a:gd name="T21" fmla="*/ 762 h 877"/>
                <a:gd name="T22" fmla="*/ 278 w 560"/>
                <a:gd name="T23" fmla="*/ 762 h 877"/>
                <a:gd name="T24" fmla="*/ 115 w 560"/>
                <a:gd name="T25" fmla="*/ 599 h 877"/>
                <a:gd name="T26" fmla="*/ 115 w 560"/>
                <a:gd name="T27" fmla="*/ 278 h 877"/>
                <a:gd name="T28" fmla="*/ 278 w 560"/>
                <a:gd name="T29" fmla="*/ 115 h 877"/>
                <a:gd name="T30" fmla="*/ 282 w 560"/>
                <a:gd name="T31" fmla="*/ 115 h 877"/>
                <a:gd name="T32" fmla="*/ 445 w 560"/>
                <a:gd name="T33" fmla="*/ 278 h 877"/>
                <a:gd name="T34" fmla="*/ 445 w 560"/>
                <a:gd name="T35" fmla="*/ 599 h 877"/>
                <a:gd name="T36" fmla="*/ 445 w 560"/>
                <a:gd name="T37" fmla="*/ 599 h 877"/>
                <a:gd name="T38" fmla="*/ 445 w 560"/>
                <a:gd name="T39" fmla="*/ 59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0" h="877">
                  <a:moveTo>
                    <a:pt x="282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752"/>
                    <a:pt x="125" y="877"/>
                    <a:pt x="278" y="877"/>
                  </a:cubicBezTo>
                  <a:cubicBezTo>
                    <a:pt x="282" y="877"/>
                    <a:pt x="282" y="877"/>
                    <a:pt x="282" y="877"/>
                  </a:cubicBezTo>
                  <a:cubicBezTo>
                    <a:pt x="435" y="877"/>
                    <a:pt x="560" y="752"/>
                    <a:pt x="560" y="599"/>
                  </a:cubicBezTo>
                  <a:cubicBezTo>
                    <a:pt x="560" y="278"/>
                    <a:pt x="560" y="278"/>
                    <a:pt x="560" y="278"/>
                  </a:cubicBezTo>
                  <a:cubicBezTo>
                    <a:pt x="560" y="125"/>
                    <a:pt x="435" y="0"/>
                    <a:pt x="282" y="0"/>
                  </a:cubicBezTo>
                  <a:close/>
                  <a:moveTo>
                    <a:pt x="445" y="599"/>
                  </a:moveTo>
                  <a:cubicBezTo>
                    <a:pt x="445" y="689"/>
                    <a:pt x="372" y="762"/>
                    <a:pt x="282" y="762"/>
                  </a:cubicBezTo>
                  <a:cubicBezTo>
                    <a:pt x="278" y="762"/>
                    <a:pt x="278" y="762"/>
                    <a:pt x="278" y="762"/>
                  </a:cubicBezTo>
                  <a:cubicBezTo>
                    <a:pt x="188" y="762"/>
                    <a:pt x="115" y="689"/>
                    <a:pt x="115" y="599"/>
                  </a:cubicBezTo>
                  <a:cubicBezTo>
                    <a:pt x="115" y="278"/>
                    <a:pt x="115" y="278"/>
                    <a:pt x="115" y="278"/>
                  </a:cubicBezTo>
                  <a:cubicBezTo>
                    <a:pt x="115" y="188"/>
                    <a:pt x="188" y="115"/>
                    <a:pt x="278" y="115"/>
                  </a:cubicBezTo>
                  <a:cubicBezTo>
                    <a:pt x="282" y="115"/>
                    <a:pt x="282" y="115"/>
                    <a:pt x="282" y="115"/>
                  </a:cubicBezTo>
                  <a:cubicBezTo>
                    <a:pt x="372" y="115"/>
                    <a:pt x="445" y="188"/>
                    <a:pt x="445" y="278"/>
                  </a:cubicBezTo>
                  <a:lnTo>
                    <a:pt x="445" y="599"/>
                  </a:lnTo>
                  <a:close/>
                  <a:moveTo>
                    <a:pt x="445" y="599"/>
                  </a:moveTo>
                  <a:cubicBezTo>
                    <a:pt x="445" y="599"/>
                    <a:pt x="445" y="599"/>
                    <a:pt x="445" y="5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209879" y="2552402"/>
            <a:ext cx="57722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accent1"/>
                </a:solidFill>
                <a:latin typeface="+mj-lt"/>
              </a:rPr>
              <a:t>Thank You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05365" y="3677142"/>
            <a:ext cx="5581271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 smtClean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050" dirty="0" err="1" smtClean="0">
                <a:solidFill>
                  <a:schemeClr val="bg1"/>
                </a:solidFill>
              </a:rPr>
              <a:t>Aqr</a:t>
            </a:r>
            <a:r>
              <a:rPr lang="en-US" sz="1050" dirty="0" smtClean="0">
                <a:solidFill>
                  <a:schemeClr val="bg1"/>
                </a:solidFill>
              </a:rPr>
              <a:t> Typeface Lorem </a:t>
            </a:r>
            <a:r>
              <a:rPr lang="en-US" sz="1050" dirty="0">
                <a:solidFill>
                  <a:schemeClr val="bg1"/>
                </a:solidFill>
              </a:rPr>
              <a:t>ipsum dolor sit </a:t>
            </a:r>
            <a:r>
              <a:rPr lang="en-US" sz="1050" dirty="0" err="1">
                <a:solidFill>
                  <a:schemeClr val="bg1"/>
                </a:solidFill>
              </a:rPr>
              <a:t>amet</a:t>
            </a:r>
            <a:r>
              <a:rPr lang="en-US" sz="1050" dirty="0">
                <a:solidFill>
                  <a:schemeClr val="bg1"/>
                </a:solidFill>
              </a:rPr>
              <a:t>, </a:t>
            </a:r>
            <a:r>
              <a:rPr lang="en-US" sz="1050" dirty="0" err="1">
                <a:solidFill>
                  <a:schemeClr val="bg1"/>
                </a:solidFill>
              </a:rPr>
              <a:t>consectetur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adipisicing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elit</a:t>
            </a:r>
            <a:r>
              <a:rPr lang="en-US" sz="1050" dirty="0">
                <a:solidFill>
                  <a:schemeClr val="bg1"/>
                </a:solidFill>
              </a:rPr>
              <a:t>, </a:t>
            </a:r>
            <a:r>
              <a:rPr lang="en-US" sz="1050" dirty="0" err="1">
                <a:solidFill>
                  <a:schemeClr val="bg1"/>
                </a:solidFill>
              </a:rPr>
              <a:t>sed</a:t>
            </a:r>
            <a:r>
              <a:rPr lang="en-US" sz="1050" dirty="0">
                <a:solidFill>
                  <a:schemeClr val="bg1"/>
                </a:solidFill>
              </a:rPr>
              <a:t> do </a:t>
            </a:r>
            <a:r>
              <a:rPr lang="en-US" sz="1050" dirty="0" err="1">
                <a:solidFill>
                  <a:schemeClr val="bg1"/>
                </a:solidFill>
              </a:rPr>
              <a:t>eiusmod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tempor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incididunt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ut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labore</a:t>
            </a:r>
            <a:r>
              <a:rPr lang="en-US" sz="1050" dirty="0">
                <a:solidFill>
                  <a:schemeClr val="bg1"/>
                </a:solidFill>
              </a:rPr>
              <a:t> et </a:t>
            </a:r>
            <a:r>
              <a:rPr lang="en-US" sz="1050" dirty="0" err="1">
                <a:solidFill>
                  <a:schemeClr val="bg1"/>
                </a:solidFill>
              </a:rPr>
              <a:t>dolore</a:t>
            </a:r>
            <a:r>
              <a:rPr lang="en-US" sz="1050" dirty="0">
                <a:solidFill>
                  <a:schemeClr val="bg1"/>
                </a:solidFill>
              </a:rPr>
              <a:t> magna </a:t>
            </a:r>
            <a:r>
              <a:rPr lang="en-US" sz="1050" dirty="0" err="1" smtClean="0">
                <a:solidFill>
                  <a:schemeClr val="bg1"/>
                </a:solidFill>
              </a:rPr>
              <a:t>aliqua</a:t>
            </a:r>
            <a:endParaRPr lang="en-US" sz="1050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 rot="16200000">
            <a:off x="6064749" y="4798469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8" name="Rectangle 1067"/>
            <p:cNvSpPr/>
            <p:nvPr/>
          </p:nvSpPr>
          <p:spPr>
            <a:xfrm>
              <a:off x="5821136" y="644979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19" name="Rectangle 1068"/>
            <p:cNvSpPr/>
            <p:nvPr/>
          </p:nvSpPr>
          <p:spPr>
            <a:xfrm>
              <a:off x="5821136" y="800101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0" name="Rectangle 1069"/>
            <p:cNvSpPr/>
            <p:nvPr/>
          </p:nvSpPr>
          <p:spPr>
            <a:xfrm>
              <a:off x="5821136" y="955424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1" name="Rectangle 1070"/>
            <p:cNvSpPr/>
            <p:nvPr/>
          </p:nvSpPr>
          <p:spPr>
            <a:xfrm>
              <a:off x="5821136" y="1110546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</p:grpSp>
      <p:sp>
        <p:nvSpPr>
          <p:cNvPr id="17" name="Pentagon 16"/>
          <p:cNvSpPr/>
          <p:nvPr/>
        </p:nvSpPr>
        <p:spPr>
          <a:xfrm rot="16200000">
            <a:off x="5914984" y="6495967"/>
            <a:ext cx="362033" cy="362033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Pentagon 21"/>
          <p:cNvSpPr/>
          <p:nvPr/>
        </p:nvSpPr>
        <p:spPr>
          <a:xfrm rot="10800000">
            <a:off x="8375665" y="624902"/>
            <a:ext cx="6405022" cy="640502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entagon 22"/>
          <p:cNvSpPr/>
          <p:nvPr/>
        </p:nvSpPr>
        <p:spPr>
          <a:xfrm>
            <a:off x="-328977" y="933305"/>
            <a:ext cx="1911927" cy="1911927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4946072" y="4696691"/>
            <a:ext cx="2410691" cy="477981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230849" y="4738253"/>
            <a:ext cx="1835728" cy="338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0" dirty="0" smtClean="0">
                <a:solidFill>
                  <a:schemeClr val="bg1"/>
                </a:solidFill>
                <a:effectLst/>
                <a:latin typeface="+mj-lt"/>
              </a:rPr>
              <a:t>FINISH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356165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65" r="56750"/>
          <a:stretch>
            <a:fillRect/>
          </a:stretch>
        </p:blipFill>
        <p:spPr>
          <a:xfrm>
            <a:off x="0" y="2212724"/>
            <a:ext cx="5273040" cy="4645276"/>
          </a:xfrm>
          <a:custGeom>
            <a:avLst/>
            <a:gdLst>
              <a:gd name="connsiteX0" fmla="*/ 2346963 w 5273040"/>
              <a:gd name="connsiteY0" fmla="*/ 0 h 4645276"/>
              <a:gd name="connsiteX1" fmla="*/ 5273040 w 5273040"/>
              <a:gd name="connsiteY1" fmla="*/ 1463039 h 4645276"/>
              <a:gd name="connsiteX2" fmla="*/ 5273040 w 5273040"/>
              <a:gd name="connsiteY2" fmla="*/ 4645276 h 4645276"/>
              <a:gd name="connsiteX3" fmla="*/ 0 w 5273040"/>
              <a:gd name="connsiteY3" fmla="*/ 4645276 h 4645276"/>
              <a:gd name="connsiteX4" fmla="*/ 0 w 5273040"/>
              <a:gd name="connsiteY4" fmla="*/ 1173481 h 4645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73040" h="4645276">
                <a:moveTo>
                  <a:pt x="2346963" y="0"/>
                </a:moveTo>
                <a:lnTo>
                  <a:pt x="5273040" y="1463039"/>
                </a:lnTo>
                <a:lnTo>
                  <a:pt x="5273040" y="4645276"/>
                </a:lnTo>
                <a:lnTo>
                  <a:pt x="0" y="4645276"/>
                </a:lnTo>
                <a:lnTo>
                  <a:pt x="0" y="1173481"/>
                </a:lnTo>
                <a:close/>
              </a:path>
            </a:pathLst>
          </a:custGeom>
        </p:spPr>
      </p:pic>
      <p:sp>
        <p:nvSpPr>
          <p:cNvPr id="23" name="Hexagon 22"/>
          <p:cNvSpPr/>
          <p:nvPr/>
        </p:nvSpPr>
        <p:spPr>
          <a:xfrm rot="16200000">
            <a:off x="-2295017" y="1605268"/>
            <a:ext cx="9283958" cy="8003412"/>
          </a:xfrm>
          <a:prstGeom prst="hexagon">
            <a:avLst/>
          </a:prstGeom>
          <a:noFill/>
          <a:ln w="2063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entagon 3"/>
          <p:cNvSpPr/>
          <p:nvPr/>
        </p:nvSpPr>
        <p:spPr>
          <a:xfrm rot="5400000">
            <a:off x="4648062" y="2181605"/>
            <a:ext cx="2299853" cy="2300132"/>
          </a:xfrm>
          <a:prstGeom prst="homePlate">
            <a:avLst>
              <a:gd name="adj" fmla="val 36404"/>
            </a:avLst>
          </a:prstGeom>
          <a:solidFill>
            <a:schemeClr val="accent1"/>
          </a:solidFill>
          <a:ln>
            <a:noFill/>
          </a:ln>
          <a:effectLst>
            <a:outerShdw blurRad="5588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722577" y="1581579"/>
            <a:ext cx="36888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200" b="1" dirty="0" smtClean="0">
                <a:solidFill>
                  <a:schemeClr val="accent1"/>
                </a:solidFill>
                <a:latin typeface="+mj-lt"/>
              </a:rPr>
              <a:t>Creative</a:t>
            </a:r>
          </a:p>
          <a:p>
            <a:r>
              <a:rPr lang="id-ID" sz="4000" b="1" dirty="0" smtClean="0">
                <a:solidFill>
                  <a:schemeClr val="bg1"/>
                </a:solidFill>
                <a:latin typeface="+mj-lt"/>
              </a:rPr>
              <a:t>Image Layout</a:t>
            </a:r>
            <a:endParaRPr lang="id-ID" sz="4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22577" y="3121266"/>
            <a:ext cx="3316998" cy="1342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400" dirty="0" err="1">
                <a:solidFill>
                  <a:schemeClr val="bg1"/>
                </a:solidFill>
              </a:rPr>
              <a:t>Aqr</a:t>
            </a:r>
            <a:r>
              <a:rPr lang="en-US" sz="1400" dirty="0">
                <a:solidFill>
                  <a:schemeClr val="bg1"/>
                </a:solidFill>
              </a:rPr>
              <a:t> Typeface 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49" name="Freeform 74"/>
          <p:cNvSpPr>
            <a:spLocks noEditPoints="1"/>
          </p:cNvSpPr>
          <p:nvPr/>
        </p:nvSpPr>
        <p:spPr bwMode="auto">
          <a:xfrm>
            <a:off x="5468015" y="2532303"/>
            <a:ext cx="816087" cy="986315"/>
          </a:xfrm>
          <a:custGeom>
            <a:avLst/>
            <a:gdLst>
              <a:gd name="T0" fmla="*/ 12 w 69"/>
              <a:gd name="T1" fmla="*/ 75 h 81"/>
              <a:gd name="T2" fmla="*/ 11 w 69"/>
              <a:gd name="T3" fmla="*/ 63 h 81"/>
              <a:gd name="T4" fmla="*/ 29 w 69"/>
              <a:gd name="T5" fmla="*/ 73 h 81"/>
              <a:gd name="T6" fmla="*/ 12 w 69"/>
              <a:gd name="T7" fmla="*/ 60 h 81"/>
              <a:gd name="T8" fmla="*/ 10 w 69"/>
              <a:gd name="T9" fmla="*/ 54 h 81"/>
              <a:gd name="T10" fmla="*/ 9 w 69"/>
              <a:gd name="T11" fmla="*/ 32 h 81"/>
              <a:gd name="T12" fmla="*/ 8 w 69"/>
              <a:gd name="T13" fmla="*/ 28 h 81"/>
              <a:gd name="T14" fmla="*/ 9 w 69"/>
              <a:gd name="T15" fmla="*/ 32 h 81"/>
              <a:gd name="T16" fmla="*/ 12 w 69"/>
              <a:gd name="T17" fmla="*/ 41 h 81"/>
              <a:gd name="T18" fmla="*/ 55 w 69"/>
              <a:gd name="T19" fmla="*/ 54 h 81"/>
              <a:gd name="T20" fmla="*/ 20 w 69"/>
              <a:gd name="T21" fmla="*/ 56 h 81"/>
              <a:gd name="T22" fmla="*/ 55 w 69"/>
              <a:gd name="T23" fmla="*/ 54 h 81"/>
              <a:gd name="T24" fmla="*/ 19 w 69"/>
              <a:gd name="T25" fmla="*/ 61 h 81"/>
              <a:gd name="T26" fmla="*/ 56 w 69"/>
              <a:gd name="T27" fmla="*/ 61 h 81"/>
              <a:gd name="T28" fmla="*/ 20 w 69"/>
              <a:gd name="T29" fmla="*/ 65 h 81"/>
              <a:gd name="T30" fmla="*/ 55 w 69"/>
              <a:gd name="T31" fmla="*/ 67 h 81"/>
              <a:gd name="T32" fmla="*/ 69 w 69"/>
              <a:gd name="T33" fmla="*/ 38 h 81"/>
              <a:gd name="T34" fmla="*/ 8 w 69"/>
              <a:gd name="T35" fmla="*/ 81 h 81"/>
              <a:gd name="T36" fmla="*/ 4 w 69"/>
              <a:gd name="T37" fmla="*/ 39 h 81"/>
              <a:gd name="T38" fmla="*/ 2 w 69"/>
              <a:gd name="T39" fmla="*/ 26 h 81"/>
              <a:gd name="T40" fmla="*/ 63 w 69"/>
              <a:gd name="T41" fmla="*/ 10 h 81"/>
              <a:gd name="T42" fmla="*/ 11 w 69"/>
              <a:gd name="T43" fmla="*/ 37 h 81"/>
              <a:gd name="T44" fmla="*/ 69 w 69"/>
              <a:gd name="T45" fmla="*/ 38 h 81"/>
              <a:gd name="T46" fmla="*/ 65 w 69"/>
              <a:gd name="T47" fmla="*/ 50 h 81"/>
              <a:gd name="T48" fmla="*/ 40 w 69"/>
              <a:gd name="T49" fmla="*/ 50 h 81"/>
              <a:gd name="T50" fmla="*/ 27 w 69"/>
              <a:gd name="T51" fmla="*/ 50 h 81"/>
              <a:gd name="T52" fmla="*/ 8 w 69"/>
              <a:gd name="T53" fmla="*/ 78 h 81"/>
              <a:gd name="T54" fmla="*/ 66 w 69"/>
              <a:gd name="T55" fmla="*/ 50 h 81"/>
              <a:gd name="T56" fmla="*/ 21 w 69"/>
              <a:gd name="T57" fmla="*/ 20 h 81"/>
              <a:gd name="T58" fmla="*/ 37 w 69"/>
              <a:gd name="T59" fmla="*/ 21 h 81"/>
              <a:gd name="T60" fmla="*/ 29 w 69"/>
              <a:gd name="T61" fmla="*/ 25 h 81"/>
              <a:gd name="T62" fmla="*/ 53 w 69"/>
              <a:gd name="T63" fmla="*/ 5 h 81"/>
              <a:gd name="T64" fmla="*/ 49 w 69"/>
              <a:gd name="T65" fmla="*/ 15 h 81"/>
              <a:gd name="T66" fmla="*/ 55 w 69"/>
              <a:gd name="T67" fmla="*/ 4 h 81"/>
              <a:gd name="T68" fmla="*/ 3 w 69"/>
              <a:gd name="T69" fmla="*/ 29 h 81"/>
              <a:gd name="T70" fmla="*/ 15 w 69"/>
              <a:gd name="T71" fmla="*/ 32 h 81"/>
              <a:gd name="T72" fmla="*/ 3 w 69"/>
              <a:gd name="T73" fmla="*/ 29 h 81"/>
              <a:gd name="T74" fmla="*/ 19 w 69"/>
              <a:gd name="T75" fmla="*/ 40 h 81"/>
              <a:gd name="T76" fmla="*/ 50 w 69"/>
              <a:gd name="T77" fmla="*/ 48 h 81"/>
              <a:gd name="T78" fmla="*/ 40 w 69"/>
              <a:gd name="T79" fmla="*/ 48 h 81"/>
              <a:gd name="T80" fmla="*/ 55 w 69"/>
              <a:gd name="T81" fmla="*/ 40 h 81"/>
              <a:gd name="T82" fmla="*/ 63 w 69"/>
              <a:gd name="T83" fmla="*/ 48 h 81"/>
              <a:gd name="T84" fmla="*/ 7 w 69"/>
              <a:gd name="T85" fmla="*/ 48 h 81"/>
              <a:gd name="T86" fmla="*/ 66 w 69"/>
              <a:gd name="T87" fmla="*/ 48 h 81"/>
              <a:gd name="T88" fmla="*/ 66 w 69"/>
              <a:gd name="T89" fmla="*/ 48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9" h="81">
                <a:moveTo>
                  <a:pt x="30" y="74"/>
                </a:moveTo>
                <a:cubicBezTo>
                  <a:pt x="30" y="75"/>
                  <a:pt x="30" y="75"/>
                  <a:pt x="29" y="75"/>
                </a:cubicBezTo>
                <a:cubicBezTo>
                  <a:pt x="12" y="75"/>
                  <a:pt x="12" y="75"/>
                  <a:pt x="12" y="75"/>
                </a:cubicBezTo>
                <a:cubicBezTo>
                  <a:pt x="11" y="75"/>
                  <a:pt x="10" y="75"/>
                  <a:pt x="10" y="74"/>
                </a:cubicBezTo>
                <a:cubicBezTo>
                  <a:pt x="10" y="64"/>
                  <a:pt x="10" y="64"/>
                  <a:pt x="10" y="64"/>
                </a:cubicBezTo>
                <a:cubicBezTo>
                  <a:pt x="10" y="64"/>
                  <a:pt x="10" y="63"/>
                  <a:pt x="11" y="63"/>
                </a:cubicBezTo>
                <a:cubicBezTo>
                  <a:pt x="11" y="63"/>
                  <a:pt x="12" y="64"/>
                  <a:pt x="12" y="64"/>
                </a:cubicBezTo>
                <a:cubicBezTo>
                  <a:pt x="12" y="74"/>
                  <a:pt x="12" y="74"/>
                  <a:pt x="12" y="74"/>
                </a:cubicBezTo>
                <a:cubicBezTo>
                  <a:pt x="29" y="73"/>
                  <a:pt x="29" y="73"/>
                  <a:pt x="29" y="73"/>
                </a:cubicBezTo>
                <a:cubicBezTo>
                  <a:pt x="30" y="73"/>
                  <a:pt x="30" y="74"/>
                  <a:pt x="30" y="74"/>
                </a:cubicBezTo>
                <a:close/>
                <a:moveTo>
                  <a:pt x="11" y="61"/>
                </a:moveTo>
                <a:cubicBezTo>
                  <a:pt x="11" y="61"/>
                  <a:pt x="12" y="60"/>
                  <a:pt x="12" y="60"/>
                </a:cubicBezTo>
                <a:cubicBezTo>
                  <a:pt x="12" y="54"/>
                  <a:pt x="12" y="54"/>
                  <a:pt x="12" y="54"/>
                </a:cubicBezTo>
                <a:cubicBezTo>
                  <a:pt x="12" y="53"/>
                  <a:pt x="11" y="53"/>
                  <a:pt x="11" y="53"/>
                </a:cubicBezTo>
                <a:cubicBezTo>
                  <a:pt x="10" y="53"/>
                  <a:pt x="10" y="53"/>
                  <a:pt x="10" y="54"/>
                </a:cubicBezTo>
                <a:cubicBezTo>
                  <a:pt x="10" y="60"/>
                  <a:pt x="10" y="60"/>
                  <a:pt x="10" y="60"/>
                </a:cubicBezTo>
                <a:cubicBezTo>
                  <a:pt x="10" y="60"/>
                  <a:pt x="10" y="61"/>
                  <a:pt x="11" y="61"/>
                </a:cubicBezTo>
                <a:close/>
                <a:moveTo>
                  <a:pt x="9" y="32"/>
                </a:moveTo>
                <a:cubicBezTo>
                  <a:pt x="9" y="32"/>
                  <a:pt x="9" y="32"/>
                  <a:pt x="10" y="32"/>
                </a:cubicBezTo>
                <a:cubicBezTo>
                  <a:pt x="11" y="32"/>
                  <a:pt x="11" y="30"/>
                  <a:pt x="11" y="29"/>
                </a:cubicBezTo>
                <a:cubicBezTo>
                  <a:pt x="10" y="28"/>
                  <a:pt x="9" y="27"/>
                  <a:pt x="8" y="28"/>
                </a:cubicBezTo>
                <a:cubicBezTo>
                  <a:pt x="7" y="28"/>
                  <a:pt x="7" y="29"/>
                  <a:pt x="7" y="29"/>
                </a:cubicBezTo>
                <a:cubicBezTo>
                  <a:pt x="6" y="30"/>
                  <a:pt x="6" y="31"/>
                  <a:pt x="7" y="31"/>
                </a:cubicBezTo>
                <a:cubicBezTo>
                  <a:pt x="7" y="32"/>
                  <a:pt x="8" y="32"/>
                  <a:pt x="9" y="32"/>
                </a:cubicBezTo>
                <a:close/>
                <a:moveTo>
                  <a:pt x="12" y="46"/>
                </a:moveTo>
                <a:cubicBezTo>
                  <a:pt x="13" y="46"/>
                  <a:pt x="14" y="45"/>
                  <a:pt x="14" y="44"/>
                </a:cubicBezTo>
                <a:cubicBezTo>
                  <a:pt x="14" y="42"/>
                  <a:pt x="13" y="41"/>
                  <a:pt x="12" y="41"/>
                </a:cubicBezTo>
                <a:cubicBezTo>
                  <a:pt x="11" y="41"/>
                  <a:pt x="10" y="42"/>
                  <a:pt x="10" y="44"/>
                </a:cubicBezTo>
                <a:cubicBezTo>
                  <a:pt x="10" y="45"/>
                  <a:pt x="11" y="46"/>
                  <a:pt x="12" y="46"/>
                </a:cubicBezTo>
                <a:close/>
                <a:moveTo>
                  <a:pt x="55" y="54"/>
                </a:moveTo>
                <a:cubicBezTo>
                  <a:pt x="20" y="54"/>
                  <a:pt x="20" y="54"/>
                  <a:pt x="20" y="54"/>
                </a:cubicBezTo>
                <a:cubicBezTo>
                  <a:pt x="20" y="54"/>
                  <a:pt x="19" y="55"/>
                  <a:pt x="19" y="55"/>
                </a:cubicBezTo>
                <a:cubicBezTo>
                  <a:pt x="19" y="56"/>
                  <a:pt x="20" y="56"/>
                  <a:pt x="20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6" y="56"/>
                  <a:pt x="56" y="56"/>
                  <a:pt x="56" y="55"/>
                </a:cubicBezTo>
                <a:cubicBezTo>
                  <a:pt x="56" y="55"/>
                  <a:pt x="56" y="54"/>
                  <a:pt x="55" y="54"/>
                </a:cubicBezTo>
                <a:close/>
                <a:moveTo>
                  <a:pt x="55" y="60"/>
                </a:moveTo>
                <a:cubicBezTo>
                  <a:pt x="20" y="60"/>
                  <a:pt x="20" y="60"/>
                  <a:pt x="20" y="60"/>
                </a:cubicBezTo>
                <a:cubicBezTo>
                  <a:pt x="20" y="60"/>
                  <a:pt x="19" y="60"/>
                  <a:pt x="19" y="61"/>
                </a:cubicBezTo>
                <a:cubicBezTo>
                  <a:pt x="19" y="61"/>
                  <a:pt x="20" y="62"/>
                  <a:pt x="20" y="62"/>
                </a:cubicBezTo>
                <a:cubicBezTo>
                  <a:pt x="55" y="62"/>
                  <a:pt x="55" y="62"/>
                  <a:pt x="55" y="62"/>
                </a:cubicBezTo>
                <a:cubicBezTo>
                  <a:pt x="56" y="62"/>
                  <a:pt x="56" y="61"/>
                  <a:pt x="56" y="61"/>
                </a:cubicBezTo>
                <a:cubicBezTo>
                  <a:pt x="56" y="60"/>
                  <a:pt x="56" y="60"/>
                  <a:pt x="55" y="60"/>
                </a:cubicBezTo>
                <a:close/>
                <a:moveTo>
                  <a:pt x="55" y="65"/>
                </a:moveTo>
                <a:cubicBezTo>
                  <a:pt x="20" y="65"/>
                  <a:pt x="20" y="65"/>
                  <a:pt x="20" y="65"/>
                </a:cubicBezTo>
                <a:cubicBezTo>
                  <a:pt x="20" y="65"/>
                  <a:pt x="19" y="66"/>
                  <a:pt x="19" y="66"/>
                </a:cubicBezTo>
                <a:cubicBezTo>
                  <a:pt x="19" y="67"/>
                  <a:pt x="20" y="67"/>
                  <a:pt x="20" y="67"/>
                </a:cubicBezTo>
                <a:cubicBezTo>
                  <a:pt x="55" y="67"/>
                  <a:pt x="55" y="67"/>
                  <a:pt x="55" y="67"/>
                </a:cubicBezTo>
                <a:cubicBezTo>
                  <a:pt x="56" y="67"/>
                  <a:pt x="56" y="67"/>
                  <a:pt x="56" y="66"/>
                </a:cubicBezTo>
                <a:cubicBezTo>
                  <a:pt x="56" y="66"/>
                  <a:pt x="56" y="65"/>
                  <a:pt x="55" y="65"/>
                </a:cubicBezTo>
                <a:close/>
                <a:moveTo>
                  <a:pt x="69" y="38"/>
                </a:moveTo>
                <a:cubicBezTo>
                  <a:pt x="69" y="76"/>
                  <a:pt x="69" y="76"/>
                  <a:pt x="69" y="76"/>
                </a:cubicBezTo>
                <a:cubicBezTo>
                  <a:pt x="69" y="79"/>
                  <a:pt x="67" y="81"/>
                  <a:pt x="65" y="81"/>
                </a:cubicBezTo>
                <a:cubicBezTo>
                  <a:pt x="8" y="81"/>
                  <a:pt x="8" y="81"/>
                  <a:pt x="8" y="81"/>
                </a:cubicBezTo>
                <a:cubicBezTo>
                  <a:pt x="6" y="81"/>
                  <a:pt x="4" y="79"/>
                  <a:pt x="4" y="76"/>
                </a:cubicBezTo>
                <a:cubicBezTo>
                  <a:pt x="4" y="39"/>
                  <a:pt x="4" y="39"/>
                  <a:pt x="4" y="39"/>
                </a:cubicBezTo>
                <a:cubicBezTo>
                  <a:pt x="4" y="39"/>
                  <a:pt x="4" y="39"/>
                  <a:pt x="4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0" y="29"/>
                  <a:pt x="0" y="28"/>
                </a:cubicBezTo>
                <a:cubicBezTo>
                  <a:pt x="0" y="27"/>
                  <a:pt x="1" y="26"/>
                  <a:pt x="2" y="26"/>
                </a:cubicBezTo>
                <a:cubicBezTo>
                  <a:pt x="56" y="0"/>
                  <a:pt x="56" y="0"/>
                  <a:pt x="56" y="0"/>
                </a:cubicBezTo>
                <a:cubicBezTo>
                  <a:pt x="57" y="0"/>
                  <a:pt x="58" y="0"/>
                  <a:pt x="58" y="1"/>
                </a:cubicBezTo>
                <a:cubicBezTo>
                  <a:pt x="63" y="10"/>
                  <a:pt x="63" y="10"/>
                  <a:pt x="63" y="10"/>
                </a:cubicBezTo>
                <a:cubicBezTo>
                  <a:pt x="63" y="11"/>
                  <a:pt x="63" y="11"/>
                  <a:pt x="63" y="11"/>
                </a:cubicBezTo>
                <a:cubicBezTo>
                  <a:pt x="62" y="12"/>
                  <a:pt x="62" y="12"/>
                  <a:pt x="62" y="12"/>
                </a:cubicBezTo>
                <a:cubicBezTo>
                  <a:pt x="11" y="37"/>
                  <a:pt x="11" y="37"/>
                  <a:pt x="11" y="37"/>
                </a:cubicBezTo>
                <a:cubicBezTo>
                  <a:pt x="67" y="37"/>
                  <a:pt x="67" y="37"/>
                  <a:pt x="67" y="37"/>
                </a:cubicBezTo>
                <a:cubicBezTo>
                  <a:pt x="67" y="37"/>
                  <a:pt x="68" y="37"/>
                  <a:pt x="68" y="37"/>
                </a:cubicBezTo>
                <a:cubicBezTo>
                  <a:pt x="69" y="37"/>
                  <a:pt x="69" y="37"/>
                  <a:pt x="69" y="38"/>
                </a:cubicBezTo>
                <a:close/>
                <a:moveTo>
                  <a:pt x="66" y="50"/>
                </a:moveTo>
                <a:cubicBezTo>
                  <a:pt x="65" y="50"/>
                  <a:pt x="65" y="50"/>
                  <a:pt x="65" y="50"/>
                </a:cubicBezTo>
                <a:cubicBezTo>
                  <a:pt x="65" y="50"/>
                  <a:pt x="65" y="50"/>
                  <a:pt x="65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40" y="50"/>
                  <a:pt x="40" y="50"/>
                  <a:pt x="40" y="50"/>
                </a:cubicBezTo>
                <a:cubicBezTo>
                  <a:pt x="40" y="50"/>
                  <a:pt x="40" y="50"/>
                  <a:pt x="40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7" y="50"/>
                  <a:pt x="7" y="50"/>
                  <a:pt x="7" y="50"/>
                </a:cubicBezTo>
                <a:cubicBezTo>
                  <a:pt x="7" y="76"/>
                  <a:pt x="7" y="76"/>
                  <a:pt x="7" y="76"/>
                </a:cubicBezTo>
                <a:cubicBezTo>
                  <a:pt x="7" y="77"/>
                  <a:pt x="7" y="78"/>
                  <a:pt x="8" y="78"/>
                </a:cubicBezTo>
                <a:cubicBezTo>
                  <a:pt x="65" y="78"/>
                  <a:pt x="65" y="78"/>
                  <a:pt x="65" y="78"/>
                </a:cubicBezTo>
                <a:cubicBezTo>
                  <a:pt x="66" y="78"/>
                  <a:pt x="66" y="77"/>
                  <a:pt x="66" y="76"/>
                </a:cubicBezTo>
                <a:lnTo>
                  <a:pt x="66" y="50"/>
                </a:lnTo>
                <a:close/>
                <a:moveTo>
                  <a:pt x="26" y="26"/>
                </a:moveTo>
                <a:cubicBezTo>
                  <a:pt x="30" y="16"/>
                  <a:pt x="30" y="16"/>
                  <a:pt x="30" y="16"/>
                </a:cubicBezTo>
                <a:cubicBezTo>
                  <a:pt x="21" y="20"/>
                  <a:pt x="21" y="20"/>
                  <a:pt x="21" y="20"/>
                </a:cubicBezTo>
                <a:cubicBezTo>
                  <a:pt x="17" y="31"/>
                  <a:pt x="17" y="31"/>
                  <a:pt x="17" y="31"/>
                </a:cubicBezTo>
                <a:lnTo>
                  <a:pt x="26" y="26"/>
                </a:lnTo>
                <a:close/>
                <a:moveTo>
                  <a:pt x="37" y="21"/>
                </a:moveTo>
                <a:cubicBezTo>
                  <a:pt x="41" y="11"/>
                  <a:pt x="41" y="11"/>
                  <a:pt x="41" y="11"/>
                </a:cubicBezTo>
                <a:cubicBezTo>
                  <a:pt x="32" y="15"/>
                  <a:pt x="32" y="15"/>
                  <a:pt x="32" y="15"/>
                </a:cubicBezTo>
                <a:cubicBezTo>
                  <a:pt x="29" y="25"/>
                  <a:pt x="29" y="25"/>
                  <a:pt x="29" y="25"/>
                </a:cubicBezTo>
                <a:lnTo>
                  <a:pt x="37" y="21"/>
                </a:lnTo>
                <a:close/>
                <a:moveTo>
                  <a:pt x="49" y="15"/>
                </a:moveTo>
                <a:cubicBezTo>
                  <a:pt x="53" y="5"/>
                  <a:pt x="53" y="5"/>
                  <a:pt x="53" y="5"/>
                </a:cubicBezTo>
                <a:cubicBezTo>
                  <a:pt x="44" y="9"/>
                  <a:pt x="44" y="9"/>
                  <a:pt x="44" y="9"/>
                </a:cubicBezTo>
                <a:cubicBezTo>
                  <a:pt x="40" y="20"/>
                  <a:pt x="40" y="20"/>
                  <a:pt x="40" y="20"/>
                </a:cubicBezTo>
                <a:lnTo>
                  <a:pt x="49" y="15"/>
                </a:lnTo>
                <a:close/>
                <a:moveTo>
                  <a:pt x="59" y="10"/>
                </a:moveTo>
                <a:cubicBezTo>
                  <a:pt x="56" y="3"/>
                  <a:pt x="56" y="3"/>
                  <a:pt x="56" y="3"/>
                </a:cubicBezTo>
                <a:cubicBezTo>
                  <a:pt x="55" y="4"/>
                  <a:pt x="55" y="4"/>
                  <a:pt x="55" y="4"/>
                </a:cubicBezTo>
                <a:cubicBezTo>
                  <a:pt x="52" y="14"/>
                  <a:pt x="52" y="14"/>
                  <a:pt x="52" y="14"/>
                </a:cubicBezTo>
                <a:lnTo>
                  <a:pt x="59" y="10"/>
                </a:lnTo>
                <a:close/>
                <a:moveTo>
                  <a:pt x="3" y="29"/>
                </a:moveTo>
                <a:cubicBezTo>
                  <a:pt x="3" y="30"/>
                  <a:pt x="3" y="30"/>
                  <a:pt x="3" y="30"/>
                </a:cubicBezTo>
                <a:cubicBezTo>
                  <a:pt x="6" y="36"/>
                  <a:pt x="6" y="36"/>
                  <a:pt x="6" y="36"/>
                </a:cubicBezTo>
                <a:cubicBezTo>
                  <a:pt x="15" y="32"/>
                  <a:pt x="15" y="32"/>
                  <a:pt x="15" y="32"/>
                </a:cubicBezTo>
                <a:cubicBezTo>
                  <a:pt x="18" y="22"/>
                  <a:pt x="18" y="22"/>
                  <a:pt x="18" y="22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3" y="29"/>
                  <a:pt x="3" y="29"/>
                </a:cubicBezTo>
                <a:close/>
                <a:moveTo>
                  <a:pt x="37" y="48"/>
                </a:moveTo>
                <a:cubicBezTo>
                  <a:pt x="29" y="40"/>
                  <a:pt x="29" y="40"/>
                  <a:pt x="29" y="40"/>
                </a:cubicBezTo>
                <a:cubicBezTo>
                  <a:pt x="19" y="40"/>
                  <a:pt x="19" y="40"/>
                  <a:pt x="19" y="40"/>
                </a:cubicBezTo>
                <a:cubicBezTo>
                  <a:pt x="28" y="48"/>
                  <a:pt x="28" y="48"/>
                  <a:pt x="28" y="48"/>
                </a:cubicBezTo>
                <a:lnTo>
                  <a:pt x="37" y="48"/>
                </a:lnTo>
                <a:close/>
                <a:moveTo>
                  <a:pt x="50" y="48"/>
                </a:moveTo>
                <a:cubicBezTo>
                  <a:pt x="42" y="40"/>
                  <a:pt x="42" y="40"/>
                  <a:pt x="42" y="40"/>
                </a:cubicBezTo>
                <a:cubicBezTo>
                  <a:pt x="32" y="40"/>
                  <a:pt x="32" y="40"/>
                  <a:pt x="32" y="40"/>
                </a:cubicBezTo>
                <a:cubicBezTo>
                  <a:pt x="40" y="48"/>
                  <a:pt x="40" y="48"/>
                  <a:pt x="40" y="48"/>
                </a:cubicBezTo>
                <a:lnTo>
                  <a:pt x="50" y="48"/>
                </a:lnTo>
                <a:close/>
                <a:moveTo>
                  <a:pt x="63" y="48"/>
                </a:moveTo>
                <a:cubicBezTo>
                  <a:pt x="55" y="40"/>
                  <a:pt x="55" y="40"/>
                  <a:pt x="55" y="40"/>
                </a:cubicBezTo>
                <a:cubicBezTo>
                  <a:pt x="45" y="40"/>
                  <a:pt x="45" y="40"/>
                  <a:pt x="45" y="40"/>
                </a:cubicBezTo>
                <a:cubicBezTo>
                  <a:pt x="53" y="48"/>
                  <a:pt x="53" y="48"/>
                  <a:pt x="53" y="48"/>
                </a:cubicBezTo>
                <a:lnTo>
                  <a:pt x="63" y="48"/>
                </a:lnTo>
                <a:close/>
                <a:moveTo>
                  <a:pt x="17" y="40"/>
                </a:moveTo>
                <a:cubicBezTo>
                  <a:pt x="7" y="40"/>
                  <a:pt x="7" y="40"/>
                  <a:pt x="7" y="40"/>
                </a:cubicBezTo>
                <a:cubicBezTo>
                  <a:pt x="7" y="48"/>
                  <a:pt x="7" y="48"/>
                  <a:pt x="7" y="48"/>
                </a:cubicBezTo>
                <a:cubicBezTo>
                  <a:pt x="25" y="48"/>
                  <a:pt x="25" y="48"/>
                  <a:pt x="25" y="48"/>
                </a:cubicBezTo>
                <a:lnTo>
                  <a:pt x="17" y="40"/>
                </a:lnTo>
                <a:close/>
                <a:moveTo>
                  <a:pt x="66" y="48"/>
                </a:moveTo>
                <a:cubicBezTo>
                  <a:pt x="66" y="40"/>
                  <a:pt x="66" y="40"/>
                  <a:pt x="66" y="40"/>
                </a:cubicBezTo>
                <a:cubicBezTo>
                  <a:pt x="58" y="40"/>
                  <a:pt x="58" y="40"/>
                  <a:pt x="58" y="40"/>
                </a:cubicBezTo>
                <a:cubicBezTo>
                  <a:pt x="66" y="48"/>
                  <a:pt x="66" y="48"/>
                  <a:pt x="6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Rounded Rectangle 49"/>
          <p:cNvSpPr/>
          <p:nvPr/>
        </p:nvSpPr>
        <p:spPr>
          <a:xfrm>
            <a:off x="7764141" y="4966187"/>
            <a:ext cx="2410691" cy="477981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8048918" y="5007749"/>
            <a:ext cx="1835728" cy="338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i="0" dirty="0" smtClean="0">
                <a:solidFill>
                  <a:schemeClr val="bg1"/>
                </a:solidFill>
                <a:effectLst/>
                <a:latin typeface="+mj-lt"/>
              </a:rPr>
              <a:t>LEARN HOW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3219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0"/>
          <a:stretch>
            <a:fillRect/>
          </a:stretch>
        </p:blipFill>
        <p:spPr>
          <a:xfrm>
            <a:off x="2578608" y="0"/>
            <a:ext cx="9613392" cy="6858000"/>
          </a:xfrm>
          <a:custGeom>
            <a:avLst/>
            <a:gdLst>
              <a:gd name="connsiteX0" fmla="*/ 6583680 w 9613392"/>
              <a:gd name="connsiteY0" fmla="*/ 0 h 6858000"/>
              <a:gd name="connsiteX1" fmla="*/ 6601968 w 9613392"/>
              <a:gd name="connsiteY1" fmla="*/ 0 h 6858000"/>
              <a:gd name="connsiteX2" fmla="*/ 9613392 w 9613392"/>
              <a:gd name="connsiteY2" fmla="*/ 0 h 6858000"/>
              <a:gd name="connsiteX3" fmla="*/ 9613392 w 9613392"/>
              <a:gd name="connsiteY3" fmla="*/ 6858000 h 6858000"/>
              <a:gd name="connsiteX4" fmla="*/ 6601968 w 9613392"/>
              <a:gd name="connsiteY4" fmla="*/ 6858000 h 6858000"/>
              <a:gd name="connsiteX5" fmla="*/ 6583680 w 9613392"/>
              <a:gd name="connsiteY5" fmla="*/ 6858000 h 6858000"/>
              <a:gd name="connsiteX6" fmla="*/ 0 w 9613392"/>
              <a:gd name="connsiteY6" fmla="*/ 6858000 h 6858000"/>
              <a:gd name="connsiteX7" fmla="*/ 6583680 w 9613392"/>
              <a:gd name="connsiteY7" fmla="*/ 18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13392" h="6858000">
                <a:moveTo>
                  <a:pt x="6583680" y="0"/>
                </a:moveTo>
                <a:lnTo>
                  <a:pt x="6601968" y="0"/>
                </a:lnTo>
                <a:lnTo>
                  <a:pt x="9613392" y="0"/>
                </a:lnTo>
                <a:lnTo>
                  <a:pt x="9613392" y="6858000"/>
                </a:lnTo>
                <a:lnTo>
                  <a:pt x="6601968" y="6858000"/>
                </a:lnTo>
                <a:lnTo>
                  <a:pt x="6583680" y="6858000"/>
                </a:lnTo>
                <a:lnTo>
                  <a:pt x="0" y="6858000"/>
                </a:lnTo>
                <a:lnTo>
                  <a:pt x="6583680" y="18997"/>
                </a:lnTo>
                <a:close/>
              </a:path>
            </a:pathLst>
          </a:cu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D0D8F6BF-061A-48CE-9168-47A68F8BF55A}"/>
              </a:ext>
            </a:extLst>
          </p:cNvPr>
          <p:cNvSpPr txBox="1">
            <a:spLocks/>
          </p:cNvSpPr>
          <p:nvPr/>
        </p:nvSpPr>
        <p:spPr>
          <a:xfrm>
            <a:off x="1057246" y="1210453"/>
            <a:ext cx="3909608" cy="13612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accent1"/>
                </a:solidFill>
              </a:rPr>
              <a:t>Company</a:t>
            </a:r>
            <a:r>
              <a:rPr lang="en-US" b="1" dirty="0">
                <a:solidFill>
                  <a:schemeClr val="bg1"/>
                </a:solidFill>
              </a:rPr>
              <a:t> Infographic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32C0E56E-5C1B-4F68-AB9F-9DA4178A37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7246" y="2754514"/>
            <a:ext cx="4082018" cy="102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Lorem Ipsum is simply dummy text of the printing and typesetting industry.  Lorem Ipsum has been the industry's standard dummy text ever since. </a:t>
            </a:r>
          </a:p>
        </p:txBody>
      </p:sp>
      <p:sp>
        <p:nvSpPr>
          <p:cNvPr id="10" name="Pentagon 9"/>
          <p:cNvSpPr/>
          <p:nvPr/>
        </p:nvSpPr>
        <p:spPr>
          <a:xfrm>
            <a:off x="-723175" y="1104179"/>
            <a:ext cx="1467474" cy="1467474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entagon 11"/>
          <p:cNvSpPr/>
          <p:nvPr/>
        </p:nvSpPr>
        <p:spPr>
          <a:xfrm rot="10800000">
            <a:off x="6851072" y="2199336"/>
            <a:ext cx="5438891" cy="5438891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9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091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56437" y="3537410"/>
            <a:ext cx="4050141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In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a </a:t>
            </a:r>
            <a:r>
              <a:rPr lang="en-US" sz="1100" dirty="0" err="1">
                <a:solidFill>
                  <a:schemeClr val="bg1"/>
                </a:solidFill>
              </a:rPr>
              <a:t>arcu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imperdiet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malesuada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Fusce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wisi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Nullam</a:t>
            </a:r>
            <a:r>
              <a:rPr lang="en-US" sz="1100" dirty="0">
                <a:solidFill>
                  <a:schemeClr val="bg1"/>
                </a:solidFill>
              </a:rPr>
              <a:t> at </a:t>
            </a:r>
            <a:r>
              <a:rPr lang="en-US" sz="1100" dirty="0" err="1">
                <a:solidFill>
                  <a:schemeClr val="bg1"/>
                </a:solidFill>
              </a:rPr>
              <a:t>arcu</a:t>
            </a:r>
            <a:r>
              <a:rPr lang="en-US" sz="1100" dirty="0">
                <a:solidFill>
                  <a:schemeClr val="bg1"/>
                </a:solidFill>
              </a:rPr>
              <a:t> a </a:t>
            </a:r>
            <a:r>
              <a:rPr lang="en-US" sz="1100" dirty="0" err="1">
                <a:solidFill>
                  <a:schemeClr val="bg1"/>
                </a:solidFill>
              </a:rPr>
              <a:t>est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sollicitudin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euismod</a:t>
            </a:r>
            <a:r>
              <a:rPr lang="en-US" sz="1100" dirty="0">
                <a:solidFill>
                  <a:schemeClr val="bg1"/>
                </a:solidFill>
              </a:rPr>
              <a:t>. In convallis. </a:t>
            </a:r>
            <a:r>
              <a:rPr lang="en-US" sz="1100" dirty="0" err="1">
                <a:solidFill>
                  <a:schemeClr val="bg1"/>
                </a:solidFill>
              </a:rPr>
              <a:t>Nullam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dapibus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fermentum</a:t>
            </a:r>
            <a:r>
              <a:rPr lang="en-US" sz="1100" dirty="0">
                <a:solidFill>
                  <a:schemeClr val="bg1"/>
                </a:solidFill>
              </a:rPr>
              <a:t> ipsum.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erat </a:t>
            </a:r>
            <a:r>
              <a:rPr lang="en-US" sz="1100" dirty="0" err="1">
                <a:solidFill>
                  <a:schemeClr val="bg1"/>
                </a:solidFill>
              </a:rPr>
              <a:t>volutpat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Excepteur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sint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occaecat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cupidatat</a:t>
            </a:r>
            <a:r>
              <a:rPr lang="en-US" sz="1100" dirty="0">
                <a:solidFill>
                  <a:schemeClr val="bg1"/>
                </a:solidFill>
              </a:rPr>
              <a:t> non </a:t>
            </a:r>
            <a:r>
              <a:rPr lang="en-US" sz="1100" dirty="0" err="1">
                <a:solidFill>
                  <a:schemeClr val="bg1"/>
                </a:solidFill>
              </a:rPr>
              <a:t>proident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sunt</a:t>
            </a:r>
            <a:r>
              <a:rPr lang="en-US" sz="1100" dirty="0">
                <a:solidFill>
                  <a:schemeClr val="bg1"/>
                </a:solidFill>
              </a:rPr>
              <a:t> in culpa qui </a:t>
            </a:r>
            <a:r>
              <a:rPr lang="en-US" sz="1100" dirty="0" err="1">
                <a:solidFill>
                  <a:schemeClr val="bg1"/>
                </a:solidFill>
              </a:rPr>
              <a:t>officia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deserunt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mollit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anim</a:t>
            </a:r>
            <a:r>
              <a:rPr lang="en-US" sz="1100" dirty="0">
                <a:solidFill>
                  <a:schemeClr val="bg1"/>
                </a:solidFill>
              </a:rPr>
              <a:t> id </a:t>
            </a:r>
            <a:r>
              <a:rPr lang="en-US" sz="1100" dirty="0" err="1">
                <a:solidFill>
                  <a:schemeClr val="bg1"/>
                </a:solidFill>
              </a:rPr>
              <a:t>est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laborum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Vestibulum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fermentum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tortor</a:t>
            </a:r>
            <a:r>
              <a:rPr lang="en-US" sz="1100" dirty="0">
                <a:solidFill>
                  <a:schemeClr val="bg1"/>
                </a:solidFill>
              </a:rPr>
              <a:t> id mi. </a:t>
            </a:r>
          </a:p>
        </p:txBody>
      </p:sp>
      <p:sp>
        <p:nvSpPr>
          <p:cNvPr id="4" name="Rectangle 3"/>
          <p:cNvSpPr/>
          <p:nvPr/>
        </p:nvSpPr>
        <p:spPr>
          <a:xfrm>
            <a:off x="6251689" y="3507914"/>
            <a:ext cx="4258687" cy="1328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Nulla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quis</a:t>
            </a:r>
            <a:r>
              <a:rPr lang="en-US" sz="1100" dirty="0">
                <a:solidFill>
                  <a:schemeClr val="bg1"/>
                </a:solidFill>
              </a:rPr>
              <a:t> diam. </a:t>
            </a:r>
            <a:r>
              <a:rPr lang="en-US" sz="1100" dirty="0" err="1">
                <a:solidFill>
                  <a:schemeClr val="bg1"/>
                </a:solidFill>
              </a:rPr>
              <a:t>Pellentesque</a:t>
            </a:r>
            <a:r>
              <a:rPr lang="en-US" sz="1100" dirty="0">
                <a:solidFill>
                  <a:schemeClr val="bg1"/>
                </a:solidFill>
              </a:rPr>
              <a:t> ipsum.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id dolor. </a:t>
            </a:r>
            <a:r>
              <a:rPr lang="en-US" sz="1100" dirty="0" err="1">
                <a:solidFill>
                  <a:schemeClr val="bg1"/>
                </a:solidFill>
              </a:rPr>
              <a:t>Vivamus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luctus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egestas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leo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Etiam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quis</a:t>
            </a:r>
            <a:r>
              <a:rPr lang="en-US" sz="1100" dirty="0">
                <a:solidFill>
                  <a:schemeClr val="bg1"/>
                </a:solidFill>
              </a:rPr>
              <a:t> quam. </a:t>
            </a:r>
            <a:r>
              <a:rPr lang="en-US" sz="1100" dirty="0" err="1">
                <a:solidFill>
                  <a:schemeClr val="bg1"/>
                </a:solidFill>
              </a:rPr>
              <a:t>Curabitur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bibendum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justo</a:t>
            </a:r>
            <a:r>
              <a:rPr lang="en-US" sz="1100" dirty="0">
                <a:solidFill>
                  <a:schemeClr val="bg1"/>
                </a:solidFill>
              </a:rPr>
              <a:t> non </a:t>
            </a:r>
            <a:r>
              <a:rPr lang="en-US" sz="1100" dirty="0" err="1">
                <a:solidFill>
                  <a:schemeClr val="bg1"/>
                </a:solidFill>
              </a:rPr>
              <a:t>orci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Duis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aute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irure</a:t>
            </a:r>
            <a:r>
              <a:rPr lang="en-US" sz="1100" dirty="0">
                <a:solidFill>
                  <a:schemeClr val="bg1"/>
                </a:solidFill>
              </a:rPr>
              <a:t> dolor in </a:t>
            </a:r>
            <a:r>
              <a:rPr lang="en-US" sz="1100" dirty="0" err="1">
                <a:solidFill>
                  <a:schemeClr val="bg1"/>
                </a:solidFill>
              </a:rPr>
              <a:t>reprehenderit</a:t>
            </a:r>
            <a:r>
              <a:rPr lang="en-US" sz="1100" dirty="0">
                <a:solidFill>
                  <a:schemeClr val="bg1"/>
                </a:solidFill>
              </a:rPr>
              <a:t> in </a:t>
            </a:r>
            <a:r>
              <a:rPr lang="en-US" sz="1100" dirty="0" err="1">
                <a:solidFill>
                  <a:schemeClr val="bg1"/>
                </a:solidFill>
              </a:rPr>
              <a:t>voluptate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velit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esse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cillum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eu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fugiat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nulla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pariatur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Suspendisse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nisl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Duis</a:t>
            </a:r>
            <a:r>
              <a:rPr lang="en-US" sz="1100" dirty="0">
                <a:solidFill>
                  <a:schemeClr val="bg1"/>
                </a:solidFill>
              </a:rPr>
              <a:t> ante </a:t>
            </a:r>
            <a:r>
              <a:rPr lang="en-US" sz="1100" dirty="0" err="1">
                <a:solidFill>
                  <a:schemeClr val="bg1"/>
                </a:solidFill>
              </a:rPr>
              <a:t>orci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molestie</a:t>
            </a:r>
            <a:r>
              <a:rPr lang="en-US" sz="1100" dirty="0">
                <a:solidFill>
                  <a:schemeClr val="bg1"/>
                </a:solidFill>
              </a:rPr>
              <a:t> vitae </a:t>
            </a:r>
            <a:r>
              <a:rPr lang="en-US" sz="1100" dirty="0" err="1">
                <a:solidFill>
                  <a:schemeClr val="bg1"/>
                </a:solidFill>
              </a:rPr>
              <a:t>vehicula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venenatis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endParaRPr lang="id-ID" sz="11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1630" y="1550357"/>
            <a:ext cx="37687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  <a:latin typeface="+mj-lt"/>
              </a:rPr>
              <a:t>About </a:t>
            </a:r>
            <a:r>
              <a:rPr lang="en-US" sz="4800" b="1" dirty="0" smtClean="0">
                <a:solidFill>
                  <a:schemeClr val="accent1"/>
                </a:solidFill>
                <a:latin typeface="+mj-lt"/>
              </a:rPr>
              <a:t>Company</a:t>
            </a:r>
            <a:endParaRPr lang="en-US" sz="48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064749" y="40838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5821136" y="644979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821136" y="800101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821136" y="955424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821136" y="1110546"/>
              <a:ext cx="97971" cy="97971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0" name="Pentagon 9"/>
          <p:cNvSpPr/>
          <p:nvPr/>
        </p:nvSpPr>
        <p:spPr>
          <a:xfrm>
            <a:off x="2376055" y="2086799"/>
            <a:ext cx="1033218" cy="1033218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entagon 10"/>
          <p:cNvSpPr/>
          <p:nvPr/>
        </p:nvSpPr>
        <p:spPr>
          <a:xfrm rot="10800000">
            <a:off x="8305800" y="2086799"/>
            <a:ext cx="5734092" cy="573409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entagon 16"/>
          <p:cNvSpPr/>
          <p:nvPr/>
        </p:nvSpPr>
        <p:spPr>
          <a:xfrm rot="5400000" flipV="1">
            <a:off x="5881550" y="-40412"/>
            <a:ext cx="428899" cy="42889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3140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onut 2"/>
          <p:cNvSpPr/>
          <p:nvPr/>
        </p:nvSpPr>
        <p:spPr>
          <a:xfrm>
            <a:off x="1871650" y="2165863"/>
            <a:ext cx="1381692" cy="1381692"/>
          </a:xfrm>
          <a:prstGeom prst="donut">
            <a:avLst>
              <a:gd name="adj" fmla="val 84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5405153" y="2165863"/>
            <a:ext cx="1381692" cy="1381692"/>
          </a:xfrm>
          <a:prstGeom prst="donut">
            <a:avLst>
              <a:gd name="adj" fmla="val 84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Donut 24"/>
          <p:cNvSpPr/>
          <p:nvPr/>
        </p:nvSpPr>
        <p:spPr>
          <a:xfrm>
            <a:off x="8933873" y="2165863"/>
            <a:ext cx="1381692" cy="1381692"/>
          </a:xfrm>
          <a:prstGeom prst="donut">
            <a:avLst>
              <a:gd name="adj" fmla="val 84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BE804AA-CDA0-4460-86CF-1D07319A028E}"/>
              </a:ext>
            </a:extLst>
          </p:cNvPr>
          <p:cNvSpPr/>
          <p:nvPr/>
        </p:nvSpPr>
        <p:spPr>
          <a:xfrm>
            <a:off x="0" y="5107949"/>
            <a:ext cx="12192000" cy="17500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768572" y="480993"/>
            <a:ext cx="4654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+mj-lt"/>
              </a:rPr>
              <a:t>What Our </a:t>
            </a:r>
            <a:r>
              <a:rPr lang="en-US" sz="3200" b="1" dirty="0">
                <a:solidFill>
                  <a:schemeClr val="accent1"/>
                </a:solidFill>
                <a:latin typeface="+mj-lt"/>
              </a:rPr>
              <a:t>Client</a:t>
            </a:r>
            <a:r>
              <a:rPr lang="en-US" sz="3200" b="1" dirty="0">
                <a:solidFill>
                  <a:schemeClr val="accent4"/>
                </a:solidFill>
                <a:latin typeface="+mj-lt"/>
              </a:rPr>
              <a:t> </a:t>
            </a:r>
            <a:r>
              <a:rPr lang="en-US" sz="3200" b="1" dirty="0">
                <a:solidFill>
                  <a:schemeClr val="bg1"/>
                </a:solidFill>
                <a:latin typeface="+mj-lt"/>
              </a:rPr>
              <a:t>Says!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986561" y="1057959"/>
            <a:ext cx="22188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-This </a:t>
            </a:r>
            <a:r>
              <a:rPr lang="en-US" sz="1200" dirty="0">
                <a:solidFill>
                  <a:schemeClr val="bg1"/>
                </a:solidFill>
              </a:rPr>
              <a:t>is the place for </a:t>
            </a:r>
            <a:r>
              <a:rPr lang="en-US" sz="1200" dirty="0" smtClean="0">
                <a:solidFill>
                  <a:schemeClr val="bg1"/>
                </a:solidFill>
              </a:rPr>
              <a:t>subtitle-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929870" y="3532641"/>
            <a:ext cx="3265254" cy="2180184"/>
          </a:xfrm>
          <a:custGeom>
            <a:avLst/>
            <a:gdLst>
              <a:gd name="T0" fmla="*/ 559 w 1046"/>
              <a:gd name="T1" fmla="*/ 39 h 650"/>
              <a:gd name="T2" fmla="*/ 523 w 1046"/>
              <a:gd name="T3" fmla="*/ 0 h 650"/>
              <a:gd name="T4" fmla="*/ 487 w 1046"/>
              <a:gd name="T5" fmla="*/ 39 h 650"/>
              <a:gd name="T6" fmla="*/ 0 w 1046"/>
              <a:gd name="T7" fmla="*/ 39 h 650"/>
              <a:gd name="T8" fmla="*/ 0 w 1046"/>
              <a:gd name="T9" fmla="*/ 650 h 650"/>
              <a:gd name="T10" fmla="*/ 523 w 1046"/>
              <a:gd name="T11" fmla="*/ 609 h 650"/>
              <a:gd name="T12" fmla="*/ 1046 w 1046"/>
              <a:gd name="T13" fmla="*/ 650 h 650"/>
              <a:gd name="T14" fmla="*/ 1046 w 1046"/>
              <a:gd name="T15" fmla="*/ 39 h 650"/>
              <a:gd name="T16" fmla="*/ 559 w 1046"/>
              <a:gd name="T17" fmla="*/ 39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6" h="650">
                <a:moveTo>
                  <a:pt x="559" y="39"/>
                </a:moveTo>
                <a:cubicBezTo>
                  <a:pt x="523" y="0"/>
                  <a:pt x="523" y="0"/>
                  <a:pt x="523" y="0"/>
                </a:cubicBezTo>
                <a:cubicBezTo>
                  <a:pt x="487" y="39"/>
                  <a:pt x="487" y="39"/>
                  <a:pt x="487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650"/>
                  <a:pt x="0" y="650"/>
                  <a:pt x="0" y="650"/>
                </a:cubicBezTo>
                <a:cubicBezTo>
                  <a:pt x="142" y="625"/>
                  <a:pt x="324" y="609"/>
                  <a:pt x="523" y="609"/>
                </a:cubicBezTo>
                <a:cubicBezTo>
                  <a:pt x="722" y="609"/>
                  <a:pt x="904" y="625"/>
                  <a:pt x="1046" y="650"/>
                </a:cubicBezTo>
                <a:cubicBezTo>
                  <a:pt x="1046" y="39"/>
                  <a:pt x="1046" y="39"/>
                  <a:pt x="1046" y="39"/>
                </a:cubicBezTo>
                <a:lnTo>
                  <a:pt x="559" y="39"/>
                </a:lnTo>
                <a:close/>
              </a:path>
            </a:pathLst>
          </a:custGeom>
          <a:solidFill>
            <a:srgbClr val="FFFFFF"/>
          </a:solidFill>
          <a:ln w="12700" cap="flat">
            <a:solidFill>
              <a:srgbClr val="E1E9EA"/>
            </a:solidFill>
            <a:prstDash val="solid"/>
            <a:miter lim="800000"/>
            <a:headEnd/>
            <a:tailEnd/>
          </a:ln>
          <a:effectLst>
            <a:outerShdw blurRad="152400" dist="114300" dir="5400000" algn="t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164723" y="3877432"/>
            <a:ext cx="279554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“Sed ut perspiciatis unde omnis iste illo inventore veritatis et quasi architecto vitae dicta sunt explicabo.”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2289666" y="4761266"/>
            <a:ext cx="545663" cy="0"/>
          </a:xfrm>
          <a:prstGeom prst="lin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miter lim="800000"/>
            <a:headEnd/>
            <a:tailEnd/>
          </a:ln>
        </p:spPr>
      </p:cxnSp>
      <p:sp>
        <p:nvSpPr>
          <p:cNvPr id="35" name="TextBox 34"/>
          <p:cNvSpPr txBox="1"/>
          <p:nvPr/>
        </p:nvSpPr>
        <p:spPr>
          <a:xfrm>
            <a:off x="1886448" y="4887971"/>
            <a:ext cx="13521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</a:rPr>
              <a:t>Jimmie D. Stone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940179" y="5135750"/>
            <a:ext cx="1244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CEO, Apple Corp.</a:t>
            </a:r>
          </a:p>
        </p:txBody>
      </p:sp>
      <p:sp>
        <p:nvSpPr>
          <p:cNvPr id="46" name="Freeform 45"/>
          <p:cNvSpPr>
            <a:spLocks/>
          </p:cNvSpPr>
          <p:nvPr/>
        </p:nvSpPr>
        <p:spPr bwMode="auto">
          <a:xfrm>
            <a:off x="4463373" y="3532641"/>
            <a:ext cx="3265254" cy="2180184"/>
          </a:xfrm>
          <a:custGeom>
            <a:avLst/>
            <a:gdLst>
              <a:gd name="T0" fmla="*/ 559 w 1046"/>
              <a:gd name="T1" fmla="*/ 39 h 650"/>
              <a:gd name="T2" fmla="*/ 523 w 1046"/>
              <a:gd name="T3" fmla="*/ 0 h 650"/>
              <a:gd name="T4" fmla="*/ 487 w 1046"/>
              <a:gd name="T5" fmla="*/ 39 h 650"/>
              <a:gd name="T6" fmla="*/ 0 w 1046"/>
              <a:gd name="T7" fmla="*/ 39 h 650"/>
              <a:gd name="T8" fmla="*/ 0 w 1046"/>
              <a:gd name="T9" fmla="*/ 650 h 650"/>
              <a:gd name="T10" fmla="*/ 523 w 1046"/>
              <a:gd name="T11" fmla="*/ 609 h 650"/>
              <a:gd name="T12" fmla="*/ 1046 w 1046"/>
              <a:gd name="T13" fmla="*/ 650 h 650"/>
              <a:gd name="T14" fmla="*/ 1046 w 1046"/>
              <a:gd name="T15" fmla="*/ 39 h 650"/>
              <a:gd name="T16" fmla="*/ 559 w 1046"/>
              <a:gd name="T17" fmla="*/ 39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6" h="650">
                <a:moveTo>
                  <a:pt x="559" y="39"/>
                </a:moveTo>
                <a:cubicBezTo>
                  <a:pt x="523" y="0"/>
                  <a:pt x="523" y="0"/>
                  <a:pt x="523" y="0"/>
                </a:cubicBezTo>
                <a:cubicBezTo>
                  <a:pt x="487" y="39"/>
                  <a:pt x="487" y="39"/>
                  <a:pt x="487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650"/>
                  <a:pt x="0" y="650"/>
                  <a:pt x="0" y="650"/>
                </a:cubicBezTo>
                <a:cubicBezTo>
                  <a:pt x="142" y="625"/>
                  <a:pt x="324" y="609"/>
                  <a:pt x="523" y="609"/>
                </a:cubicBezTo>
                <a:cubicBezTo>
                  <a:pt x="722" y="609"/>
                  <a:pt x="904" y="625"/>
                  <a:pt x="1046" y="650"/>
                </a:cubicBezTo>
                <a:cubicBezTo>
                  <a:pt x="1046" y="39"/>
                  <a:pt x="1046" y="39"/>
                  <a:pt x="1046" y="39"/>
                </a:cubicBezTo>
                <a:lnTo>
                  <a:pt x="559" y="39"/>
                </a:lnTo>
                <a:close/>
              </a:path>
            </a:pathLst>
          </a:custGeom>
          <a:solidFill>
            <a:srgbClr val="FFFFFF"/>
          </a:solidFill>
          <a:ln w="12700" cap="flat">
            <a:solidFill>
              <a:srgbClr val="E1E9EA"/>
            </a:solidFill>
            <a:prstDash val="solid"/>
            <a:miter lim="800000"/>
            <a:headEnd/>
            <a:tailEnd/>
          </a:ln>
          <a:effectLst>
            <a:outerShdw blurRad="152400" dist="114300" dir="5400000" algn="t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698226" y="3877432"/>
            <a:ext cx="279554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“Sed ut perspiciatis unde omnis iste illo inventore veritatis et quasi architecto vitae dicta sunt explicabo.”</a:t>
            </a:r>
          </a:p>
        </p:txBody>
      </p:sp>
      <p:cxnSp>
        <p:nvCxnSpPr>
          <p:cNvPr id="49" name="Straight Connector 48"/>
          <p:cNvCxnSpPr/>
          <p:nvPr/>
        </p:nvCxnSpPr>
        <p:spPr>
          <a:xfrm>
            <a:off x="5823169" y="4761266"/>
            <a:ext cx="545663" cy="0"/>
          </a:xfrm>
          <a:prstGeom prst="lin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miter lim="800000"/>
            <a:headEnd/>
            <a:tailEnd/>
          </a:ln>
        </p:spPr>
      </p:cxnSp>
      <p:sp>
        <p:nvSpPr>
          <p:cNvPr id="50" name="TextBox 49"/>
          <p:cNvSpPr txBox="1"/>
          <p:nvPr/>
        </p:nvSpPr>
        <p:spPr>
          <a:xfrm>
            <a:off x="5450855" y="4887971"/>
            <a:ext cx="1290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</a:rPr>
              <a:t>Martin Soles Jr.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473682" y="5135750"/>
            <a:ext cx="1244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CEO, Apple Corp.</a:t>
            </a:r>
          </a:p>
        </p:txBody>
      </p:sp>
      <p:sp>
        <p:nvSpPr>
          <p:cNvPr id="53" name="Freeform 52"/>
          <p:cNvSpPr>
            <a:spLocks/>
          </p:cNvSpPr>
          <p:nvPr/>
        </p:nvSpPr>
        <p:spPr bwMode="auto">
          <a:xfrm>
            <a:off x="7996877" y="3532641"/>
            <a:ext cx="3265254" cy="2180184"/>
          </a:xfrm>
          <a:custGeom>
            <a:avLst/>
            <a:gdLst>
              <a:gd name="T0" fmla="*/ 559 w 1046"/>
              <a:gd name="T1" fmla="*/ 39 h 650"/>
              <a:gd name="T2" fmla="*/ 523 w 1046"/>
              <a:gd name="T3" fmla="*/ 0 h 650"/>
              <a:gd name="T4" fmla="*/ 487 w 1046"/>
              <a:gd name="T5" fmla="*/ 39 h 650"/>
              <a:gd name="T6" fmla="*/ 0 w 1046"/>
              <a:gd name="T7" fmla="*/ 39 h 650"/>
              <a:gd name="T8" fmla="*/ 0 w 1046"/>
              <a:gd name="T9" fmla="*/ 650 h 650"/>
              <a:gd name="T10" fmla="*/ 523 w 1046"/>
              <a:gd name="T11" fmla="*/ 609 h 650"/>
              <a:gd name="T12" fmla="*/ 1046 w 1046"/>
              <a:gd name="T13" fmla="*/ 650 h 650"/>
              <a:gd name="T14" fmla="*/ 1046 w 1046"/>
              <a:gd name="T15" fmla="*/ 39 h 650"/>
              <a:gd name="T16" fmla="*/ 559 w 1046"/>
              <a:gd name="T17" fmla="*/ 39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6" h="650">
                <a:moveTo>
                  <a:pt x="559" y="39"/>
                </a:moveTo>
                <a:cubicBezTo>
                  <a:pt x="523" y="0"/>
                  <a:pt x="523" y="0"/>
                  <a:pt x="523" y="0"/>
                </a:cubicBezTo>
                <a:cubicBezTo>
                  <a:pt x="487" y="39"/>
                  <a:pt x="487" y="39"/>
                  <a:pt x="487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650"/>
                  <a:pt x="0" y="650"/>
                  <a:pt x="0" y="650"/>
                </a:cubicBezTo>
                <a:cubicBezTo>
                  <a:pt x="142" y="625"/>
                  <a:pt x="324" y="609"/>
                  <a:pt x="523" y="609"/>
                </a:cubicBezTo>
                <a:cubicBezTo>
                  <a:pt x="722" y="609"/>
                  <a:pt x="904" y="625"/>
                  <a:pt x="1046" y="650"/>
                </a:cubicBezTo>
                <a:cubicBezTo>
                  <a:pt x="1046" y="39"/>
                  <a:pt x="1046" y="39"/>
                  <a:pt x="1046" y="39"/>
                </a:cubicBezTo>
                <a:lnTo>
                  <a:pt x="559" y="39"/>
                </a:lnTo>
                <a:close/>
              </a:path>
            </a:pathLst>
          </a:custGeom>
          <a:solidFill>
            <a:srgbClr val="FFFFFF"/>
          </a:solidFill>
          <a:ln w="12700" cap="flat">
            <a:solidFill>
              <a:srgbClr val="E1E9EA"/>
            </a:solidFill>
            <a:prstDash val="solid"/>
            <a:miter lim="800000"/>
            <a:headEnd/>
            <a:tailEnd/>
          </a:ln>
          <a:effectLst>
            <a:outerShdw blurRad="152400" dist="114300" dir="5400000" algn="t" rotWithShape="0">
              <a:prstClr val="black">
                <a:alpha val="21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231730" y="3877432"/>
            <a:ext cx="279554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“Sed ut perspiciatis unde omnis iste illo inventore veritatis et quasi architecto vitae dicta sunt explicabo.”</a:t>
            </a:r>
          </a:p>
        </p:txBody>
      </p:sp>
      <p:cxnSp>
        <p:nvCxnSpPr>
          <p:cNvPr id="56" name="Straight Connector 55"/>
          <p:cNvCxnSpPr/>
          <p:nvPr/>
        </p:nvCxnSpPr>
        <p:spPr>
          <a:xfrm>
            <a:off x="9356673" y="4761266"/>
            <a:ext cx="545663" cy="0"/>
          </a:xfrm>
          <a:prstGeom prst="lin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miter lim="800000"/>
            <a:headEnd/>
            <a:tailEnd/>
          </a:ln>
        </p:spPr>
      </p:cxnSp>
      <p:sp>
        <p:nvSpPr>
          <p:cNvPr id="57" name="TextBox 56"/>
          <p:cNvSpPr txBox="1"/>
          <p:nvPr/>
        </p:nvSpPr>
        <p:spPr>
          <a:xfrm>
            <a:off x="8966439" y="4887971"/>
            <a:ext cx="1326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</a:rPr>
              <a:t>Jacob M. Simon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9007186" y="5135750"/>
            <a:ext cx="1244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CEO, Apple Corp.</a:t>
            </a:r>
          </a:p>
        </p:txBody>
      </p:sp>
      <p:sp>
        <p:nvSpPr>
          <p:cNvPr id="34" name="Pentagon 33"/>
          <p:cNvSpPr/>
          <p:nvPr/>
        </p:nvSpPr>
        <p:spPr>
          <a:xfrm rot="5400000" flipV="1">
            <a:off x="5881550" y="-225707"/>
            <a:ext cx="428899" cy="42889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2" r="21832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8604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5978" y="2408187"/>
            <a:ext cx="59758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i="1" dirty="0" smtClean="0">
                <a:solidFill>
                  <a:schemeClr val="bg1"/>
                </a:solidFill>
              </a:rPr>
              <a:t>“</a:t>
            </a:r>
            <a:r>
              <a:rPr lang="en-US" sz="3200" b="1" i="1" dirty="0" smtClean="0">
                <a:solidFill>
                  <a:schemeClr val="accent1"/>
                </a:solidFill>
              </a:rPr>
              <a:t>Creativity</a:t>
            </a:r>
            <a:r>
              <a:rPr lang="en-US" sz="3200" b="1" i="1" dirty="0" smtClean="0">
                <a:solidFill>
                  <a:schemeClr val="bg1"/>
                </a:solidFill>
              </a:rPr>
              <a:t> is the main key of success. Create an amazing meeting presentation ”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373966" y="1427646"/>
            <a:ext cx="217065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adipiscing</a:t>
            </a:r>
            <a:endParaRPr lang="en-US" sz="1200" b="1" dirty="0">
              <a:solidFill>
                <a:schemeClr val="bg1"/>
              </a:solidFill>
              <a:cs typeface="Lato Ligh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373966" y="2280936"/>
            <a:ext cx="217065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adipiscing</a:t>
            </a:r>
            <a:endParaRPr lang="en-US" sz="1200" b="1" dirty="0">
              <a:solidFill>
                <a:schemeClr val="bg1"/>
              </a:solidFill>
              <a:cs typeface="Lato Ligh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373966" y="3134226"/>
            <a:ext cx="217065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adipiscing</a:t>
            </a:r>
            <a:endParaRPr lang="en-US" sz="1200" b="1" dirty="0">
              <a:solidFill>
                <a:schemeClr val="bg1"/>
              </a:solidFill>
              <a:cs typeface="Lato Ligh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373966" y="3987516"/>
            <a:ext cx="217065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adipiscing</a:t>
            </a:r>
            <a:endParaRPr lang="en-US" sz="1200" b="1" dirty="0">
              <a:solidFill>
                <a:schemeClr val="bg1"/>
              </a:solidFill>
              <a:cs typeface="Lato Ligh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373966" y="4840806"/>
            <a:ext cx="217065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adipiscing</a:t>
            </a:r>
            <a:endParaRPr lang="en-US" sz="1200" b="1" dirty="0">
              <a:solidFill>
                <a:schemeClr val="bg1"/>
              </a:solidFill>
              <a:cs typeface="Lato Light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7086160" y="1427646"/>
            <a:ext cx="416436" cy="416436"/>
          </a:xfrm>
          <a:prstGeom prst="ellipse">
            <a:avLst/>
          </a:prstGeom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latin typeface="+mj-lt"/>
              </a:rPr>
              <a:t>1</a:t>
            </a:r>
          </a:p>
        </p:txBody>
      </p:sp>
      <p:sp>
        <p:nvSpPr>
          <p:cNvPr id="26" name="Oval 25"/>
          <p:cNvSpPr/>
          <p:nvPr/>
        </p:nvSpPr>
        <p:spPr>
          <a:xfrm>
            <a:off x="7086160" y="2280936"/>
            <a:ext cx="416436" cy="416436"/>
          </a:xfrm>
          <a:prstGeom prst="ellipse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latin typeface="+mj-lt"/>
              </a:rPr>
              <a:t>2</a:t>
            </a:r>
          </a:p>
        </p:txBody>
      </p:sp>
      <p:sp>
        <p:nvSpPr>
          <p:cNvPr id="27" name="Oval 26"/>
          <p:cNvSpPr/>
          <p:nvPr/>
        </p:nvSpPr>
        <p:spPr>
          <a:xfrm>
            <a:off x="7086160" y="3134226"/>
            <a:ext cx="416436" cy="416436"/>
          </a:xfrm>
          <a:prstGeom prst="ellipse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latin typeface="+mj-lt"/>
              </a:rPr>
              <a:t>3</a:t>
            </a:r>
          </a:p>
        </p:txBody>
      </p:sp>
      <p:sp>
        <p:nvSpPr>
          <p:cNvPr id="28" name="Oval 27"/>
          <p:cNvSpPr/>
          <p:nvPr/>
        </p:nvSpPr>
        <p:spPr>
          <a:xfrm>
            <a:off x="7086160" y="3987516"/>
            <a:ext cx="416436" cy="416436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latin typeface="+mj-lt"/>
              </a:rPr>
              <a:t>4</a:t>
            </a:r>
          </a:p>
        </p:txBody>
      </p:sp>
      <p:sp>
        <p:nvSpPr>
          <p:cNvPr id="29" name="Oval 28"/>
          <p:cNvSpPr/>
          <p:nvPr/>
        </p:nvSpPr>
        <p:spPr>
          <a:xfrm>
            <a:off x="7086160" y="4840806"/>
            <a:ext cx="416436" cy="416436"/>
          </a:xfrm>
          <a:prstGeom prst="ellipse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latin typeface="+mj-lt"/>
              </a:rPr>
              <a:t>5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725758" y="1451198"/>
            <a:ext cx="1425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Blue Option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725758" y="2319877"/>
            <a:ext cx="15776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Green Option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725758" y="3173167"/>
            <a:ext cx="14736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Cyan Option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725758" y="4026457"/>
            <a:ext cx="16482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Yellow Option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725758" y="4879747"/>
            <a:ext cx="17198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Orange Option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5" name="Straight Connector 34"/>
          <p:cNvCxnSpPr>
            <a:stCxn id="25" idx="4"/>
            <a:endCxn id="26" idx="0"/>
          </p:cNvCxnSpPr>
          <p:nvPr/>
        </p:nvCxnSpPr>
        <p:spPr>
          <a:xfrm>
            <a:off x="7294378" y="1844082"/>
            <a:ext cx="0" cy="436854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26" idx="4"/>
            <a:endCxn id="27" idx="0"/>
          </p:cNvCxnSpPr>
          <p:nvPr/>
        </p:nvCxnSpPr>
        <p:spPr>
          <a:xfrm>
            <a:off x="7294378" y="2697372"/>
            <a:ext cx="0" cy="436854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27" idx="4"/>
            <a:endCxn id="28" idx="0"/>
          </p:cNvCxnSpPr>
          <p:nvPr/>
        </p:nvCxnSpPr>
        <p:spPr>
          <a:xfrm>
            <a:off x="7294378" y="3550662"/>
            <a:ext cx="0" cy="436854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28" idx="4"/>
            <a:endCxn id="29" idx="0"/>
          </p:cNvCxnSpPr>
          <p:nvPr/>
        </p:nvCxnSpPr>
        <p:spPr>
          <a:xfrm>
            <a:off x="7294378" y="4403952"/>
            <a:ext cx="0" cy="436854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Pentagon 52"/>
          <p:cNvSpPr/>
          <p:nvPr/>
        </p:nvSpPr>
        <p:spPr>
          <a:xfrm>
            <a:off x="-1924635" y="675729"/>
            <a:ext cx="8610600" cy="5452523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Pentagon 53"/>
          <p:cNvSpPr/>
          <p:nvPr/>
        </p:nvSpPr>
        <p:spPr>
          <a:xfrm rot="16200000">
            <a:off x="838200" y="1918903"/>
            <a:ext cx="362033" cy="362033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Pentagon 54"/>
          <p:cNvSpPr/>
          <p:nvPr/>
        </p:nvSpPr>
        <p:spPr>
          <a:xfrm rot="5400000" flipV="1">
            <a:off x="838200" y="5076225"/>
            <a:ext cx="362033" cy="362033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22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5" r="4975"/>
          <a:stretch>
            <a:fillRect/>
          </a:stretch>
        </p:blipFill>
        <p:spPr/>
      </p:pic>
      <p:sp>
        <p:nvSpPr>
          <p:cNvPr id="28" name="TextBox 27"/>
          <p:cNvSpPr txBox="1"/>
          <p:nvPr/>
        </p:nvSpPr>
        <p:spPr>
          <a:xfrm>
            <a:off x="2195447" y="798044"/>
            <a:ext cx="780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  <a:latin typeface="+mj-lt"/>
              </a:rPr>
              <a:t>Creative</a:t>
            </a:r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id-ID" sz="3600" b="1" dirty="0" smtClean="0">
                <a:solidFill>
                  <a:schemeClr val="accent1"/>
                </a:solidFill>
                <a:latin typeface="+mj-lt"/>
              </a:rPr>
              <a:t>Image</a:t>
            </a:r>
            <a:r>
              <a:rPr lang="id-ID" sz="3600" b="1" dirty="0" smtClean="0">
                <a:solidFill>
                  <a:schemeClr val="bg1"/>
                </a:solidFill>
                <a:latin typeface="+mj-lt"/>
              </a:rPr>
              <a:t> Layout</a:t>
            </a:r>
            <a:endParaRPr lang="id-ID" sz="36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743" y="2985317"/>
            <a:ext cx="7310514" cy="4090048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1560737" y="1659671"/>
            <a:ext cx="9053146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smtClean="0">
                <a:solidFill>
                  <a:schemeClr val="bg1"/>
                </a:solidFill>
              </a:rPr>
              <a:t>Lorem ipsum dolor sit </a:t>
            </a:r>
            <a:r>
              <a:rPr lang="en-US" sz="1400" dirty="0" err="1" smtClean="0">
                <a:solidFill>
                  <a:schemeClr val="bg1"/>
                </a:solidFill>
              </a:rPr>
              <a:t>amet</a:t>
            </a:r>
            <a:r>
              <a:rPr lang="en-US" sz="1400" dirty="0" smtClean="0">
                <a:solidFill>
                  <a:schemeClr val="bg1"/>
                </a:solidFill>
              </a:rPr>
              <a:t>, </a:t>
            </a:r>
            <a:r>
              <a:rPr lang="en-US" sz="1400" dirty="0" err="1" smtClean="0">
                <a:solidFill>
                  <a:schemeClr val="bg1"/>
                </a:solidFill>
              </a:rPr>
              <a:t>consectetur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adipis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cing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elit</a:t>
            </a:r>
            <a:r>
              <a:rPr lang="en-US" sz="1400" dirty="0" smtClean="0">
                <a:solidFill>
                  <a:schemeClr val="bg1"/>
                </a:solidFill>
              </a:rPr>
              <a:t>. </a:t>
            </a:r>
            <a:r>
              <a:rPr lang="en-US" sz="1400" dirty="0" err="1" smtClean="0">
                <a:solidFill>
                  <a:schemeClr val="bg1"/>
                </a:solidFill>
              </a:rPr>
              <a:t>Aliquam</a:t>
            </a:r>
            <a:r>
              <a:rPr lang="en-US" sz="1400" dirty="0" smtClean="0">
                <a:solidFill>
                  <a:schemeClr val="bg1"/>
                </a:solidFill>
              </a:rPr>
              <a:t> sit </a:t>
            </a:r>
            <a:r>
              <a:rPr lang="en-US" sz="1400" dirty="0" err="1" smtClean="0">
                <a:solidFill>
                  <a:schemeClr val="bg1"/>
                </a:solidFill>
              </a:rPr>
              <a:t>ametLorem</a:t>
            </a:r>
            <a:r>
              <a:rPr lang="en-US" sz="1400" dirty="0" smtClean="0">
                <a:solidFill>
                  <a:schemeClr val="bg1"/>
                </a:solidFill>
              </a:rPr>
              <a:t> ipsum dolor sit </a:t>
            </a:r>
            <a:r>
              <a:rPr lang="en-US" sz="1400" dirty="0" err="1" smtClean="0">
                <a:solidFill>
                  <a:schemeClr val="bg1"/>
                </a:solidFill>
              </a:rPr>
              <a:t>amet</a:t>
            </a:r>
            <a:r>
              <a:rPr lang="en-US" sz="1400" dirty="0" smtClean="0">
                <a:solidFill>
                  <a:schemeClr val="bg1"/>
                </a:solidFill>
              </a:rPr>
              <a:t>, </a:t>
            </a:r>
            <a:r>
              <a:rPr lang="en-US" sz="1400" dirty="0" err="1" smtClean="0">
                <a:solidFill>
                  <a:schemeClr val="bg1"/>
                </a:solidFill>
              </a:rPr>
              <a:t>consectetur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adipis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cing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elit</a:t>
            </a:r>
            <a:r>
              <a:rPr lang="en-US" sz="1400" dirty="0" smtClean="0">
                <a:solidFill>
                  <a:schemeClr val="bg1"/>
                </a:solidFill>
              </a:rPr>
              <a:t>. </a:t>
            </a:r>
            <a:r>
              <a:rPr lang="en-US" sz="1400" dirty="0" err="1" smtClean="0">
                <a:solidFill>
                  <a:schemeClr val="bg1"/>
                </a:solidFill>
              </a:rPr>
              <a:t>Aliquam</a:t>
            </a:r>
            <a:r>
              <a:rPr lang="en-US" sz="1400" dirty="0" smtClean="0">
                <a:solidFill>
                  <a:schemeClr val="bg1"/>
                </a:solidFill>
              </a:rPr>
              <a:t> sit </a:t>
            </a:r>
            <a:r>
              <a:rPr lang="en-US" sz="1400" dirty="0" err="1" smtClean="0">
                <a:solidFill>
                  <a:schemeClr val="bg1"/>
                </a:solidFill>
              </a:rPr>
              <a:t>ametLorem</a:t>
            </a:r>
            <a:r>
              <a:rPr lang="en-US" sz="1400" dirty="0" smtClean="0">
                <a:solidFill>
                  <a:schemeClr val="bg1"/>
                </a:solidFill>
              </a:rPr>
              <a:t> ipsum dolor sit </a:t>
            </a:r>
            <a:r>
              <a:rPr lang="en-US" sz="1400" dirty="0" err="1" smtClean="0">
                <a:solidFill>
                  <a:schemeClr val="bg1"/>
                </a:solidFill>
              </a:rPr>
              <a:t>amet</a:t>
            </a:r>
            <a:r>
              <a:rPr lang="en-US" sz="1400" dirty="0" smtClean="0">
                <a:solidFill>
                  <a:schemeClr val="bg1"/>
                </a:solidFill>
              </a:rPr>
              <a:t>, </a:t>
            </a:r>
            <a:r>
              <a:rPr lang="en-US" sz="1400" dirty="0">
                <a:solidFill>
                  <a:schemeClr val="bg1"/>
                </a:solidFill>
              </a:rPr>
              <a:t>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endParaRPr lang="en-US" sz="1400" dirty="0">
              <a:solidFill>
                <a:schemeClr val="bg1"/>
              </a:solidFill>
              <a:cs typeface="Lato Ligh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082563" y="3362458"/>
            <a:ext cx="3045142" cy="1573176"/>
            <a:chOff x="1082563" y="2071917"/>
            <a:chExt cx="3045142" cy="1573176"/>
          </a:xfrm>
          <a:effectLst/>
        </p:grpSpPr>
        <p:sp>
          <p:nvSpPr>
            <p:cNvPr id="37" name="Rectangle: Rounded Corners 36"/>
            <p:cNvSpPr/>
            <p:nvPr/>
          </p:nvSpPr>
          <p:spPr>
            <a:xfrm flipH="1">
              <a:off x="1082563" y="2071917"/>
              <a:ext cx="2927426" cy="1573176"/>
            </a:xfrm>
            <a:prstGeom prst="roundRect">
              <a:avLst>
                <a:gd name="adj" fmla="val 306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8" name="Isosceles Triangle 37"/>
            <p:cNvSpPr/>
            <p:nvPr/>
          </p:nvSpPr>
          <p:spPr>
            <a:xfrm rot="5400000">
              <a:off x="3991856" y="2799843"/>
              <a:ext cx="154374" cy="11732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40" name="Text Placeholder 4"/>
          <p:cNvSpPr txBox="1">
            <a:spLocks/>
          </p:cNvSpPr>
          <p:nvPr/>
        </p:nvSpPr>
        <p:spPr>
          <a:xfrm>
            <a:off x="1273179" y="3609756"/>
            <a:ext cx="2050219" cy="33413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en-US" sz="1600" dirty="0">
                <a:solidFill>
                  <a:schemeClr val="bg1"/>
                </a:solidFill>
                <a:cs typeface="Segoe UI" panose="020B0502040204020203" pitchFamily="34" charset="0"/>
              </a:rPr>
              <a:t>This Your Text</a:t>
            </a:r>
            <a:endParaRPr lang="id-ID" sz="1600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41" name="Text Placeholder 4"/>
          <p:cNvSpPr txBox="1">
            <a:spLocks/>
          </p:cNvSpPr>
          <p:nvPr/>
        </p:nvSpPr>
        <p:spPr>
          <a:xfrm>
            <a:off x="1273180" y="4005638"/>
            <a:ext cx="2618652" cy="6826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/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/>
                </a:solidFill>
                <a:cs typeface="Segoe UI Light" panose="020B0502040204020203" pitchFamily="34" charset="0"/>
              </a:rPr>
              <a:t>ad minim veniam, quis nostrud exerci tation ullamcorper nibh euismod tincidunt ut laoreet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064296" y="4247688"/>
            <a:ext cx="3045142" cy="1573176"/>
            <a:chOff x="8064296" y="3192124"/>
            <a:chExt cx="3045142" cy="1573176"/>
          </a:xfrm>
          <a:effectLst/>
        </p:grpSpPr>
        <p:sp>
          <p:nvSpPr>
            <p:cNvPr id="20" name="Rectangle: Rounded Corners 19"/>
            <p:cNvSpPr/>
            <p:nvPr/>
          </p:nvSpPr>
          <p:spPr>
            <a:xfrm>
              <a:off x="8182012" y="3192124"/>
              <a:ext cx="2927426" cy="1573176"/>
            </a:xfrm>
            <a:prstGeom prst="roundRect">
              <a:avLst>
                <a:gd name="adj" fmla="val 3067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1" name="Isosceles Triangle 20"/>
            <p:cNvSpPr/>
            <p:nvPr/>
          </p:nvSpPr>
          <p:spPr>
            <a:xfrm rot="16200000" flipH="1">
              <a:off x="8045771" y="3920050"/>
              <a:ext cx="154374" cy="11732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16" name="Text Placeholder 4"/>
          <p:cNvSpPr txBox="1">
            <a:spLocks/>
          </p:cNvSpPr>
          <p:nvPr/>
        </p:nvSpPr>
        <p:spPr>
          <a:xfrm>
            <a:off x="8363894" y="4494986"/>
            <a:ext cx="2050219" cy="33413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en-US" sz="1600" dirty="0">
                <a:solidFill>
                  <a:schemeClr val="bg1"/>
                </a:solidFill>
                <a:cs typeface="Segoe UI" panose="020B0502040204020203" pitchFamily="34" charset="0"/>
              </a:rPr>
              <a:t>This Your Text</a:t>
            </a:r>
            <a:endParaRPr lang="id-ID" sz="1600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17" name="Text Placeholder 4"/>
          <p:cNvSpPr txBox="1">
            <a:spLocks/>
          </p:cNvSpPr>
          <p:nvPr/>
        </p:nvSpPr>
        <p:spPr>
          <a:xfrm>
            <a:off x="8363895" y="4890868"/>
            <a:ext cx="2618652" cy="6826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bg1"/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dirty="0">
                <a:solidFill>
                  <a:schemeClr val="bg1"/>
                </a:solidFill>
                <a:cs typeface="Segoe UI Light" panose="020B0502040204020203" pitchFamily="34" charset="0"/>
              </a:rPr>
              <a:t>ad minim veniam, quis nostrud exerci tation ullamcorper nibh euismod tincidunt ut laoreet</a:t>
            </a:r>
          </a:p>
        </p:txBody>
      </p:sp>
      <p:sp>
        <p:nvSpPr>
          <p:cNvPr id="48" name="Pentagon 47"/>
          <p:cNvSpPr/>
          <p:nvPr/>
        </p:nvSpPr>
        <p:spPr>
          <a:xfrm>
            <a:off x="-1412134" y="-1502320"/>
            <a:ext cx="4332285" cy="4332285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1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Pentagon 48"/>
          <p:cNvSpPr/>
          <p:nvPr/>
        </p:nvSpPr>
        <p:spPr>
          <a:xfrm rot="5400000">
            <a:off x="8032953" y="2706746"/>
            <a:ext cx="1009142" cy="100914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89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6292" y="2919638"/>
            <a:ext cx="88705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v"/>
            </a:pPr>
            <a:r>
              <a:rPr lang="en-US" sz="1200" dirty="0">
                <a:solidFill>
                  <a:schemeClr val="bg1"/>
                </a:solidFill>
              </a:rPr>
              <a:t>In </a:t>
            </a:r>
            <a:r>
              <a:rPr lang="en-US" sz="1200" dirty="0" err="1">
                <a:solidFill>
                  <a:schemeClr val="bg1"/>
                </a:solidFill>
              </a:rPr>
              <a:t>enim</a:t>
            </a:r>
            <a:r>
              <a:rPr lang="en-US" sz="1200" dirty="0">
                <a:solidFill>
                  <a:schemeClr val="bg1"/>
                </a:solidFill>
              </a:rPr>
              <a:t> a </a:t>
            </a:r>
            <a:r>
              <a:rPr lang="en-US" sz="1200" dirty="0" err="1">
                <a:solidFill>
                  <a:schemeClr val="bg1"/>
                </a:solidFill>
              </a:rPr>
              <a:t>arcu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imperdiet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malesuada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Fusce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wisi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Nullam</a:t>
            </a:r>
            <a:r>
              <a:rPr lang="en-US" sz="1200" dirty="0">
                <a:solidFill>
                  <a:schemeClr val="bg1"/>
                </a:solidFill>
              </a:rPr>
              <a:t> at </a:t>
            </a:r>
            <a:r>
              <a:rPr lang="en-US" sz="1200" dirty="0" err="1">
                <a:solidFill>
                  <a:schemeClr val="bg1"/>
                </a:solidFill>
              </a:rPr>
              <a:t>arcu</a:t>
            </a:r>
            <a:r>
              <a:rPr lang="en-US" sz="1200" dirty="0">
                <a:solidFill>
                  <a:schemeClr val="bg1"/>
                </a:solidFill>
              </a:rPr>
              <a:t> a </a:t>
            </a:r>
            <a:r>
              <a:rPr lang="en-US" sz="1200" dirty="0" err="1">
                <a:solidFill>
                  <a:schemeClr val="bg1"/>
                </a:solidFill>
              </a:rPr>
              <a:t>est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sollicitudin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euismod</a:t>
            </a:r>
            <a:r>
              <a:rPr lang="en-US" sz="1200" dirty="0">
                <a:solidFill>
                  <a:schemeClr val="bg1"/>
                </a:solidFill>
              </a:rPr>
              <a:t>. In convallis. </a:t>
            </a:r>
            <a:r>
              <a:rPr lang="en-US" sz="1200" dirty="0" err="1">
                <a:solidFill>
                  <a:schemeClr val="bg1"/>
                </a:solidFill>
              </a:rPr>
              <a:t>Nullam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fermentum</a:t>
            </a:r>
            <a:r>
              <a:rPr lang="en-US" sz="1200" dirty="0">
                <a:solidFill>
                  <a:schemeClr val="bg1"/>
                </a:solidFill>
              </a:rPr>
              <a:t> ipsum.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erat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Excepteur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occaecat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cupidatat</a:t>
            </a:r>
            <a:r>
              <a:rPr lang="en-US" sz="1200" dirty="0">
                <a:solidFill>
                  <a:schemeClr val="bg1"/>
                </a:solidFill>
              </a:rPr>
              <a:t> non </a:t>
            </a:r>
            <a:r>
              <a:rPr lang="en-US" sz="1200" dirty="0" smtClean="0">
                <a:solidFill>
                  <a:schemeClr val="bg1"/>
                </a:solidFill>
              </a:rPr>
              <a:t>provident</a:t>
            </a: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v"/>
            </a:pPr>
            <a:endParaRPr lang="en-US" sz="1200" dirty="0">
              <a:solidFill>
                <a:schemeClr val="bg1"/>
              </a:solidFill>
            </a:endParaRP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v"/>
            </a:pPr>
            <a:r>
              <a:rPr lang="en-US" sz="1200" dirty="0" smtClean="0">
                <a:solidFill>
                  <a:schemeClr val="bg1"/>
                </a:solidFill>
              </a:rPr>
              <a:t>Maecenas </a:t>
            </a:r>
            <a:r>
              <a:rPr lang="en-US" sz="1200" dirty="0" err="1">
                <a:solidFill>
                  <a:schemeClr val="bg1"/>
                </a:solidFill>
              </a:rPr>
              <a:t>aliquet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accumsan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leo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id dolor. Nam libero tempore, cum </a:t>
            </a:r>
            <a:r>
              <a:rPr lang="en-US" sz="1200" dirty="0" err="1">
                <a:solidFill>
                  <a:schemeClr val="bg1"/>
                </a:solidFill>
              </a:rPr>
              <a:t>soluta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nobis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est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eligendi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optio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cumque</a:t>
            </a:r>
            <a:r>
              <a:rPr lang="en-US" sz="1200" dirty="0">
                <a:solidFill>
                  <a:schemeClr val="bg1"/>
                </a:solidFill>
              </a:rPr>
              <a:t> nihil </a:t>
            </a:r>
            <a:r>
              <a:rPr lang="en-US" sz="1200" dirty="0" err="1">
                <a:solidFill>
                  <a:schemeClr val="bg1"/>
                </a:solidFill>
              </a:rPr>
              <a:t>impedit</a:t>
            </a:r>
            <a:r>
              <a:rPr lang="en-US" sz="1200" dirty="0">
                <a:solidFill>
                  <a:schemeClr val="bg1"/>
                </a:solidFill>
              </a:rPr>
              <a:t> quo minus id quod </a:t>
            </a:r>
            <a:r>
              <a:rPr lang="en-US" sz="1200" dirty="0" err="1">
                <a:solidFill>
                  <a:schemeClr val="bg1"/>
                </a:solidFill>
              </a:rPr>
              <a:t>maxime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placeat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facere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possimus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assumenda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est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endParaRPr lang="en-US" sz="1200" dirty="0" smtClean="0">
              <a:solidFill>
                <a:schemeClr val="bg1"/>
              </a:solidFill>
            </a:endParaRP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v"/>
            </a:pPr>
            <a:endParaRPr lang="en-US" sz="1200" dirty="0">
              <a:solidFill>
                <a:schemeClr val="bg1"/>
              </a:solidFill>
            </a:endParaRP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v"/>
            </a:pPr>
            <a:r>
              <a:rPr lang="en-US" sz="1200" dirty="0" err="1" smtClean="0">
                <a:solidFill>
                  <a:schemeClr val="bg1"/>
                </a:solidFill>
              </a:rPr>
              <a:t>Etiam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egestas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wisi</a:t>
            </a:r>
            <a:r>
              <a:rPr lang="en-US" sz="1200" dirty="0">
                <a:solidFill>
                  <a:schemeClr val="bg1"/>
                </a:solidFill>
              </a:rPr>
              <a:t> a erat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quis</a:t>
            </a:r>
            <a:r>
              <a:rPr lang="en-US" sz="1200" dirty="0">
                <a:solidFill>
                  <a:schemeClr val="bg1"/>
                </a:solidFill>
              </a:rPr>
              <a:t> diam. </a:t>
            </a:r>
            <a:r>
              <a:rPr lang="en-US" sz="1200" dirty="0" err="1">
                <a:solidFill>
                  <a:schemeClr val="bg1"/>
                </a:solidFill>
              </a:rPr>
              <a:t>Pellentesque</a:t>
            </a:r>
            <a:r>
              <a:rPr lang="en-US" sz="1200" dirty="0">
                <a:solidFill>
                  <a:schemeClr val="bg1"/>
                </a:solidFill>
              </a:rPr>
              <a:t> ipsum.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id dolor. </a:t>
            </a:r>
            <a:r>
              <a:rPr lang="en-US" sz="1200" dirty="0" err="1">
                <a:solidFill>
                  <a:schemeClr val="bg1"/>
                </a:solidFill>
              </a:rPr>
              <a:t>Vivamus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luctus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egestas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leo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Etiam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quis</a:t>
            </a:r>
            <a:r>
              <a:rPr lang="en-US" sz="1200" dirty="0">
                <a:solidFill>
                  <a:schemeClr val="bg1"/>
                </a:solidFill>
              </a:rPr>
              <a:t> quam. </a:t>
            </a:r>
            <a:r>
              <a:rPr lang="en-US" sz="1200" dirty="0" err="1">
                <a:solidFill>
                  <a:schemeClr val="bg1"/>
                </a:solidFill>
              </a:rPr>
              <a:t>Curabitur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bibendum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justo</a:t>
            </a:r>
            <a:r>
              <a:rPr lang="en-US" sz="1200" dirty="0">
                <a:solidFill>
                  <a:schemeClr val="bg1"/>
                </a:solidFill>
              </a:rPr>
              <a:t> non </a:t>
            </a:r>
            <a:r>
              <a:rPr lang="en-US" sz="1200" dirty="0" err="1">
                <a:solidFill>
                  <a:schemeClr val="bg1"/>
                </a:solidFill>
              </a:rPr>
              <a:t>orci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Duis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aute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irure</a:t>
            </a:r>
            <a:r>
              <a:rPr lang="en-US" sz="1200" dirty="0">
                <a:solidFill>
                  <a:schemeClr val="bg1"/>
                </a:solidFill>
              </a:rPr>
              <a:t> dolor in </a:t>
            </a:r>
            <a:r>
              <a:rPr lang="en-US" sz="1200" dirty="0" err="1">
                <a:solidFill>
                  <a:schemeClr val="bg1"/>
                </a:solidFill>
              </a:rPr>
              <a:t>reprehenderit</a:t>
            </a:r>
            <a:r>
              <a:rPr lang="en-US" sz="1200" dirty="0">
                <a:solidFill>
                  <a:schemeClr val="bg1"/>
                </a:solidFill>
              </a:rPr>
              <a:t> in </a:t>
            </a:r>
            <a:r>
              <a:rPr lang="en-US" sz="1200" dirty="0" err="1">
                <a:solidFill>
                  <a:schemeClr val="bg1"/>
                </a:solidFill>
              </a:rPr>
              <a:t>voluptate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velit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06292" y="1591923"/>
            <a:ext cx="72877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+mj-lt"/>
              </a:rPr>
              <a:t>Bullets </a:t>
            </a:r>
            <a:r>
              <a:rPr lang="en-US" sz="5400" b="1" dirty="0" smtClean="0">
                <a:solidFill>
                  <a:schemeClr val="accent1"/>
                </a:solidFill>
                <a:latin typeface="+mj-lt"/>
              </a:rPr>
              <a:t>Text</a:t>
            </a:r>
            <a:endParaRPr lang="en-US" sz="5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Pentagon 12"/>
          <p:cNvSpPr/>
          <p:nvPr/>
        </p:nvSpPr>
        <p:spPr>
          <a:xfrm rot="10800000">
            <a:off x="11236037" y="3490817"/>
            <a:ext cx="1033218" cy="1033218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entagon 13"/>
          <p:cNvSpPr/>
          <p:nvPr/>
        </p:nvSpPr>
        <p:spPr>
          <a:xfrm rot="10800000" flipH="1">
            <a:off x="-1480081" y="2086799"/>
            <a:ext cx="5734092" cy="5734092"/>
          </a:xfrm>
          <a:prstGeom prst="homePlate">
            <a:avLst>
              <a:gd name="adj" fmla="val 35870"/>
            </a:avLst>
          </a:prstGeom>
          <a:noFill/>
          <a:ln w="79375">
            <a:solidFill>
              <a:schemeClr val="bg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entagon 14"/>
          <p:cNvSpPr/>
          <p:nvPr/>
        </p:nvSpPr>
        <p:spPr>
          <a:xfrm rot="10800000" flipV="1">
            <a:off x="964993" y="1857432"/>
            <a:ext cx="428899" cy="428899"/>
          </a:xfrm>
          <a:prstGeom prst="homePlate">
            <a:avLst>
              <a:gd name="adj" fmla="val 35870"/>
            </a:avLst>
          </a:prstGeom>
          <a:solidFill>
            <a:schemeClr val="accent1"/>
          </a:solidFill>
          <a:ln w="793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6316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Hexon-Gree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EC539"/>
      </a:accent1>
      <a:accent2>
        <a:srgbClr val="3F434D"/>
      </a:accent2>
      <a:accent3>
        <a:srgbClr val="AEC539"/>
      </a:accent3>
      <a:accent4>
        <a:srgbClr val="3F434D"/>
      </a:accent4>
      <a:accent5>
        <a:srgbClr val="AEC539"/>
      </a:accent5>
      <a:accent6>
        <a:srgbClr val="3F434D"/>
      </a:accent6>
      <a:hlink>
        <a:srgbClr val="0563C1"/>
      </a:hlink>
      <a:folHlink>
        <a:srgbClr val="954F72"/>
      </a:folHlink>
    </a:clrScheme>
    <a:fontScheme name="Business">
      <a:majorFont>
        <a:latin typeface="Montserrat Semi Bold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1580</Words>
  <Application>Microsoft Office PowerPoint</Application>
  <PresentationFormat>Widescreen</PresentationFormat>
  <Paragraphs>277</Paragraphs>
  <Slides>25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43" baseType="lpstr">
      <vt:lpstr>ＭＳ Ｐゴシック</vt:lpstr>
      <vt:lpstr>Arial</vt:lpstr>
      <vt:lpstr>Bebas Neue</vt:lpstr>
      <vt:lpstr>Calibri</vt:lpstr>
      <vt:lpstr>Helvetica Neue</vt:lpstr>
      <vt:lpstr>Lato</vt:lpstr>
      <vt:lpstr>Lato Black</vt:lpstr>
      <vt:lpstr>Lato Light</vt:lpstr>
      <vt:lpstr>Lato Regular</vt:lpstr>
      <vt:lpstr>Montserrat</vt:lpstr>
      <vt:lpstr>Montserrat Semi Bold</vt:lpstr>
      <vt:lpstr>Open Sans</vt:lpstr>
      <vt:lpstr>Questrial</vt:lpstr>
      <vt:lpstr>Raleway</vt:lpstr>
      <vt:lpstr>Segoe UI</vt:lpstr>
      <vt:lpstr>Segoe UI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ilhamsyahvutra@outlook.com</dc:creator>
  <cp:lastModifiedBy>ilhamsyahvutra@outlook.com</cp:lastModifiedBy>
  <cp:revision>34</cp:revision>
  <dcterms:created xsi:type="dcterms:W3CDTF">2018-07-19T04:54:30Z</dcterms:created>
  <dcterms:modified xsi:type="dcterms:W3CDTF">2018-07-28T10:48:06Z</dcterms:modified>
</cp:coreProperties>
</file>